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5" r:id="rId1"/>
    <p:sldMasterId id="2147483676" r:id="rId2"/>
  </p:sldMasterIdLst>
  <p:notesMasterIdLst>
    <p:notesMasterId r:id="rId59"/>
  </p:notesMasterIdLst>
  <p:sldIdLst>
    <p:sldId id="256" r:id="rId3"/>
    <p:sldId id="258" r:id="rId4"/>
    <p:sldId id="257" r:id="rId5"/>
    <p:sldId id="306" r:id="rId6"/>
    <p:sldId id="307" r:id="rId7"/>
    <p:sldId id="308" r:id="rId8"/>
    <p:sldId id="309" r:id="rId9"/>
    <p:sldId id="310" r:id="rId10"/>
    <p:sldId id="311"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 id="291" r:id="rId44"/>
    <p:sldId id="292" r:id="rId45"/>
    <p:sldId id="293" r:id="rId46"/>
    <p:sldId id="294" r:id="rId47"/>
    <p:sldId id="295" r:id="rId48"/>
    <p:sldId id="296" r:id="rId49"/>
    <p:sldId id="297" r:id="rId50"/>
    <p:sldId id="298" r:id="rId51"/>
    <p:sldId id="299" r:id="rId52"/>
    <p:sldId id="300" r:id="rId53"/>
    <p:sldId id="301" r:id="rId54"/>
    <p:sldId id="302" r:id="rId55"/>
    <p:sldId id="303" r:id="rId56"/>
    <p:sldId id="304" r:id="rId57"/>
    <p:sldId id="305" r:id="rId58"/>
  </p:sldIdLst>
  <p:sldSz cx="9144000" cy="5143500" type="screen16x9"/>
  <p:notesSz cx="6858000" cy="9144000"/>
  <p:embeddedFontLst>
    <p:embeddedFont>
      <p:font typeface="Amatic SC" panose="00000500000000000000" pitchFamily="2" charset="-79"/>
      <p:regular r:id="rId60"/>
      <p:bold r:id="rId61"/>
    </p:embeddedFont>
    <p:embeddedFont>
      <p:font typeface="Bebas Neue" panose="020B0604020202020204" charset="0"/>
      <p:regular r:id="rId62"/>
    </p:embeddedFont>
    <p:embeddedFont>
      <p:font typeface="Calibri" panose="020F0502020204030204" pitchFamily="34" charset="0"/>
      <p:regular r:id="rId63"/>
      <p:bold r:id="rId64"/>
      <p:italic r:id="rId65"/>
      <p:boldItalic r:id="rId66"/>
    </p:embeddedFont>
    <p:embeddedFont>
      <p:font typeface="Fjalla One"/>
      <p:regular r:id="rId67"/>
    </p:embeddedFont>
    <p:embeddedFont>
      <p:font typeface="Josefin Sans" pitchFamily="2" charset="0"/>
      <p:regular r:id="rId68"/>
      <p:bold r:id="rId69"/>
      <p:italic r:id="rId70"/>
      <p:boldItalic r:id="rId71"/>
    </p:embeddedFont>
    <p:embeddedFont>
      <p:font typeface="Mont Heavy DEMO" panose="00000A00000000000000" pitchFamily="50" charset="0"/>
      <p:bold r:id="rId72"/>
    </p:embeddedFont>
    <p:embeddedFont>
      <p:font typeface="Open Sans" panose="020B0606030504020204" pitchFamily="34" charset="0"/>
      <p:regular r:id="rId73"/>
      <p:bold r:id="rId74"/>
      <p:italic r:id="rId75"/>
      <p:boldItalic r:id="rId76"/>
    </p:embeddedFont>
    <p:embeddedFont>
      <p:font typeface="Open Sans SemiBold" panose="020B0706030804020204" pitchFamily="34" charset="0"/>
      <p:regular r:id="rId77"/>
      <p:bold r:id="rId78"/>
      <p:italic r:id="rId79"/>
      <p:boldItalic r:id="rId80"/>
    </p:embeddedFont>
    <p:embeddedFont>
      <p:font typeface="Proxima Nova" panose="020B0604020202020204" charset="0"/>
      <p:regular r:id="rId81"/>
      <p:bold r:id="rId82"/>
      <p:italic r:id="rId83"/>
      <p:boldItalic r:id="rId84"/>
    </p:embeddedFont>
    <p:embeddedFont>
      <p:font typeface="Proxima Nova Semibold" panose="020B0604020202020204" charset="0"/>
      <p:regular r:id="rId85"/>
      <p:bold r:id="rId86"/>
      <p:boldItalic r:id="rId87"/>
    </p:embeddedFont>
    <p:embeddedFont>
      <p:font typeface="Roboto Medium" panose="02000000000000000000" pitchFamily="2" charset="0"/>
      <p:regular r:id="rId88"/>
      <p:bold r:id="rId89"/>
      <p:italic r:id="rId90"/>
      <p:boldItalic r:id="rId9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56E73DA-8334-4309-8D12-790CE57A680B}">
  <a:tblStyle styleId="{056E73DA-8334-4309-8D12-790CE57A680B}"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20" d="100"/>
          <a:sy n="120" d="100"/>
        </p:scale>
        <p:origin x="370" y="8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font" Target="fonts/font4.fntdata"/><Relationship Id="rId68" Type="http://schemas.openxmlformats.org/officeDocument/2006/relationships/font" Target="fonts/font9.fntdata"/><Relationship Id="rId84" Type="http://schemas.openxmlformats.org/officeDocument/2006/relationships/font" Target="fonts/font25.fntdata"/><Relationship Id="rId89" Type="http://schemas.openxmlformats.org/officeDocument/2006/relationships/font" Target="fonts/font30.fntdata"/><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font" Target="fonts/font15.fntdata"/><Relationship Id="rId79" Type="http://schemas.openxmlformats.org/officeDocument/2006/relationships/font" Target="fonts/font20.fntdata"/><Relationship Id="rId5" Type="http://schemas.openxmlformats.org/officeDocument/2006/relationships/slide" Target="slides/slide3.xml"/><Relationship Id="rId90" Type="http://schemas.openxmlformats.org/officeDocument/2006/relationships/font" Target="fonts/font31.fntdata"/><Relationship Id="rId95" Type="http://schemas.openxmlformats.org/officeDocument/2006/relationships/tableStyles" Target="tableStyles.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font" Target="fonts/font5.fntdata"/><Relationship Id="rId69" Type="http://schemas.openxmlformats.org/officeDocument/2006/relationships/font" Target="fonts/font10.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font" Target="fonts/font13.fntdata"/><Relationship Id="rId80" Type="http://schemas.openxmlformats.org/officeDocument/2006/relationships/font" Target="fonts/font21.fntdata"/><Relationship Id="rId85" Type="http://schemas.openxmlformats.org/officeDocument/2006/relationships/font" Target="fonts/font26.fntdata"/><Relationship Id="rId93" Type="http://schemas.openxmlformats.org/officeDocument/2006/relationships/viewProps" Target="view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notesMaster" Target="notesMasters/notesMaster1.xml"/><Relationship Id="rId67" Type="http://schemas.openxmlformats.org/officeDocument/2006/relationships/font" Target="fonts/font8.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font" Target="fonts/font3.fntdata"/><Relationship Id="rId70" Type="http://schemas.openxmlformats.org/officeDocument/2006/relationships/font" Target="fonts/font11.fntdata"/><Relationship Id="rId75" Type="http://schemas.openxmlformats.org/officeDocument/2006/relationships/font" Target="fonts/font16.fntdata"/><Relationship Id="rId83" Type="http://schemas.openxmlformats.org/officeDocument/2006/relationships/font" Target="fonts/font24.fntdata"/><Relationship Id="rId88" Type="http://schemas.openxmlformats.org/officeDocument/2006/relationships/font" Target="fonts/font29.fntdata"/><Relationship Id="rId91" Type="http://schemas.openxmlformats.org/officeDocument/2006/relationships/font" Target="fonts/font32.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font" Target="fonts/font1.fntdata"/><Relationship Id="rId65" Type="http://schemas.openxmlformats.org/officeDocument/2006/relationships/font" Target="fonts/font6.fntdata"/><Relationship Id="rId73" Type="http://schemas.openxmlformats.org/officeDocument/2006/relationships/font" Target="fonts/font14.fntdata"/><Relationship Id="rId78" Type="http://schemas.openxmlformats.org/officeDocument/2006/relationships/font" Target="fonts/font19.fntdata"/><Relationship Id="rId81" Type="http://schemas.openxmlformats.org/officeDocument/2006/relationships/font" Target="fonts/font22.fntdata"/><Relationship Id="rId86" Type="http://schemas.openxmlformats.org/officeDocument/2006/relationships/font" Target="fonts/font27.fntdata"/><Relationship Id="rId94"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font" Target="fonts/font17.fntdata"/><Relationship Id="rId7" Type="http://schemas.openxmlformats.org/officeDocument/2006/relationships/slide" Target="slides/slide5.xml"/><Relationship Id="rId71" Type="http://schemas.openxmlformats.org/officeDocument/2006/relationships/font" Target="fonts/font12.fntdata"/><Relationship Id="rId92" Type="http://schemas.openxmlformats.org/officeDocument/2006/relationships/presProps" Target="presProps.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font" Target="fonts/font7.fntdata"/><Relationship Id="rId87" Type="http://schemas.openxmlformats.org/officeDocument/2006/relationships/font" Target="fonts/font28.fntdata"/><Relationship Id="rId61" Type="http://schemas.openxmlformats.org/officeDocument/2006/relationships/font" Target="fonts/font2.fntdata"/><Relationship Id="rId82" Type="http://schemas.openxmlformats.org/officeDocument/2006/relationships/font" Target="fonts/font23.fntdata"/><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font" Target="fonts/font1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5"/>
        <p:cNvGrpSpPr/>
        <p:nvPr/>
      </p:nvGrpSpPr>
      <p:grpSpPr>
        <a:xfrm>
          <a:off x="0" y="0"/>
          <a:ext cx="0" cy="0"/>
          <a:chOff x="0" y="0"/>
          <a:chExt cx="0" cy="0"/>
        </a:xfrm>
      </p:grpSpPr>
      <p:sp>
        <p:nvSpPr>
          <p:cNvPr id="536" name="Google Shape;536;gab8d1ca927_3_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7" name="Google Shape;537;gab8d1ca927_3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5"/>
        <p:cNvGrpSpPr/>
        <p:nvPr/>
      </p:nvGrpSpPr>
      <p:grpSpPr>
        <a:xfrm>
          <a:off x="0" y="0"/>
          <a:ext cx="0" cy="0"/>
          <a:chOff x="0" y="0"/>
          <a:chExt cx="0" cy="0"/>
        </a:xfrm>
      </p:grpSpPr>
      <p:sp>
        <p:nvSpPr>
          <p:cNvPr id="556" name="Google Shape;556;gab8d1ca927_3_1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7" name="Google Shape;557;gab8d1ca927_3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1"/>
        <p:cNvGrpSpPr/>
        <p:nvPr/>
      </p:nvGrpSpPr>
      <p:grpSpPr>
        <a:xfrm>
          <a:off x="0" y="0"/>
          <a:ext cx="0" cy="0"/>
          <a:chOff x="0" y="0"/>
          <a:chExt cx="0" cy="0"/>
        </a:xfrm>
      </p:grpSpPr>
      <p:sp>
        <p:nvSpPr>
          <p:cNvPr id="562" name="Google Shape;562;gb347e33ac9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3" name="Google Shape;563;gb347e33ac9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p:cNvGrpSpPr/>
        <p:nvPr/>
      </p:nvGrpSpPr>
      <p:grpSpPr>
        <a:xfrm>
          <a:off x="0" y="0"/>
          <a:ext cx="0" cy="0"/>
          <a:chOff x="0" y="0"/>
          <a:chExt cx="0" cy="0"/>
        </a:xfrm>
      </p:grpSpPr>
      <p:sp>
        <p:nvSpPr>
          <p:cNvPr id="568" name="Google Shape;568;gab8d1ca927_3_1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9" name="Google Shape;569;gab8d1ca927_3_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Google Shape;597;gab8d1ca927_3_1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8" name="Google Shape;598;gab8d1ca927_3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5"/>
        <p:cNvGrpSpPr/>
        <p:nvPr/>
      </p:nvGrpSpPr>
      <p:grpSpPr>
        <a:xfrm>
          <a:off x="0" y="0"/>
          <a:ext cx="0" cy="0"/>
          <a:chOff x="0" y="0"/>
          <a:chExt cx="0" cy="0"/>
        </a:xfrm>
      </p:grpSpPr>
      <p:sp>
        <p:nvSpPr>
          <p:cNvPr id="606" name="Google Shape;606;gab8d1ca927_3_2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7" name="Google Shape;607;gab8d1ca927_3_2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1"/>
        <p:cNvGrpSpPr/>
        <p:nvPr/>
      </p:nvGrpSpPr>
      <p:grpSpPr>
        <a:xfrm>
          <a:off x="0" y="0"/>
          <a:ext cx="0" cy="0"/>
          <a:chOff x="0" y="0"/>
          <a:chExt cx="0" cy="0"/>
        </a:xfrm>
      </p:grpSpPr>
      <p:sp>
        <p:nvSpPr>
          <p:cNvPr id="612" name="Google Shape;612;gab8d1ca927_3_2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3" name="Google Shape;613;gab8d1ca927_3_2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0"/>
        <p:cNvGrpSpPr/>
        <p:nvPr/>
      </p:nvGrpSpPr>
      <p:grpSpPr>
        <a:xfrm>
          <a:off x="0" y="0"/>
          <a:ext cx="0" cy="0"/>
          <a:chOff x="0" y="0"/>
          <a:chExt cx="0" cy="0"/>
        </a:xfrm>
      </p:grpSpPr>
      <p:sp>
        <p:nvSpPr>
          <p:cNvPr id="661" name="Google Shape;661;gab8d1ca927_3_2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2" name="Google Shape;662;gab8d1ca927_3_2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8"/>
        <p:cNvGrpSpPr/>
        <p:nvPr/>
      </p:nvGrpSpPr>
      <p:grpSpPr>
        <a:xfrm>
          <a:off x="0" y="0"/>
          <a:ext cx="0" cy="0"/>
          <a:chOff x="0" y="0"/>
          <a:chExt cx="0" cy="0"/>
        </a:xfrm>
      </p:grpSpPr>
      <p:sp>
        <p:nvSpPr>
          <p:cNvPr id="719" name="Google Shape;719;gab8d1ca927_3_2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0" name="Google Shape;720;gab8d1ca927_3_2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8"/>
        <p:cNvGrpSpPr/>
        <p:nvPr/>
      </p:nvGrpSpPr>
      <p:grpSpPr>
        <a:xfrm>
          <a:off x="0" y="0"/>
          <a:ext cx="0" cy="0"/>
          <a:chOff x="0" y="0"/>
          <a:chExt cx="0" cy="0"/>
        </a:xfrm>
      </p:grpSpPr>
      <p:sp>
        <p:nvSpPr>
          <p:cNvPr id="759" name="Google Shape;759;gab8d1ca927_3_3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0" name="Google Shape;760;gab8d1ca927_3_3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0"/>
        <p:cNvGrpSpPr/>
        <p:nvPr/>
      </p:nvGrpSpPr>
      <p:grpSpPr>
        <a:xfrm>
          <a:off x="0" y="0"/>
          <a:ext cx="0" cy="0"/>
          <a:chOff x="0" y="0"/>
          <a:chExt cx="0" cy="0"/>
        </a:xfrm>
      </p:grpSpPr>
      <p:sp>
        <p:nvSpPr>
          <p:cNvPr id="471" name="Google Shape;471;gb347e33ac9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2" name="Google Shape;472;gb347e33ac9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4"/>
        <p:cNvGrpSpPr/>
        <p:nvPr/>
      </p:nvGrpSpPr>
      <p:grpSpPr>
        <a:xfrm>
          <a:off x="0" y="0"/>
          <a:ext cx="0" cy="0"/>
          <a:chOff x="0" y="0"/>
          <a:chExt cx="0" cy="0"/>
        </a:xfrm>
      </p:grpSpPr>
      <p:sp>
        <p:nvSpPr>
          <p:cNvPr id="765" name="Google Shape;765;gab8d1ca927_3_3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6" name="Google Shape;766;gab8d1ca927_3_3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5"/>
        <p:cNvGrpSpPr/>
        <p:nvPr/>
      </p:nvGrpSpPr>
      <p:grpSpPr>
        <a:xfrm>
          <a:off x="0" y="0"/>
          <a:ext cx="0" cy="0"/>
          <a:chOff x="0" y="0"/>
          <a:chExt cx="0" cy="0"/>
        </a:xfrm>
      </p:grpSpPr>
      <p:sp>
        <p:nvSpPr>
          <p:cNvPr id="796" name="Google Shape;796;gab8d1ca927_3_3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7" name="Google Shape;797;gab8d1ca927_3_3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8"/>
        <p:cNvGrpSpPr/>
        <p:nvPr/>
      </p:nvGrpSpPr>
      <p:grpSpPr>
        <a:xfrm>
          <a:off x="0" y="0"/>
          <a:ext cx="0" cy="0"/>
          <a:chOff x="0" y="0"/>
          <a:chExt cx="0" cy="0"/>
        </a:xfrm>
      </p:grpSpPr>
      <p:sp>
        <p:nvSpPr>
          <p:cNvPr id="809" name="Google Shape;809;gab8d1ca927_3_4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0" name="Google Shape;810;gab8d1ca927_3_4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1"/>
        <p:cNvGrpSpPr/>
        <p:nvPr/>
      </p:nvGrpSpPr>
      <p:grpSpPr>
        <a:xfrm>
          <a:off x="0" y="0"/>
          <a:ext cx="0" cy="0"/>
          <a:chOff x="0" y="0"/>
          <a:chExt cx="0" cy="0"/>
        </a:xfrm>
      </p:grpSpPr>
      <p:sp>
        <p:nvSpPr>
          <p:cNvPr id="862" name="Google Shape;862;gab8d1ca927_3_4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3" name="Google Shape;863;gab8d1ca927_3_4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ab8d1ca927_3_4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ab8d1ca927_3_4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8"/>
        <p:cNvGrpSpPr/>
        <p:nvPr/>
      </p:nvGrpSpPr>
      <p:grpSpPr>
        <a:xfrm>
          <a:off x="0" y="0"/>
          <a:ext cx="0" cy="0"/>
          <a:chOff x="0" y="0"/>
          <a:chExt cx="0" cy="0"/>
        </a:xfrm>
      </p:grpSpPr>
      <p:sp>
        <p:nvSpPr>
          <p:cNvPr id="929" name="Google Shape;929;gab8d1ca927_3_60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0" name="Google Shape;930;gab8d1ca927_3_6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3"/>
        <p:cNvGrpSpPr/>
        <p:nvPr/>
      </p:nvGrpSpPr>
      <p:grpSpPr>
        <a:xfrm>
          <a:off x="0" y="0"/>
          <a:ext cx="0" cy="0"/>
          <a:chOff x="0" y="0"/>
          <a:chExt cx="0" cy="0"/>
        </a:xfrm>
      </p:grpSpPr>
      <p:sp>
        <p:nvSpPr>
          <p:cNvPr id="934" name="Google Shape;934;gab8d1ca927_3_6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5" name="Google Shape;935;gab8d1ca927_3_6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9"/>
        <p:cNvGrpSpPr/>
        <p:nvPr/>
      </p:nvGrpSpPr>
      <p:grpSpPr>
        <a:xfrm>
          <a:off x="0" y="0"/>
          <a:ext cx="0" cy="0"/>
          <a:chOff x="0" y="0"/>
          <a:chExt cx="0" cy="0"/>
        </a:xfrm>
      </p:grpSpPr>
      <p:sp>
        <p:nvSpPr>
          <p:cNvPr id="960" name="Google Shape;960;gab8d1ca927_3_6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1" name="Google Shape;961;gab8d1ca927_3_6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8"/>
        <p:cNvGrpSpPr/>
        <p:nvPr/>
      </p:nvGrpSpPr>
      <p:grpSpPr>
        <a:xfrm>
          <a:off x="0" y="0"/>
          <a:ext cx="0" cy="0"/>
          <a:chOff x="0" y="0"/>
          <a:chExt cx="0" cy="0"/>
        </a:xfrm>
      </p:grpSpPr>
      <p:sp>
        <p:nvSpPr>
          <p:cNvPr id="1029" name="Google Shape;1029;gab8d1ca927_3_7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0" name="Google Shape;1030;gab8d1ca927_3_7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3"/>
        <p:cNvGrpSpPr/>
        <p:nvPr/>
      </p:nvGrpSpPr>
      <p:grpSpPr>
        <a:xfrm>
          <a:off x="0" y="0"/>
          <a:ext cx="0" cy="0"/>
          <a:chOff x="0" y="0"/>
          <a:chExt cx="0" cy="0"/>
        </a:xfrm>
      </p:grpSpPr>
      <p:sp>
        <p:nvSpPr>
          <p:cNvPr id="1064" name="Google Shape;1064;gab8d1ca927_3_79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5" name="Google Shape;1065;gab8d1ca927_3_7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Google Shape;465;gab8d1ca927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6" name="Google Shape;466;gab8d1ca927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4"/>
        <p:cNvGrpSpPr/>
        <p:nvPr/>
      </p:nvGrpSpPr>
      <p:grpSpPr>
        <a:xfrm>
          <a:off x="0" y="0"/>
          <a:ext cx="0" cy="0"/>
          <a:chOff x="0" y="0"/>
          <a:chExt cx="0" cy="0"/>
        </a:xfrm>
      </p:grpSpPr>
      <p:sp>
        <p:nvSpPr>
          <p:cNvPr id="1075" name="Google Shape;1075;gb347e33ac9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6" name="Google Shape;1076;gb347e33ac9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3"/>
        <p:cNvGrpSpPr/>
        <p:nvPr/>
      </p:nvGrpSpPr>
      <p:grpSpPr>
        <a:xfrm>
          <a:off x="0" y="0"/>
          <a:ext cx="0" cy="0"/>
          <a:chOff x="0" y="0"/>
          <a:chExt cx="0" cy="0"/>
        </a:xfrm>
      </p:grpSpPr>
      <p:sp>
        <p:nvSpPr>
          <p:cNvPr id="1094" name="Google Shape;1094;gab8d1ca927_3_8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5" name="Google Shape;1095;gab8d1ca927_3_8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7"/>
        <p:cNvGrpSpPr/>
        <p:nvPr/>
      </p:nvGrpSpPr>
      <p:grpSpPr>
        <a:xfrm>
          <a:off x="0" y="0"/>
          <a:ext cx="0" cy="0"/>
          <a:chOff x="0" y="0"/>
          <a:chExt cx="0" cy="0"/>
        </a:xfrm>
      </p:grpSpPr>
      <p:sp>
        <p:nvSpPr>
          <p:cNvPr id="1108" name="Google Shape;1108;gab8d1ca927_3_8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9" name="Google Shape;1109;gab8d1ca927_3_8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4"/>
        <p:cNvGrpSpPr/>
        <p:nvPr/>
      </p:nvGrpSpPr>
      <p:grpSpPr>
        <a:xfrm>
          <a:off x="0" y="0"/>
          <a:ext cx="0" cy="0"/>
          <a:chOff x="0" y="0"/>
          <a:chExt cx="0" cy="0"/>
        </a:xfrm>
      </p:grpSpPr>
      <p:sp>
        <p:nvSpPr>
          <p:cNvPr id="1115" name="Google Shape;1115;gab8d1ca927_3_8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6" name="Google Shape;1116;gab8d1ca927_3_8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3"/>
        <p:cNvGrpSpPr/>
        <p:nvPr/>
      </p:nvGrpSpPr>
      <p:grpSpPr>
        <a:xfrm>
          <a:off x="0" y="0"/>
          <a:ext cx="0" cy="0"/>
          <a:chOff x="0" y="0"/>
          <a:chExt cx="0" cy="0"/>
        </a:xfrm>
      </p:grpSpPr>
      <p:sp>
        <p:nvSpPr>
          <p:cNvPr id="1124" name="Google Shape;1124;SLIDES_API761954746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5" name="Google Shape;1125;SLIDES_API761954746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0"/>
        <p:cNvGrpSpPr/>
        <p:nvPr/>
      </p:nvGrpSpPr>
      <p:grpSpPr>
        <a:xfrm>
          <a:off x="0" y="0"/>
          <a:ext cx="0" cy="0"/>
          <a:chOff x="0" y="0"/>
          <a:chExt cx="0" cy="0"/>
        </a:xfrm>
      </p:grpSpPr>
      <p:sp>
        <p:nvSpPr>
          <p:cNvPr id="1131" name="Google Shape;1131;SLIDES_API761954746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2" name="Google Shape;1132;SLIDES_API761954746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7"/>
        <p:cNvGrpSpPr/>
        <p:nvPr/>
      </p:nvGrpSpPr>
      <p:grpSpPr>
        <a:xfrm>
          <a:off x="0" y="0"/>
          <a:ext cx="0" cy="0"/>
          <a:chOff x="0" y="0"/>
          <a:chExt cx="0" cy="0"/>
        </a:xfrm>
      </p:grpSpPr>
      <p:sp>
        <p:nvSpPr>
          <p:cNvPr id="1138" name="Google Shape;1138;gab8d1ca927_3_85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9" name="Google Shape;1139;gab8d1ca927_3_85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6"/>
        <p:cNvGrpSpPr/>
        <p:nvPr/>
      </p:nvGrpSpPr>
      <p:grpSpPr>
        <a:xfrm>
          <a:off x="0" y="0"/>
          <a:ext cx="0" cy="0"/>
          <a:chOff x="0" y="0"/>
          <a:chExt cx="0" cy="0"/>
        </a:xfrm>
      </p:grpSpPr>
      <p:sp>
        <p:nvSpPr>
          <p:cNvPr id="1157" name="Google Shape;1157;gab8d1ca927_3_85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8" name="Google Shape;1158;gab8d1ca927_3_85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2"/>
        <p:cNvGrpSpPr/>
        <p:nvPr/>
      </p:nvGrpSpPr>
      <p:grpSpPr>
        <a:xfrm>
          <a:off x="0" y="0"/>
          <a:ext cx="0" cy="0"/>
          <a:chOff x="0" y="0"/>
          <a:chExt cx="0" cy="0"/>
        </a:xfrm>
      </p:grpSpPr>
      <p:sp>
        <p:nvSpPr>
          <p:cNvPr id="1173" name="Google Shape;1173;gab8d1ca927_3_85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4" name="Google Shape;1174;gab8d1ca927_3_85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9"/>
        <p:cNvGrpSpPr/>
        <p:nvPr/>
      </p:nvGrpSpPr>
      <p:grpSpPr>
        <a:xfrm>
          <a:off x="0" y="0"/>
          <a:ext cx="0" cy="0"/>
          <a:chOff x="0" y="0"/>
          <a:chExt cx="0" cy="0"/>
        </a:xfrm>
      </p:grpSpPr>
      <p:sp>
        <p:nvSpPr>
          <p:cNvPr id="1510" name="Google Shape;1510;gab8d1ca927_3_88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1" name="Google Shape;1511;gab8d1ca927_3_88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Google Shape;465;gab8d1ca927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6" name="Google Shape;466;gab8d1ca927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599360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6"/>
        <p:cNvGrpSpPr/>
        <p:nvPr/>
      </p:nvGrpSpPr>
      <p:grpSpPr>
        <a:xfrm>
          <a:off x="0" y="0"/>
          <a:ext cx="0" cy="0"/>
          <a:chOff x="0" y="0"/>
          <a:chExt cx="0" cy="0"/>
        </a:xfrm>
      </p:grpSpPr>
      <p:sp>
        <p:nvSpPr>
          <p:cNvPr id="4297" name="Google Shape;4297;gab8d1ca927_3_116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98" name="Google Shape;4298;gab8d1ca927_3_116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5"/>
        <p:cNvGrpSpPr/>
        <p:nvPr/>
      </p:nvGrpSpPr>
      <p:grpSpPr>
        <a:xfrm>
          <a:off x="0" y="0"/>
          <a:ext cx="0" cy="0"/>
          <a:chOff x="0" y="0"/>
          <a:chExt cx="0" cy="0"/>
        </a:xfrm>
      </p:grpSpPr>
      <p:sp>
        <p:nvSpPr>
          <p:cNvPr id="4716" name="Google Shape;4716;gab8d1ca927_3_120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17" name="Google Shape;4717;gab8d1ca927_3_120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5"/>
        <p:cNvGrpSpPr/>
        <p:nvPr/>
      </p:nvGrpSpPr>
      <p:grpSpPr>
        <a:xfrm>
          <a:off x="0" y="0"/>
          <a:ext cx="0" cy="0"/>
          <a:chOff x="0" y="0"/>
          <a:chExt cx="0" cy="0"/>
        </a:xfrm>
      </p:grpSpPr>
      <p:sp>
        <p:nvSpPr>
          <p:cNvPr id="4886" name="Google Shape;4886;gab8d1ca927_3_122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87" name="Google Shape;4887;gab8d1ca927_3_12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90"/>
        <p:cNvGrpSpPr/>
        <p:nvPr/>
      </p:nvGrpSpPr>
      <p:grpSpPr>
        <a:xfrm>
          <a:off x="0" y="0"/>
          <a:ext cx="0" cy="0"/>
          <a:chOff x="0" y="0"/>
          <a:chExt cx="0" cy="0"/>
        </a:xfrm>
      </p:grpSpPr>
      <p:sp>
        <p:nvSpPr>
          <p:cNvPr id="5291" name="Google Shape;5291;gab8d1ca927_3_126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92" name="Google Shape;5292;gab8d1ca927_3_126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0"/>
        <p:cNvGrpSpPr/>
        <p:nvPr/>
      </p:nvGrpSpPr>
      <p:grpSpPr>
        <a:xfrm>
          <a:off x="0" y="0"/>
          <a:ext cx="0" cy="0"/>
          <a:chOff x="0" y="0"/>
          <a:chExt cx="0" cy="0"/>
        </a:xfrm>
      </p:grpSpPr>
      <p:sp>
        <p:nvSpPr>
          <p:cNvPr id="5671" name="Google Shape;5671;gab8d1ca927_3_130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72" name="Google Shape;5672;gab8d1ca927_3_130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84"/>
        <p:cNvGrpSpPr/>
        <p:nvPr/>
      </p:nvGrpSpPr>
      <p:grpSpPr>
        <a:xfrm>
          <a:off x="0" y="0"/>
          <a:ext cx="0" cy="0"/>
          <a:chOff x="0" y="0"/>
          <a:chExt cx="0" cy="0"/>
        </a:xfrm>
      </p:grpSpPr>
      <p:sp>
        <p:nvSpPr>
          <p:cNvPr id="6085" name="Google Shape;6085;gab8d1ca927_3_134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86" name="Google Shape;6086;gab8d1ca927_3_134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45"/>
        <p:cNvGrpSpPr/>
        <p:nvPr/>
      </p:nvGrpSpPr>
      <p:grpSpPr>
        <a:xfrm>
          <a:off x="0" y="0"/>
          <a:ext cx="0" cy="0"/>
          <a:chOff x="0" y="0"/>
          <a:chExt cx="0" cy="0"/>
        </a:xfrm>
      </p:grpSpPr>
      <p:sp>
        <p:nvSpPr>
          <p:cNvPr id="6446" name="Google Shape;6446;gab8d1ca927_3_138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7" name="Google Shape;6447;gab8d1ca927_3_138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5"/>
        <p:cNvGrpSpPr/>
        <p:nvPr/>
      </p:nvGrpSpPr>
      <p:grpSpPr>
        <a:xfrm>
          <a:off x="0" y="0"/>
          <a:ext cx="0" cy="0"/>
          <a:chOff x="0" y="0"/>
          <a:chExt cx="0" cy="0"/>
        </a:xfrm>
      </p:grpSpPr>
      <p:sp>
        <p:nvSpPr>
          <p:cNvPr id="6956" name="Google Shape;6956;gab8d1ca927_3_143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57" name="Google Shape;6957;gab8d1ca927_3_143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75"/>
        <p:cNvGrpSpPr/>
        <p:nvPr/>
      </p:nvGrpSpPr>
      <p:grpSpPr>
        <a:xfrm>
          <a:off x="0" y="0"/>
          <a:ext cx="0" cy="0"/>
          <a:chOff x="0" y="0"/>
          <a:chExt cx="0" cy="0"/>
        </a:xfrm>
      </p:grpSpPr>
      <p:sp>
        <p:nvSpPr>
          <p:cNvPr id="7576" name="Google Shape;7576;gab8d1ca927_3_149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77" name="Google Shape;7577;gab8d1ca927_3_149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69"/>
        <p:cNvGrpSpPr/>
        <p:nvPr/>
      </p:nvGrpSpPr>
      <p:grpSpPr>
        <a:xfrm>
          <a:off x="0" y="0"/>
          <a:ext cx="0" cy="0"/>
          <a:chOff x="0" y="0"/>
          <a:chExt cx="0" cy="0"/>
        </a:xfrm>
      </p:grpSpPr>
      <p:sp>
        <p:nvSpPr>
          <p:cNvPr id="8170" name="Google Shape;8170;gab8d1ca927_3_155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71" name="Google Shape;8171;gab8d1ca927_3_155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
        <p:cNvGrpSpPr/>
        <p:nvPr/>
      </p:nvGrpSpPr>
      <p:grpSpPr>
        <a:xfrm>
          <a:off x="0" y="0"/>
          <a:ext cx="0" cy="0"/>
          <a:chOff x="0" y="0"/>
          <a:chExt cx="0" cy="0"/>
        </a:xfrm>
      </p:grpSpPr>
      <p:sp>
        <p:nvSpPr>
          <p:cNvPr id="488" name="Google Shape;488;gab8d1ca927_3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9" name="Google Shape;489;gab8d1ca927_3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90"/>
        <p:cNvGrpSpPr/>
        <p:nvPr/>
      </p:nvGrpSpPr>
      <p:grpSpPr>
        <a:xfrm>
          <a:off x="0" y="0"/>
          <a:ext cx="0" cy="0"/>
          <a:chOff x="0" y="0"/>
          <a:chExt cx="0" cy="0"/>
        </a:xfrm>
      </p:grpSpPr>
      <p:sp>
        <p:nvSpPr>
          <p:cNvPr id="8491" name="Google Shape;8491;gab8d1ca927_3_158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92" name="Google Shape;8492;gab8d1ca927_3_158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98"/>
        <p:cNvGrpSpPr/>
        <p:nvPr/>
      </p:nvGrpSpPr>
      <p:grpSpPr>
        <a:xfrm>
          <a:off x="0" y="0"/>
          <a:ext cx="0" cy="0"/>
          <a:chOff x="0" y="0"/>
          <a:chExt cx="0" cy="0"/>
        </a:xfrm>
      </p:grpSpPr>
      <p:sp>
        <p:nvSpPr>
          <p:cNvPr id="8799" name="Google Shape;8799;gab8d1ca927_3_161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00" name="Google Shape;8800;gab8d1ca927_3_16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
        <p:cNvGrpSpPr/>
        <p:nvPr/>
      </p:nvGrpSpPr>
      <p:grpSpPr>
        <a:xfrm>
          <a:off x="0" y="0"/>
          <a:ext cx="0" cy="0"/>
          <a:chOff x="0" y="0"/>
          <a:chExt cx="0" cy="0"/>
        </a:xfrm>
      </p:grpSpPr>
      <p:sp>
        <p:nvSpPr>
          <p:cNvPr id="495" name="Google Shape;495;gb347e33ac9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6" name="Google Shape;496;gb347e33ac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1"/>
        <p:cNvGrpSpPr/>
        <p:nvPr/>
      </p:nvGrpSpPr>
      <p:grpSpPr>
        <a:xfrm>
          <a:off x="0" y="0"/>
          <a:ext cx="0" cy="0"/>
          <a:chOff x="0" y="0"/>
          <a:chExt cx="0" cy="0"/>
        </a:xfrm>
      </p:grpSpPr>
      <p:sp>
        <p:nvSpPr>
          <p:cNvPr id="502" name="Google Shape;502;gab8d1ca927_3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3" name="Google Shape;503;gab8d1ca927_3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p:cNvGrpSpPr/>
        <p:nvPr/>
      </p:nvGrpSpPr>
      <p:grpSpPr>
        <a:xfrm>
          <a:off x="0" y="0"/>
          <a:ext cx="0" cy="0"/>
          <a:chOff x="0" y="0"/>
          <a:chExt cx="0" cy="0"/>
        </a:xfrm>
      </p:grpSpPr>
      <p:sp>
        <p:nvSpPr>
          <p:cNvPr id="519" name="Google Shape;519;gab8d1ca927_3_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0" name="Google Shape;520;gab8d1ca927_3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4"/>
        <p:cNvGrpSpPr/>
        <p:nvPr/>
      </p:nvGrpSpPr>
      <p:grpSpPr>
        <a:xfrm>
          <a:off x="0" y="0"/>
          <a:ext cx="0" cy="0"/>
          <a:chOff x="0" y="0"/>
          <a:chExt cx="0" cy="0"/>
        </a:xfrm>
      </p:grpSpPr>
      <p:sp>
        <p:nvSpPr>
          <p:cNvPr id="525" name="Google Shape;525;gab8d1ca927_3_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6" name="Google Shape;526;gab8d1ca927_3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hyperlink" Target="https://www.flaticon.com/" TargetMode="External"/><Relationship Id="rId2" Type="http://schemas.openxmlformats.org/officeDocument/2006/relationships/hyperlink" Target="https://slidesgo.com/" TargetMode="External"/><Relationship Id="rId1" Type="http://schemas.openxmlformats.org/officeDocument/2006/relationships/slideMaster" Target="../slideMasters/slideMaster1.xml"/><Relationship Id="rId4" Type="http://schemas.openxmlformats.org/officeDocument/2006/relationships/hyperlink" Target="https://www.freepik.com/" TargetMode="Externa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678600" y="1484550"/>
            <a:ext cx="7787100" cy="2086500"/>
          </a:xfrm>
          <a:prstGeom prst="rect">
            <a:avLst/>
          </a:prstGeom>
        </p:spPr>
        <p:txBody>
          <a:bodyPr spcFirstLastPara="1" wrap="square" lIns="91425" tIns="91425" rIns="91425" bIns="91425" anchor="ctr" anchorCtr="0">
            <a:noAutofit/>
          </a:bodyPr>
          <a:lstStyle>
            <a:lvl1pPr lvl="0" algn="ctr">
              <a:lnSpc>
                <a:spcPct val="125000"/>
              </a:lnSpc>
              <a:spcBef>
                <a:spcPts val="0"/>
              </a:spcBef>
              <a:spcAft>
                <a:spcPts val="0"/>
              </a:spcAft>
              <a:buSzPts val="5200"/>
              <a:buNone/>
              <a:defRPr sz="5500">
                <a:solidFill>
                  <a:schemeClr val="dk1"/>
                </a:solidFill>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2547575" y="3466725"/>
            <a:ext cx="4048800" cy="3825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14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1" name="Google Shape;11;p2"/>
          <p:cNvSpPr/>
          <p:nvPr/>
        </p:nvSpPr>
        <p:spPr>
          <a:xfrm rot="5400000">
            <a:off x="-1867025" y="1013175"/>
            <a:ext cx="4814046" cy="1710367"/>
          </a:xfrm>
          <a:custGeom>
            <a:avLst/>
            <a:gdLst/>
            <a:ahLst/>
            <a:cxnLst/>
            <a:rect l="l" t="t" r="r" b="b"/>
            <a:pathLst>
              <a:path w="143993" h="61524" extrusionOk="0">
                <a:moveTo>
                  <a:pt x="25900" y="1"/>
                </a:moveTo>
                <a:cubicBezTo>
                  <a:pt x="11671" y="1"/>
                  <a:pt x="1" y="8596"/>
                  <a:pt x="1" y="8596"/>
                </a:cubicBezTo>
                <a:lnTo>
                  <a:pt x="186" y="61523"/>
                </a:lnTo>
                <a:lnTo>
                  <a:pt x="143993" y="61523"/>
                </a:lnTo>
                <a:cubicBezTo>
                  <a:pt x="138074" y="43327"/>
                  <a:pt x="128448" y="39288"/>
                  <a:pt x="117124" y="39288"/>
                </a:cubicBezTo>
                <a:cubicBezTo>
                  <a:pt x="108085" y="39288"/>
                  <a:pt x="97965" y="41861"/>
                  <a:pt x="87783" y="41861"/>
                </a:cubicBezTo>
                <a:cubicBezTo>
                  <a:pt x="83897" y="41861"/>
                  <a:pt x="80003" y="41486"/>
                  <a:pt x="76156" y="40451"/>
                </a:cubicBezTo>
                <a:cubicBezTo>
                  <a:pt x="58842" y="35830"/>
                  <a:pt x="64326" y="18763"/>
                  <a:pt x="43685" y="5269"/>
                </a:cubicBezTo>
                <a:cubicBezTo>
                  <a:pt x="37737" y="1386"/>
                  <a:pt x="31612" y="1"/>
                  <a:pt x="2590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rot="10800000">
            <a:off x="-229260" y="3396805"/>
            <a:ext cx="3675485" cy="1893812"/>
          </a:xfrm>
          <a:custGeom>
            <a:avLst/>
            <a:gdLst/>
            <a:ahLst/>
            <a:cxnLst/>
            <a:rect l="l" t="t" r="r" b="b"/>
            <a:pathLst>
              <a:path w="64695" h="36451" extrusionOk="0">
                <a:moveTo>
                  <a:pt x="5503" y="0"/>
                </a:moveTo>
                <a:cubicBezTo>
                  <a:pt x="2589" y="0"/>
                  <a:pt x="1" y="186"/>
                  <a:pt x="237" y="874"/>
                </a:cubicBezTo>
                <a:cubicBezTo>
                  <a:pt x="460" y="1499"/>
                  <a:pt x="4411" y="2169"/>
                  <a:pt x="5259" y="2593"/>
                </a:cubicBezTo>
                <a:cubicBezTo>
                  <a:pt x="7178" y="3552"/>
                  <a:pt x="8897" y="4869"/>
                  <a:pt x="10325" y="6454"/>
                </a:cubicBezTo>
                <a:cubicBezTo>
                  <a:pt x="13673" y="10092"/>
                  <a:pt x="16619" y="21050"/>
                  <a:pt x="24989" y="22345"/>
                </a:cubicBezTo>
                <a:cubicBezTo>
                  <a:pt x="25398" y="22407"/>
                  <a:pt x="25804" y="22437"/>
                  <a:pt x="26206" y="22437"/>
                </a:cubicBezTo>
                <a:cubicBezTo>
                  <a:pt x="31849" y="22437"/>
                  <a:pt x="36809" y="16669"/>
                  <a:pt x="38871" y="15314"/>
                </a:cubicBezTo>
                <a:cubicBezTo>
                  <a:pt x="39863" y="14681"/>
                  <a:pt x="40996" y="14362"/>
                  <a:pt x="42135" y="14362"/>
                </a:cubicBezTo>
                <a:cubicBezTo>
                  <a:pt x="43201" y="14362"/>
                  <a:pt x="44272" y="14642"/>
                  <a:pt x="45232" y="15203"/>
                </a:cubicBezTo>
                <a:cubicBezTo>
                  <a:pt x="49027" y="17502"/>
                  <a:pt x="49071" y="22858"/>
                  <a:pt x="50634" y="27010"/>
                </a:cubicBezTo>
                <a:cubicBezTo>
                  <a:pt x="52642" y="32143"/>
                  <a:pt x="57307" y="35759"/>
                  <a:pt x="62775" y="36450"/>
                </a:cubicBezTo>
                <a:cubicBezTo>
                  <a:pt x="62396" y="25269"/>
                  <a:pt x="63043" y="14065"/>
                  <a:pt x="64694" y="2994"/>
                </a:cubicBezTo>
                <a:cubicBezTo>
                  <a:pt x="57530" y="1745"/>
                  <a:pt x="50232" y="1499"/>
                  <a:pt x="42978" y="1254"/>
                </a:cubicBezTo>
                <a:cubicBezTo>
                  <a:pt x="32957" y="896"/>
                  <a:pt x="22936" y="562"/>
                  <a:pt x="12914" y="249"/>
                </a:cubicBezTo>
                <a:cubicBezTo>
                  <a:pt x="12140" y="215"/>
                  <a:pt x="8634" y="0"/>
                  <a:pt x="55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315040" flipH="1">
            <a:off x="-236345" y="4475012"/>
            <a:ext cx="2114446" cy="997085"/>
          </a:xfrm>
          <a:custGeom>
            <a:avLst/>
            <a:gdLst/>
            <a:ahLst/>
            <a:cxnLst/>
            <a:rect l="l" t="t" r="r" b="b"/>
            <a:pathLst>
              <a:path w="49839" h="23502" extrusionOk="0">
                <a:moveTo>
                  <a:pt x="12527" y="1"/>
                </a:moveTo>
                <a:cubicBezTo>
                  <a:pt x="11413" y="1"/>
                  <a:pt x="10247" y="125"/>
                  <a:pt x="9017" y="410"/>
                </a:cubicBezTo>
                <a:cubicBezTo>
                  <a:pt x="4486" y="1459"/>
                  <a:pt x="402" y="6325"/>
                  <a:pt x="157" y="11280"/>
                </a:cubicBezTo>
                <a:cubicBezTo>
                  <a:pt x="0" y="14650"/>
                  <a:pt x="1518" y="19694"/>
                  <a:pt x="5468" y="22238"/>
                </a:cubicBezTo>
                <a:cubicBezTo>
                  <a:pt x="6967" y="23186"/>
                  <a:pt x="8215" y="23502"/>
                  <a:pt x="9471" y="23502"/>
                </a:cubicBezTo>
                <a:cubicBezTo>
                  <a:pt x="10404" y="23502"/>
                  <a:pt x="11341" y="23327"/>
                  <a:pt x="12387" y="23109"/>
                </a:cubicBezTo>
                <a:cubicBezTo>
                  <a:pt x="23723" y="20797"/>
                  <a:pt x="35152" y="18016"/>
                  <a:pt x="46692" y="18016"/>
                </a:cubicBezTo>
                <a:cubicBezTo>
                  <a:pt x="47740" y="18016"/>
                  <a:pt x="48789" y="18039"/>
                  <a:pt x="49839" y="18087"/>
                </a:cubicBezTo>
                <a:cubicBezTo>
                  <a:pt x="49214" y="15520"/>
                  <a:pt x="49147" y="12820"/>
                  <a:pt x="48500" y="10253"/>
                </a:cubicBezTo>
                <a:cubicBezTo>
                  <a:pt x="47830" y="7664"/>
                  <a:pt x="46245" y="3624"/>
                  <a:pt x="43723" y="2486"/>
                </a:cubicBezTo>
                <a:cubicBezTo>
                  <a:pt x="43091" y="2196"/>
                  <a:pt x="42479" y="2074"/>
                  <a:pt x="41873" y="2074"/>
                </a:cubicBezTo>
                <a:cubicBezTo>
                  <a:pt x="38847" y="2074"/>
                  <a:pt x="35967" y="5108"/>
                  <a:pt x="31336" y="5276"/>
                </a:cubicBezTo>
                <a:cubicBezTo>
                  <a:pt x="31216" y="5280"/>
                  <a:pt x="31096" y="5282"/>
                  <a:pt x="30977" y="5282"/>
                </a:cubicBezTo>
                <a:cubicBezTo>
                  <a:pt x="24835" y="5282"/>
                  <a:pt x="19797" y="1"/>
                  <a:pt x="125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3282713" y="4769113"/>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927300" y="4210275"/>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55488" y="2908263"/>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4257175" y="4901838"/>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1559288" y="3910538"/>
            <a:ext cx="98400" cy="987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rot="-5400000">
            <a:off x="6110254" y="2527892"/>
            <a:ext cx="4814046" cy="1710367"/>
          </a:xfrm>
          <a:custGeom>
            <a:avLst/>
            <a:gdLst/>
            <a:ahLst/>
            <a:cxnLst/>
            <a:rect l="l" t="t" r="r" b="b"/>
            <a:pathLst>
              <a:path w="143993" h="61524" extrusionOk="0">
                <a:moveTo>
                  <a:pt x="25900" y="1"/>
                </a:moveTo>
                <a:cubicBezTo>
                  <a:pt x="11671" y="1"/>
                  <a:pt x="1" y="8596"/>
                  <a:pt x="1" y="8596"/>
                </a:cubicBezTo>
                <a:lnTo>
                  <a:pt x="186" y="61523"/>
                </a:lnTo>
                <a:lnTo>
                  <a:pt x="143993" y="61523"/>
                </a:lnTo>
                <a:cubicBezTo>
                  <a:pt x="138074" y="43327"/>
                  <a:pt x="128448" y="39288"/>
                  <a:pt x="117124" y="39288"/>
                </a:cubicBezTo>
                <a:cubicBezTo>
                  <a:pt x="108085" y="39288"/>
                  <a:pt x="97965" y="41861"/>
                  <a:pt x="87783" y="41861"/>
                </a:cubicBezTo>
                <a:cubicBezTo>
                  <a:pt x="83897" y="41861"/>
                  <a:pt x="80003" y="41486"/>
                  <a:pt x="76156" y="40451"/>
                </a:cubicBezTo>
                <a:cubicBezTo>
                  <a:pt x="58842" y="35830"/>
                  <a:pt x="64326" y="18763"/>
                  <a:pt x="43685" y="5269"/>
                </a:cubicBezTo>
                <a:cubicBezTo>
                  <a:pt x="37737" y="1386"/>
                  <a:pt x="31612" y="1"/>
                  <a:pt x="2590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5744675" y="-169359"/>
            <a:ext cx="3627772" cy="1869298"/>
          </a:xfrm>
          <a:custGeom>
            <a:avLst/>
            <a:gdLst/>
            <a:ahLst/>
            <a:cxnLst/>
            <a:rect l="l" t="t" r="r" b="b"/>
            <a:pathLst>
              <a:path w="64695" h="36451" extrusionOk="0">
                <a:moveTo>
                  <a:pt x="5503" y="0"/>
                </a:moveTo>
                <a:cubicBezTo>
                  <a:pt x="2589" y="0"/>
                  <a:pt x="1" y="186"/>
                  <a:pt x="237" y="874"/>
                </a:cubicBezTo>
                <a:cubicBezTo>
                  <a:pt x="460" y="1499"/>
                  <a:pt x="4411" y="2169"/>
                  <a:pt x="5259" y="2593"/>
                </a:cubicBezTo>
                <a:cubicBezTo>
                  <a:pt x="7178" y="3552"/>
                  <a:pt x="8897" y="4869"/>
                  <a:pt x="10325" y="6454"/>
                </a:cubicBezTo>
                <a:cubicBezTo>
                  <a:pt x="13673" y="10092"/>
                  <a:pt x="16619" y="21050"/>
                  <a:pt x="24989" y="22345"/>
                </a:cubicBezTo>
                <a:cubicBezTo>
                  <a:pt x="25398" y="22407"/>
                  <a:pt x="25804" y="22437"/>
                  <a:pt x="26206" y="22437"/>
                </a:cubicBezTo>
                <a:cubicBezTo>
                  <a:pt x="31849" y="22437"/>
                  <a:pt x="36809" y="16669"/>
                  <a:pt x="38871" y="15314"/>
                </a:cubicBezTo>
                <a:cubicBezTo>
                  <a:pt x="39863" y="14681"/>
                  <a:pt x="40996" y="14362"/>
                  <a:pt x="42135" y="14362"/>
                </a:cubicBezTo>
                <a:cubicBezTo>
                  <a:pt x="43201" y="14362"/>
                  <a:pt x="44272" y="14642"/>
                  <a:pt x="45232" y="15203"/>
                </a:cubicBezTo>
                <a:cubicBezTo>
                  <a:pt x="49027" y="17502"/>
                  <a:pt x="49071" y="22858"/>
                  <a:pt x="50634" y="27010"/>
                </a:cubicBezTo>
                <a:cubicBezTo>
                  <a:pt x="52642" y="32143"/>
                  <a:pt x="57307" y="35759"/>
                  <a:pt x="62775" y="36450"/>
                </a:cubicBezTo>
                <a:cubicBezTo>
                  <a:pt x="62396" y="25269"/>
                  <a:pt x="63043" y="14065"/>
                  <a:pt x="64694" y="2994"/>
                </a:cubicBezTo>
                <a:cubicBezTo>
                  <a:pt x="57530" y="1745"/>
                  <a:pt x="50232" y="1499"/>
                  <a:pt x="42978" y="1254"/>
                </a:cubicBezTo>
                <a:cubicBezTo>
                  <a:pt x="32957" y="896"/>
                  <a:pt x="22936" y="562"/>
                  <a:pt x="12914" y="249"/>
                </a:cubicBezTo>
                <a:cubicBezTo>
                  <a:pt x="12140" y="215"/>
                  <a:pt x="8634" y="0"/>
                  <a:pt x="55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rot="10484934" flipH="1">
            <a:off x="7292455" y="-348495"/>
            <a:ext cx="2087045" cy="984164"/>
          </a:xfrm>
          <a:custGeom>
            <a:avLst/>
            <a:gdLst/>
            <a:ahLst/>
            <a:cxnLst/>
            <a:rect l="l" t="t" r="r" b="b"/>
            <a:pathLst>
              <a:path w="49839" h="23502" extrusionOk="0">
                <a:moveTo>
                  <a:pt x="12527" y="1"/>
                </a:moveTo>
                <a:cubicBezTo>
                  <a:pt x="11413" y="1"/>
                  <a:pt x="10247" y="125"/>
                  <a:pt x="9017" y="410"/>
                </a:cubicBezTo>
                <a:cubicBezTo>
                  <a:pt x="4486" y="1459"/>
                  <a:pt x="402" y="6325"/>
                  <a:pt x="157" y="11280"/>
                </a:cubicBezTo>
                <a:cubicBezTo>
                  <a:pt x="0" y="14650"/>
                  <a:pt x="1518" y="19694"/>
                  <a:pt x="5468" y="22238"/>
                </a:cubicBezTo>
                <a:cubicBezTo>
                  <a:pt x="6967" y="23186"/>
                  <a:pt x="8215" y="23502"/>
                  <a:pt x="9471" y="23502"/>
                </a:cubicBezTo>
                <a:cubicBezTo>
                  <a:pt x="10404" y="23502"/>
                  <a:pt x="11341" y="23327"/>
                  <a:pt x="12387" y="23109"/>
                </a:cubicBezTo>
                <a:cubicBezTo>
                  <a:pt x="23723" y="20797"/>
                  <a:pt x="35152" y="18016"/>
                  <a:pt x="46692" y="18016"/>
                </a:cubicBezTo>
                <a:cubicBezTo>
                  <a:pt x="47740" y="18016"/>
                  <a:pt x="48789" y="18039"/>
                  <a:pt x="49839" y="18087"/>
                </a:cubicBezTo>
                <a:cubicBezTo>
                  <a:pt x="49214" y="15520"/>
                  <a:pt x="49147" y="12820"/>
                  <a:pt x="48500" y="10253"/>
                </a:cubicBezTo>
                <a:cubicBezTo>
                  <a:pt x="47830" y="7664"/>
                  <a:pt x="46245" y="3624"/>
                  <a:pt x="43723" y="2486"/>
                </a:cubicBezTo>
                <a:cubicBezTo>
                  <a:pt x="43091" y="2196"/>
                  <a:pt x="42479" y="2074"/>
                  <a:pt x="41873" y="2074"/>
                </a:cubicBezTo>
                <a:cubicBezTo>
                  <a:pt x="38847" y="2074"/>
                  <a:pt x="35967" y="5108"/>
                  <a:pt x="31336" y="5276"/>
                </a:cubicBezTo>
                <a:cubicBezTo>
                  <a:pt x="31216" y="5280"/>
                  <a:pt x="31096" y="5282"/>
                  <a:pt x="30977" y="5282"/>
                </a:cubicBezTo>
                <a:cubicBezTo>
                  <a:pt x="24835" y="5282"/>
                  <a:pt x="19797" y="1"/>
                  <a:pt x="125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rot="10800000">
            <a:off x="5634813" y="207921"/>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rot="10800000">
            <a:off x="7750600" y="1024809"/>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rot="10800000">
            <a:off x="8980488" y="1939771"/>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rot="10800000">
            <a:off x="4725450" y="139996"/>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49"/>
        <p:cNvGrpSpPr/>
        <p:nvPr/>
      </p:nvGrpSpPr>
      <p:grpSpPr>
        <a:xfrm>
          <a:off x="0" y="0"/>
          <a:ext cx="0" cy="0"/>
          <a:chOff x="0" y="0"/>
          <a:chExt cx="0" cy="0"/>
        </a:xfrm>
      </p:grpSpPr>
      <p:sp>
        <p:nvSpPr>
          <p:cNvPr id="150" name="Google Shape;150;p11"/>
          <p:cNvSpPr txBox="1">
            <a:spLocks noGrp="1"/>
          </p:cNvSpPr>
          <p:nvPr>
            <p:ph type="title" hasCustomPrompt="1"/>
          </p:nvPr>
        </p:nvSpPr>
        <p:spPr>
          <a:xfrm>
            <a:off x="1217350" y="1604400"/>
            <a:ext cx="6709200" cy="1483200"/>
          </a:xfrm>
          <a:prstGeom prst="rect">
            <a:avLst/>
          </a:prstGeom>
        </p:spPr>
        <p:txBody>
          <a:bodyPr spcFirstLastPara="1" wrap="square" lIns="91425" tIns="91425" rIns="91425" bIns="91425" anchor="ctr"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151" name="Google Shape;151;p11"/>
          <p:cNvSpPr txBox="1">
            <a:spLocks noGrp="1"/>
          </p:cNvSpPr>
          <p:nvPr>
            <p:ph type="body" idx="1"/>
          </p:nvPr>
        </p:nvSpPr>
        <p:spPr>
          <a:xfrm>
            <a:off x="1668825" y="3087600"/>
            <a:ext cx="5806200" cy="4515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152" name="Google Shape;152;p11"/>
          <p:cNvSpPr/>
          <p:nvPr/>
        </p:nvSpPr>
        <p:spPr>
          <a:xfrm rot="10800000" flipH="1">
            <a:off x="2527149" y="4367365"/>
            <a:ext cx="6890071" cy="880003"/>
          </a:xfrm>
          <a:custGeom>
            <a:avLst/>
            <a:gdLst/>
            <a:ahLst/>
            <a:cxnLst/>
            <a:rect l="l" t="t" r="r" b="b"/>
            <a:pathLst>
              <a:path w="79484" h="14785" extrusionOk="0">
                <a:moveTo>
                  <a:pt x="64823" y="0"/>
                </a:moveTo>
                <a:cubicBezTo>
                  <a:pt x="56730" y="0"/>
                  <a:pt x="48629" y="357"/>
                  <a:pt x="40537" y="566"/>
                </a:cubicBezTo>
                <a:cubicBezTo>
                  <a:pt x="32882" y="767"/>
                  <a:pt x="25204" y="856"/>
                  <a:pt x="17548" y="856"/>
                </a:cubicBezTo>
                <a:lnTo>
                  <a:pt x="6188" y="856"/>
                </a:lnTo>
                <a:cubicBezTo>
                  <a:pt x="5806" y="856"/>
                  <a:pt x="5327" y="841"/>
                  <a:pt x="4808" y="841"/>
                </a:cubicBezTo>
                <a:cubicBezTo>
                  <a:pt x="2720" y="841"/>
                  <a:pt x="0" y="1085"/>
                  <a:pt x="519" y="3534"/>
                </a:cubicBezTo>
                <a:cubicBezTo>
                  <a:pt x="1166" y="6614"/>
                  <a:pt x="4269" y="9560"/>
                  <a:pt x="6746" y="11190"/>
                </a:cubicBezTo>
                <a:cubicBezTo>
                  <a:pt x="10540" y="13712"/>
                  <a:pt x="15160" y="14738"/>
                  <a:pt x="19713" y="14783"/>
                </a:cubicBezTo>
                <a:cubicBezTo>
                  <a:pt x="19807" y="14784"/>
                  <a:pt x="19901" y="14784"/>
                  <a:pt x="19995" y="14784"/>
                </a:cubicBezTo>
                <a:cubicBezTo>
                  <a:pt x="22334" y="14784"/>
                  <a:pt x="24671" y="14518"/>
                  <a:pt x="26967" y="14024"/>
                </a:cubicBezTo>
                <a:cubicBezTo>
                  <a:pt x="29891" y="13377"/>
                  <a:pt x="32703" y="12350"/>
                  <a:pt x="35515" y="11324"/>
                </a:cubicBezTo>
                <a:cubicBezTo>
                  <a:pt x="42724" y="8712"/>
                  <a:pt x="50045" y="6235"/>
                  <a:pt x="57633" y="5141"/>
                </a:cubicBezTo>
                <a:cubicBezTo>
                  <a:pt x="61727" y="4546"/>
                  <a:pt x="65864" y="4360"/>
                  <a:pt x="70011" y="4360"/>
                </a:cubicBezTo>
                <a:cubicBezTo>
                  <a:pt x="73167" y="4360"/>
                  <a:pt x="76330" y="4468"/>
                  <a:pt x="79484" y="4583"/>
                </a:cubicBezTo>
                <a:cubicBezTo>
                  <a:pt x="79461" y="3222"/>
                  <a:pt x="79439" y="1860"/>
                  <a:pt x="79439" y="499"/>
                </a:cubicBezTo>
                <a:cubicBezTo>
                  <a:pt x="74572" y="130"/>
                  <a:pt x="69699" y="0"/>
                  <a:pt x="648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1"/>
          <p:cNvSpPr/>
          <p:nvPr/>
        </p:nvSpPr>
        <p:spPr>
          <a:xfrm>
            <a:off x="6198946" y="4555768"/>
            <a:ext cx="3086654" cy="972101"/>
          </a:xfrm>
          <a:custGeom>
            <a:avLst/>
            <a:gdLst/>
            <a:ahLst/>
            <a:cxnLst/>
            <a:rect l="l" t="t" r="r" b="b"/>
            <a:pathLst>
              <a:path w="49839" h="23502" extrusionOk="0">
                <a:moveTo>
                  <a:pt x="12527" y="1"/>
                </a:moveTo>
                <a:cubicBezTo>
                  <a:pt x="11413" y="1"/>
                  <a:pt x="10247" y="125"/>
                  <a:pt x="9017" y="410"/>
                </a:cubicBezTo>
                <a:cubicBezTo>
                  <a:pt x="4486" y="1459"/>
                  <a:pt x="402" y="6325"/>
                  <a:pt x="157" y="11280"/>
                </a:cubicBezTo>
                <a:cubicBezTo>
                  <a:pt x="0" y="14650"/>
                  <a:pt x="1518" y="19694"/>
                  <a:pt x="5468" y="22238"/>
                </a:cubicBezTo>
                <a:cubicBezTo>
                  <a:pt x="6967" y="23186"/>
                  <a:pt x="8215" y="23502"/>
                  <a:pt x="9471" y="23502"/>
                </a:cubicBezTo>
                <a:cubicBezTo>
                  <a:pt x="10404" y="23502"/>
                  <a:pt x="11341" y="23327"/>
                  <a:pt x="12387" y="23109"/>
                </a:cubicBezTo>
                <a:cubicBezTo>
                  <a:pt x="23723" y="20797"/>
                  <a:pt x="35152" y="18016"/>
                  <a:pt x="46692" y="18016"/>
                </a:cubicBezTo>
                <a:cubicBezTo>
                  <a:pt x="47740" y="18016"/>
                  <a:pt x="48789" y="18039"/>
                  <a:pt x="49839" y="18087"/>
                </a:cubicBezTo>
                <a:cubicBezTo>
                  <a:pt x="49214" y="15520"/>
                  <a:pt x="49147" y="12820"/>
                  <a:pt x="48500" y="10253"/>
                </a:cubicBezTo>
                <a:cubicBezTo>
                  <a:pt x="47830" y="7664"/>
                  <a:pt x="46245" y="3624"/>
                  <a:pt x="43723" y="2486"/>
                </a:cubicBezTo>
                <a:cubicBezTo>
                  <a:pt x="43091" y="2196"/>
                  <a:pt x="42479" y="2074"/>
                  <a:pt x="41873" y="2074"/>
                </a:cubicBezTo>
                <a:cubicBezTo>
                  <a:pt x="38847" y="2074"/>
                  <a:pt x="35967" y="5108"/>
                  <a:pt x="31336" y="5276"/>
                </a:cubicBezTo>
                <a:cubicBezTo>
                  <a:pt x="31216" y="5280"/>
                  <a:pt x="31096" y="5282"/>
                  <a:pt x="30977" y="5282"/>
                </a:cubicBezTo>
                <a:cubicBezTo>
                  <a:pt x="24835" y="5282"/>
                  <a:pt x="19797" y="1"/>
                  <a:pt x="125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1"/>
          <p:cNvSpPr/>
          <p:nvPr/>
        </p:nvSpPr>
        <p:spPr>
          <a:xfrm rot="-7520738" flipH="1">
            <a:off x="7812289" y="3760467"/>
            <a:ext cx="1404819" cy="2093810"/>
          </a:xfrm>
          <a:custGeom>
            <a:avLst/>
            <a:gdLst/>
            <a:ahLst/>
            <a:cxnLst/>
            <a:rect l="l" t="t" r="r" b="b"/>
            <a:pathLst>
              <a:path w="24039" h="44420" extrusionOk="0">
                <a:moveTo>
                  <a:pt x="17715" y="1"/>
                </a:moveTo>
                <a:cubicBezTo>
                  <a:pt x="16371" y="1"/>
                  <a:pt x="14900" y="541"/>
                  <a:pt x="13704" y="2213"/>
                </a:cubicBezTo>
                <a:cubicBezTo>
                  <a:pt x="10848" y="6185"/>
                  <a:pt x="15289" y="12211"/>
                  <a:pt x="13392" y="17300"/>
                </a:cubicBezTo>
                <a:cubicBezTo>
                  <a:pt x="11272" y="22947"/>
                  <a:pt x="1" y="24509"/>
                  <a:pt x="1384" y="34262"/>
                </a:cubicBezTo>
                <a:cubicBezTo>
                  <a:pt x="2268" y="40412"/>
                  <a:pt x="11808" y="44419"/>
                  <a:pt x="18141" y="44419"/>
                </a:cubicBezTo>
                <a:cubicBezTo>
                  <a:pt x="19486" y="44419"/>
                  <a:pt x="20686" y="44239"/>
                  <a:pt x="21628" y="43860"/>
                </a:cubicBezTo>
                <a:cubicBezTo>
                  <a:pt x="21918" y="43748"/>
                  <a:pt x="23413" y="36851"/>
                  <a:pt x="23480" y="36048"/>
                </a:cubicBezTo>
                <a:cubicBezTo>
                  <a:pt x="24038" y="28549"/>
                  <a:pt x="24016" y="20983"/>
                  <a:pt x="23369" y="13484"/>
                </a:cubicBezTo>
                <a:cubicBezTo>
                  <a:pt x="23056" y="9890"/>
                  <a:pt x="22699" y="6252"/>
                  <a:pt x="22186" y="2681"/>
                </a:cubicBezTo>
                <a:cubicBezTo>
                  <a:pt x="22052" y="1766"/>
                  <a:pt x="22141" y="2168"/>
                  <a:pt x="21315" y="1320"/>
                </a:cubicBezTo>
                <a:cubicBezTo>
                  <a:pt x="20767" y="784"/>
                  <a:pt x="19333" y="1"/>
                  <a:pt x="177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1"/>
          <p:cNvSpPr/>
          <p:nvPr/>
        </p:nvSpPr>
        <p:spPr>
          <a:xfrm flipH="1">
            <a:off x="5018091" y="4725625"/>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1"/>
          <p:cNvSpPr/>
          <p:nvPr/>
        </p:nvSpPr>
        <p:spPr>
          <a:xfrm flipH="1">
            <a:off x="7887341" y="4554150"/>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1"/>
          <p:cNvSpPr/>
          <p:nvPr/>
        </p:nvSpPr>
        <p:spPr>
          <a:xfrm flipH="1">
            <a:off x="8652966" y="3628775"/>
            <a:ext cx="98400" cy="98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1"/>
          <p:cNvSpPr/>
          <p:nvPr/>
        </p:nvSpPr>
        <p:spPr>
          <a:xfrm flipH="1">
            <a:off x="7477516" y="4367375"/>
            <a:ext cx="98400" cy="98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11"/>
          <p:cNvSpPr/>
          <p:nvPr/>
        </p:nvSpPr>
        <p:spPr>
          <a:xfrm flipH="1">
            <a:off x="-426404" y="-84700"/>
            <a:ext cx="6890071" cy="880003"/>
          </a:xfrm>
          <a:custGeom>
            <a:avLst/>
            <a:gdLst/>
            <a:ahLst/>
            <a:cxnLst/>
            <a:rect l="l" t="t" r="r" b="b"/>
            <a:pathLst>
              <a:path w="79484" h="14785" extrusionOk="0">
                <a:moveTo>
                  <a:pt x="64823" y="0"/>
                </a:moveTo>
                <a:cubicBezTo>
                  <a:pt x="56730" y="0"/>
                  <a:pt x="48629" y="357"/>
                  <a:pt x="40537" y="566"/>
                </a:cubicBezTo>
                <a:cubicBezTo>
                  <a:pt x="32882" y="767"/>
                  <a:pt x="25204" y="856"/>
                  <a:pt x="17548" y="856"/>
                </a:cubicBezTo>
                <a:lnTo>
                  <a:pt x="6188" y="856"/>
                </a:lnTo>
                <a:cubicBezTo>
                  <a:pt x="5806" y="856"/>
                  <a:pt x="5327" y="841"/>
                  <a:pt x="4808" y="841"/>
                </a:cubicBezTo>
                <a:cubicBezTo>
                  <a:pt x="2720" y="841"/>
                  <a:pt x="0" y="1085"/>
                  <a:pt x="519" y="3534"/>
                </a:cubicBezTo>
                <a:cubicBezTo>
                  <a:pt x="1166" y="6614"/>
                  <a:pt x="4269" y="9560"/>
                  <a:pt x="6746" y="11190"/>
                </a:cubicBezTo>
                <a:cubicBezTo>
                  <a:pt x="10540" y="13712"/>
                  <a:pt x="15160" y="14738"/>
                  <a:pt x="19713" y="14783"/>
                </a:cubicBezTo>
                <a:cubicBezTo>
                  <a:pt x="19807" y="14784"/>
                  <a:pt x="19901" y="14784"/>
                  <a:pt x="19995" y="14784"/>
                </a:cubicBezTo>
                <a:cubicBezTo>
                  <a:pt x="22334" y="14784"/>
                  <a:pt x="24671" y="14518"/>
                  <a:pt x="26967" y="14024"/>
                </a:cubicBezTo>
                <a:cubicBezTo>
                  <a:pt x="29891" y="13377"/>
                  <a:pt x="32703" y="12350"/>
                  <a:pt x="35515" y="11324"/>
                </a:cubicBezTo>
                <a:cubicBezTo>
                  <a:pt x="42724" y="8712"/>
                  <a:pt x="50045" y="6235"/>
                  <a:pt x="57633" y="5141"/>
                </a:cubicBezTo>
                <a:cubicBezTo>
                  <a:pt x="61727" y="4546"/>
                  <a:pt x="65864" y="4360"/>
                  <a:pt x="70011" y="4360"/>
                </a:cubicBezTo>
                <a:cubicBezTo>
                  <a:pt x="73167" y="4360"/>
                  <a:pt x="76330" y="4468"/>
                  <a:pt x="79484" y="4583"/>
                </a:cubicBezTo>
                <a:cubicBezTo>
                  <a:pt x="79461" y="3222"/>
                  <a:pt x="79439" y="1860"/>
                  <a:pt x="79439" y="499"/>
                </a:cubicBezTo>
                <a:cubicBezTo>
                  <a:pt x="74572" y="130"/>
                  <a:pt x="69699" y="0"/>
                  <a:pt x="648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11"/>
          <p:cNvSpPr/>
          <p:nvPr/>
        </p:nvSpPr>
        <p:spPr>
          <a:xfrm rot="10800000">
            <a:off x="-294784" y="-365201"/>
            <a:ext cx="3086654" cy="972101"/>
          </a:xfrm>
          <a:custGeom>
            <a:avLst/>
            <a:gdLst/>
            <a:ahLst/>
            <a:cxnLst/>
            <a:rect l="l" t="t" r="r" b="b"/>
            <a:pathLst>
              <a:path w="49839" h="23502" extrusionOk="0">
                <a:moveTo>
                  <a:pt x="12527" y="1"/>
                </a:moveTo>
                <a:cubicBezTo>
                  <a:pt x="11413" y="1"/>
                  <a:pt x="10247" y="125"/>
                  <a:pt x="9017" y="410"/>
                </a:cubicBezTo>
                <a:cubicBezTo>
                  <a:pt x="4486" y="1459"/>
                  <a:pt x="402" y="6325"/>
                  <a:pt x="157" y="11280"/>
                </a:cubicBezTo>
                <a:cubicBezTo>
                  <a:pt x="0" y="14650"/>
                  <a:pt x="1518" y="19694"/>
                  <a:pt x="5468" y="22238"/>
                </a:cubicBezTo>
                <a:cubicBezTo>
                  <a:pt x="6967" y="23186"/>
                  <a:pt x="8215" y="23502"/>
                  <a:pt x="9471" y="23502"/>
                </a:cubicBezTo>
                <a:cubicBezTo>
                  <a:pt x="10404" y="23502"/>
                  <a:pt x="11341" y="23327"/>
                  <a:pt x="12387" y="23109"/>
                </a:cubicBezTo>
                <a:cubicBezTo>
                  <a:pt x="23723" y="20797"/>
                  <a:pt x="35152" y="18016"/>
                  <a:pt x="46692" y="18016"/>
                </a:cubicBezTo>
                <a:cubicBezTo>
                  <a:pt x="47740" y="18016"/>
                  <a:pt x="48789" y="18039"/>
                  <a:pt x="49839" y="18087"/>
                </a:cubicBezTo>
                <a:cubicBezTo>
                  <a:pt x="49214" y="15520"/>
                  <a:pt x="49147" y="12820"/>
                  <a:pt x="48500" y="10253"/>
                </a:cubicBezTo>
                <a:cubicBezTo>
                  <a:pt x="47830" y="7664"/>
                  <a:pt x="46245" y="3624"/>
                  <a:pt x="43723" y="2486"/>
                </a:cubicBezTo>
                <a:cubicBezTo>
                  <a:pt x="43091" y="2196"/>
                  <a:pt x="42479" y="2074"/>
                  <a:pt x="41873" y="2074"/>
                </a:cubicBezTo>
                <a:cubicBezTo>
                  <a:pt x="38847" y="2074"/>
                  <a:pt x="35967" y="5108"/>
                  <a:pt x="31336" y="5276"/>
                </a:cubicBezTo>
                <a:cubicBezTo>
                  <a:pt x="31216" y="5280"/>
                  <a:pt x="31096" y="5282"/>
                  <a:pt x="30977" y="5282"/>
                </a:cubicBezTo>
                <a:cubicBezTo>
                  <a:pt x="24835" y="5282"/>
                  <a:pt x="19797" y="1"/>
                  <a:pt x="125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1"/>
          <p:cNvSpPr/>
          <p:nvPr/>
        </p:nvSpPr>
        <p:spPr>
          <a:xfrm rot="3279262" flipH="1">
            <a:off x="-226292" y="-691608"/>
            <a:ext cx="1404819" cy="2093810"/>
          </a:xfrm>
          <a:custGeom>
            <a:avLst/>
            <a:gdLst/>
            <a:ahLst/>
            <a:cxnLst/>
            <a:rect l="l" t="t" r="r" b="b"/>
            <a:pathLst>
              <a:path w="24039" h="44420" extrusionOk="0">
                <a:moveTo>
                  <a:pt x="17715" y="1"/>
                </a:moveTo>
                <a:cubicBezTo>
                  <a:pt x="16371" y="1"/>
                  <a:pt x="14900" y="541"/>
                  <a:pt x="13704" y="2213"/>
                </a:cubicBezTo>
                <a:cubicBezTo>
                  <a:pt x="10848" y="6185"/>
                  <a:pt x="15289" y="12211"/>
                  <a:pt x="13392" y="17300"/>
                </a:cubicBezTo>
                <a:cubicBezTo>
                  <a:pt x="11272" y="22947"/>
                  <a:pt x="1" y="24509"/>
                  <a:pt x="1384" y="34262"/>
                </a:cubicBezTo>
                <a:cubicBezTo>
                  <a:pt x="2268" y="40412"/>
                  <a:pt x="11808" y="44419"/>
                  <a:pt x="18141" y="44419"/>
                </a:cubicBezTo>
                <a:cubicBezTo>
                  <a:pt x="19486" y="44419"/>
                  <a:pt x="20686" y="44239"/>
                  <a:pt x="21628" y="43860"/>
                </a:cubicBezTo>
                <a:cubicBezTo>
                  <a:pt x="21918" y="43748"/>
                  <a:pt x="23413" y="36851"/>
                  <a:pt x="23480" y="36048"/>
                </a:cubicBezTo>
                <a:cubicBezTo>
                  <a:pt x="24038" y="28549"/>
                  <a:pt x="24016" y="20983"/>
                  <a:pt x="23369" y="13484"/>
                </a:cubicBezTo>
                <a:cubicBezTo>
                  <a:pt x="23056" y="9890"/>
                  <a:pt x="22699" y="6252"/>
                  <a:pt x="22186" y="2681"/>
                </a:cubicBezTo>
                <a:cubicBezTo>
                  <a:pt x="22052" y="1766"/>
                  <a:pt x="22141" y="2168"/>
                  <a:pt x="21315" y="1320"/>
                </a:cubicBezTo>
                <a:cubicBezTo>
                  <a:pt x="20767" y="784"/>
                  <a:pt x="19333" y="1"/>
                  <a:pt x="177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1"/>
          <p:cNvSpPr/>
          <p:nvPr/>
        </p:nvSpPr>
        <p:spPr>
          <a:xfrm flipH="1">
            <a:off x="885666" y="606900"/>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1"/>
          <p:cNvSpPr/>
          <p:nvPr/>
        </p:nvSpPr>
        <p:spPr>
          <a:xfrm flipH="1">
            <a:off x="2476066" y="666550"/>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1"/>
          <p:cNvSpPr/>
          <p:nvPr/>
        </p:nvSpPr>
        <p:spPr>
          <a:xfrm flipH="1">
            <a:off x="82941" y="1435200"/>
            <a:ext cx="98400" cy="98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65"/>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tents">
  <p:cSld name="CUSTOM">
    <p:spTree>
      <p:nvGrpSpPr>
        <p:cNvPr id="1" name="Shape 166"/>
        <p:cNvGrpSpPr/>
        <p:nvPr/>
      </p:nvGrpSpPr>
      <p:grpSpPr>
        <a:xfrm>
          <a:off x="0" y="0"/>
          <a:ext cx="0" cy="0"/>
          <a:chOff x="0" y="0"/>
          <a:chExt cx="0" cy="0"/>
        </a:xfrm>
      </p:grpSpPr>
      <p:sp>
        <p:nvSpPr>
          <p:cNvPr id="167" name="Google Shape;167;p13"/>
          <p:cNvSpPr txBox="1">
            <a:spLocks noGrp="1"/>
          </p:cNvSpPr>
          <p:nvPr>
            <p:ph type="title"/>
          </p:nvPr>
        </p:nvSpPr>
        <p:spPr>
          <a:xfrm>
            <a:off x="2727000" y="363275"/>
            <a:ext cx="36900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atin typeface="Open Sans"/>
                <a:ea typeface="Open Sans"/>
                <a:cs typeface="Open Sans"/>
                <a:sym typeface="Open Sans"/>
              </a:defRPr>
            </a:lvl2pPr>
            <a:lvl3pPr lvl="2">
              <a:spcBef>
                <a:spcPts val="0"/>
              </a:spcBef>
              <a:spcAft>
                <a:spcPts val="0"/>
              </a:spcAft>
              <a:buSzPts val="3000"/>
              <a:buNone/>
              <a:defRPr>
                <a:latin typeface="Open Sans"/>
                <a:ea typeface="Open Sans"/>
                <a:cs typeface="Open Sans"/>
                <a:sym typeface="Open Sans"/>
              </a:defRPr>
            </a:lvl3pPr>
            <a:lvl4pPr lvl="3">
              <a:spcBef>
                <a:spcPts val="0"/>
              </a:spcBef>
              <a:spcAft>
                <a:spcPts val="0"/>
              </a:spcAft>
              <a:buSzPts val="3000"/>
              <a:buNone/>
              <a:defRPr>
                <a:latin typeface="Open Sans"/>
                <a:ea typeface="Open Sans"/>
                <a:cs typeface="Open Sans"/>
                <a:sym typeface="Open Sans"/>
              </a:defRPr>
            </a:lvl4pPr>
            <a:lvl5pPr lvl="4">
              <a:spcBef>
                <a:spcPts val="0"/>
              </a:spcBef>
              <a:spcAft>
                <a:spcPts val="0"/>
              </a:spcAft>
              <a:buSzPts val="3000"/>
              <a:buNone/>
              <a:defRPr>
                <a:latin typeface="Open Sans"/>
                <a:ea typeface="Open Sans"/>
                <a:cs typeface="Open Sans"/>
                <a:sym typeface="Open Sans"/>
              </a:defRPr>
            </a:lvl5pPr>
            <a:lvl6pPr lvl="5">
              <a:spcBef>
                <a:spcPts val="0"/>
              </a:spcBef>
              <a:spcAft>
                <a:spcPts val="0"/>
              </a:spcAft>
              <a:buSzPts val="3000"/>
              <a:buNone/>
              <a:defRPr>
                <a:latin typeface="Open Sans"/>
                <a:ea typeface="Open Sans"/>
                <a:cs typeface="Open Sans"/>
                <a:sym typeface="Open Sans"/>
              </a:defRPr>
            </a:lvl6pPr>
            <a:lvl7pPr lvl="6">
              <a:spcBef>
                <a:spcPts val="0"/>
              </a:spcBef>
              <a:spcAft>
                <a:spcPts val="0"/>
              </a:spcAft>
              <a:buSzPts val="3000"/>
              <a:buNone/>
              <a:defRPr>
                <a:latin typeface="Open Sans"/>
                <a:ea typeface="Open Sans"/>
                <a:cs typeface="Open Sans"/>
                <a:sym typeface="Open Sans"/>
              </a:defRPr>
            </a:lvl7pPr>
            <a:lvl8pPr lvl="7">
              <a:spcBef>
                <a:spcPts val="0"/>
              </a:spcBef>
              <a:spcAft>
                <a:spcPts val="0"/>
              </a:spcAft>
              <a:buSzPts val="3000"/>
              <a:buNone/>
              <a:defRPr>
                <a:latin typeface="Open Sans"/>
                <a:ea typeface="Open Sans"/>
                <a:cs typeface="Open Sans"/>
                <a:sym typeface="Open Sans"/>
              </a:defRPr>
            </a:lvl8pPr>
            <a:lvl9pPr lvl="8">
              <a:spcBef>
                <a:spcPts val="0"/>
              </a:spcBef>
              <a:spcAft>
                <a:spcPts val="0"/>
              </a:spcAft>
              <a:buSzPts val="3000"/>
              <a:buNone/>
              <a:defRPr>
                <a:latin typeface="Open Sans"/>
                <a:ea typeface="Open Sans"/>
                <a:cs typeface="Open Sans"/>
                <a:sym typeface="Open Sans"/>
              </a:defRPr>
            </a:lvl9pPr>
          </a:lstStyle>
          <a:p>
            <a:endParaRPr/>
          </a:p>
        </p:txBody>
      </p:sp>
      <p:sp>
        <p:nvSpPr>
          <p:cNvPr id="168" name="Google Shape;168;p13"/>
          <p:cNvSpPr txBox="1">
            <a:spLocks noGrp="1"/>
          </p:cNvSpPr>
          <p:nvPr>
            <p:ph type="subTitle" idx="1"/>
          </p:nvPr>
        </p:nvSpPr>
        <p:spPr>
          <a:xfrm>
            <a:off x="4379650" y="1868975"/>
            <a:ext cx="3830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100"/>
              <a:buFont typeface="Josefin Sans"/>
              <a:buNone/>
              <a:defRPr sz="2700" b="1">
                <a:solidFill>
                  <a:schemeClr val="dk1"/>
                </a:solidFill>
                <a:latin typeface="Josefin Sans"/>
                <a:ea typeface="Josefin Sans"/>
                <a:cs typeface="Josefin Sans"/>
                <a:sym typeface="Josefin Sans"/>
              </a:defRPr>
            </a:lvl1pPr>
            <a:lvl2pPr lvl="1" algn="ctr" rtl="0">
              <a:spcBef>
                <a:spcPts val="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2pPr>
            <a:lvl3pPr lvl="2"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3pPr>
            <a:lvl4pPr lvl="3"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4pPr>
            <a:lvl5pPr lvl="4"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5pPr>
            <a:lvl6pPr lvl="5"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6pPr>
            <a:lvl7pPr lvl="6"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7pPr>
            <a:lvl8pPr lvl="7"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8pPr>
            <a:lvl9pPr lvl="8" algn="ctr" rtl="0">
              <a:spcBef>
                <a:spcPts val="1600"/>
              </a:spcBef>
              <a:spcAft>
                <a:spcPts val="1600"/>
              </a:spcAft>
              <a:buClr>
                <a:schemeClr val="dk1"/>
              </a:buClr>
              <a:buSzPts val="2100"/>
              <a:buFont typeface="Josefin Sans"/>
              <a:buNone/>
              <a:defRPr sz="2100" b="1">
                <a:solidFill>
                  <a:schemeClr val="dk1"/>
                </a:solidFill>
                <a:latin typeface="Josefin Sans"/>
                <a:ea typeface="Josefin Sans"/>
                <a:cs typeface="Josefin Sans"/>
                <a:sym typeface="Josefin Sans"/>
              </a:defRPr>
            </a:lvl9pPr>
          </a:lstStyle>
          <a:p>
            <a:endParaRPr/>
          </a:p>
        </p:txBody>
      </p:sp>
      <p:sp>
        <p:nvSpPr>
          <p:cNvPr id="169" name="Google Shape;169;p13"/>
          <p:cNvSpPr txBox="1">
            <a:spLocks noGrp="1"/>
          </p:cNvSpPr>
          <p:nvPr>
            <p:ph type="subTitle" idx="2"/>
          </p:nvPr>
        </p:nvSpPr>
        <p:spPr>
          <a:xfrm>
            <a:off x="5051588" y="2188088"/>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170" name="Google Shape;170;p13"/>
          <p:cNvSpPr txBox="1">
            <a:spLocks noGrp="1"/>
          </p:cNvSpPr>
          <p:nvPr>
            <p:ph type="subTitle" idx="3"/>
          </p:nvPr>
        </p:nvSpPr>
        <p:spPr>
          <a:xfrm>
            <a:off x="934238" y="1868975"/>
            <a:ext cx="36900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100"/>
              <a:buFont typeface="Josefin Sans"/>
              <a:buNone/>
              <a:defRPr sz="2700" b="1">
                <a:solidFill>
                  <a:schemeClr val="dk1"/>
                </a:solidFill>
                <a:latin typeface="Josefin Sans"/>
                <a:ea typeface="Josefin Sans"/>
                <a:cs typeface="Josefin Sans"/>
                <a:sym typeface="Josefin Sans"/>
              </a:defRPr>
            </a:lvl1pPr>
            <a:lvl2pPr lvl="1" algn="ctr" rtl="0">
              <a:spcBef>
                <a:spcPts val="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2pPr>
            <a:lvl3pPr lvl="2"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3pPr>
            <a:lvl4pPr lvl="3"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4pPr>
            <a:lvl5pPr lvl="4"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5pPr>
            <a:lvl6pPr lvl="5"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6pPr>
            <a:lvl7pPr lvl="6"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7pPr>
            <a:lvl8pPr lvl="7"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8pPr>
            <a:lvl9pPr lvl="8" algn="ctr" rtl="0">
              <a:spcBef>
                <a:spcPts val="1600"/>
              </a:spcBef>
              <a:spcAft>
                <a:spcPts val="1600"/>
              </a:spcAft>
              <a:buClr>
                <a:schemeClr val="dk1"/>
              </a:buClr>
              <a:buSzPts val="2100"/>
              <a:buFont typeface="Josefin Sans"/>
              <a:buNone/>
              <a:defRPr sz="2100" b="1">
                <a:solidFill>
                  <a:schemeClr val="dk1"/>
                </a:solidFill>
                <a:latin typeface="Josefin Sans"/>
                <a:ea typeface="Josefin Sans"/>
                <a:cs typeface="Josefin Sans"/>
                <a:sym typeface="Josefin Sans"/>
              </a:defRPr>
            </a:lvl9pPr>
          </a:lstStyle>
          <a:p>
            <a:endParaRPr/>
          </a:p>
        </p:txBody>
      </p:sp>
      <p:sp>
        <p:nvSpPr>
          <p:cNvPr id="171" name="Google Shape;171;p13"/>
          <p:cNvSpPr txBox="1">
            <a:spLocks noGrp="1"/>
          </p:cNvSpPr>
          <p:nvPr>
            <p:ph type="subTitle" idx="4"/>
          </p:nvPr>
        </p:nvSpPr>
        <p:spPr>
          <a:xfrm>
            <a:off x="1536188" y="2188088"/>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172" name="Google Shape;172;p13"/>
          <p:cNvSpPr txBox="1">
            <a:spLocks noGrp="1"/>
          </p:cNvSpPr>
          <p:nvPr>
            <p:ph type="subTitle" idx="5"/>
          </p:nvPr>
        </p:nvSpPr>
        <p:spPr>
          <a:xfrm>
            <a:off x="4379600" y="3770850"/>
            <a:ext cx="3830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100"/>
              <a:buFont typeface="Josefin Sans"/>
              <a:buNone/>
              <a:defRPr sz="2700" b="1">
                <a:solidFill>
                  <a:schemeClr val="dk1"/>
                </a:solidFill>
                <a:latin typeface="Josefin Sans"/>
                <a:ea typeface="Josefin Sans"/>
                <a:cs typeface="Josefin Sans"/>
                <a:sym typeface="Josefin Sans"/>
              </a:defRPr>
            </a:lvl1pPr>
            <a:lvl2pPr lvl="1" algn="ctr" rtl="0">
              <a:spcBef>
                <a:spcPts val="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2pPr>
            <a:lvl3pPr lvl="2"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3pPr>
            <a:lvl4pPr lvl="3"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4pPr>
            <a:lvl5pPr lvl="4"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5pPr>
            <a:lvl6pPr lvl="5"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6pPr>
            <a:lvl7pPr lvl="6"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7pPr>
            <a:lvl8pPr lvl="7"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8pPr>
            <a:lvl9pPr lvl="8" algn="ctr" rtl="0">
              <a:spcBef>
                <a:spcPts val="1600"/>
              </a:spcBef>
              <a:spcAft>
                <a:spcPts val="1600"/>
              </a:spcAft>
              <a:buClr>
                <a:schemeClr val="dk1"/>
              </a:buClr>
              <a:buSzPts val="2100"/>
              <a:buFont typeface="Josefin Sans"/>
              <a:buNone/>
              <a:defRPr sz="2100" b="1">
                <a:solidFill>
                  <a:schemeClr val="dk1"/>
                </a:solidFill>
                <a:latin typeface="Josefin Sans"/>
                <a:ea typeface="Josefin Sans"/>
                <a:cs typeface="Josefin Sans"/>
                <a:sym typeface="Josefin Sans"/>
              </a:defRPr>
            </a:lvl9pPr>
          </a:lstStyle>
          <a:p>
            <a:endParaRPr/>
          </a:p>
        </p:txBody>
      </p:sp>
      <p:sp>
        <p:nvSpPr>
          <p:cNvPr id="173" name="Google Shape;173;p13"/>
          <p:cNvSpPr txBox="1">
            <a:spLocks noGrp="1"/>
          </p:cNvSpPr>
          <p:nvPr>
            <p:ph type="subTitle" idx="6"/>
          </p:nvPr>
        </p:nvSpPr>
        <p:spPr>
          <a:xfrm>
            <a:off x="5051588" y="4089975"/>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174" name="Google Shape;174;p13"/>
          <p:cNvSpPr txBox="1">
            <a:spLocks noGrp="1"/>
          </p:cNvSpPr>
          <p:nvPr>
            <p:ph type="subTitle" idx="7"/>
          </p:nvPr>
        </p:nvSpPr>
        <p:spPr>
          <a:xfrm>
            <a:off x="934238" y="3770850"/>
            <a:ext cx="36900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100"/>
              <a:buFont typeface="Josefin Sans"/>
              <a:buNone/>
              <a:defRPr sz="2700" b="1">
                <a:solidFill>
                  <a:schemeClr val="dk1"/>
                </a:solidFill>
                <a:latin typeface="Josefin Sans"/>
                <a:ea typeface="Josefin Sans"/>
                <a:cs typeface="Josefin Sans"/>
                <a:sym typeface="Josefin Sans"/>
              </a:defRPr>
            </a:lvl1pPr>
            <a:lvl2pPr lvl="1" algn="ctr" rtl="0">
              <a:spcBef>
                <a:spcPts val="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2pPr>
            <a:lvl3pPr lvl="2"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3pPr>
            <a:lvl4pPr lvl="3"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4pPr>
            <a:lvl5pPr lvl="4"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5pPr>
            <a:lvl6pPr lvl="5"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6pPr>
            <a:lvl7pPr lvl="6"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7pPr>
            <a:lvl8pPr lvl="7"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8pPr>
            <a:lvl9pPr lvl="8" algn="ctr" rtl="0">
              <a:spcBef>
                <a:spcPts val="1600"/>
              </a:spcBef>
              <a:spcAft>
                <a:spcPts val="1600"/>
              </a:spcAft>
              <a:buClr>
                <a:schemeClr val="dk1"/>
              </a:buClr>
              <a:buSzPts val="2100"/>
              <a:buFont typeface="Josefin Sans"/>
              <a:buNone/>
              <a:defRPr sz="2100" b="1">
                <a:solidFill>
                  <a:schemeClr val="dk1"/>
                </a:solidFill>
                <a:latin typeface="Josefin Sans"/>
                <a:ea typeface="Josefin Sans"/>
                <a:cs typeface="Josefin Sans"/>
                <a:sym typeface="Josefin Sans"/>
              </a:defRPr>
            </a:lvl9pPr>
          </a:lstStyle>
          <a:p>
            <a:endParaRPr/>
          </a:p>
        </p:txBody>
      </p:sp>
      <p:sp>
        <p:nvSpPr>
          <p:cNvPr id="175" name="Google Shape;175;p13"/>
          <p:cNvSpPr txBox="1">
            <a:spLocks noGrp="1"/>
          </p:cNvSpPr>
          <p:nvPr>
            <p:ph type="subTitle" idx="8"/>
          </p:nvPr>
        </p:nvSpPr>
        <p:spPr>
          <a:xfrm>
            <a:off x="1536188" y="4089975"/>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176" name="Google Shape;176;p13"/>
          <p:cNvSpPr txBox="1">
            <a:spLocks noGrp="1"/>
          </p:cNvSpPr>
          <p:nvPr>
            <p:ph type="title" idx="9" hasCustomPrompt="1"/>
          </p:nvPr>
        </p:nvSpPr>
        <p:spPr>
          <a:xfrm>
            <a:off x="2259638" y="1171113"/>
            <a:ext cx="1039200" cy="667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000"/>
              <a:buNone/>
              <a:defRPr sz="5000">
                <a:solidFill>
                  <a:schemeClr val="accent2"/>
                </a:solidFill>
              </a:defRPr>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sp>
        <p:nvSpPr>
          <p:cNvPr id="177" name="Google Shape;177;p13"/>
          <p:cNvSpPr txBox="1">
            <a:spLocks noGrp="1"/>
          </p:cNvSpPr>
          <p:nvPr>
            <p:ph type="title" idx="13" hasCustomPrompt="1"/>
          </p:nvPr>
        </p:nvSpPr>
        <p:spPr>
          <a:xfrm>
            <a:off x="5775063" y="1171113"/>
            <a:ext cx="1039200" cy="667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000"/>
              <a:buNone/>
              <a:defRPr sz="5000">
                <a:solidFill>
                  <a:schemeClr val="accent2"/>
                </a:solidFill>
              </a:defRPr>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sp>
        <p:nvSpPr>
          <p:cNvPr id="178" name="Google Shape;178;p13"/>
          <p:cNvSpPr txBox="1">
            <a:spLocks noGrp="1"/>
          </p:cNvSpPr>
          <p:nvPr>
            <p:ph type="title" idx="14" hasCustomPrompt="1"/>
          </p:nvPr>
        </p:nvSpPr>
        <p:spPr>
          <a:xfrm>
            <a:off x="2259638" y="3071125"/>
            <a:ext cx="1039200" cy="667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000"/>
              <a:buNone/>
              <a:defRPr sz="5000">
                <a:solidFill>
                  <a:schemeClr val="accent2"/>
                </a:solidFill>
              </a:defRPr>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sp>
        <p:nvSpPr>
          <p:cNvPr id="179" name="Google Shape;179;p13"/>
          <p:cNvSpPr txBox="1">
            <a:spLocks noGrp="1"/>
          </p:cNvSpPr>
          <p:nvPr>
            <p:ph type="title" idx="15" hasCustomPrompt="1"/>
          </p:nvPr>
        </p:nvSpPr>
        <p:spPr>
          <a:xfrm>
            <a:off x="5775063" y="3071125"/>
            <a:ext cx="1039200" cy="667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000"/>
              <a:buNone/>
              <a:defRPr sz="5000">
                <a:solidFill>
                  <a:schemeClr val="accent2"/>
                </a:solidFill>
              </a:defRPr>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sp>
        <p:nvSpPr>
          <p:cNvPr id="180" name="Google Shape;180;p13"/>
          <p:cNvSpPr/>
          <p:nvPr/>
        </p:nvSpPr>
        <p:spPr>
          <a:xfrm rot="-5267561">
            <a:off x="-2166865" y="2462282"/>
            <a:ext cx="4818716" cy="780968"/>
          </a:xfrm>
          <a:custGeom>
            <a:avLst/>
            <a:gdLst/>
            <a:ahLst/>
            <a:cxnLst/>
            <a:rect l="l" t="t" r="r" b="b"/>
            <a:pathLst>
              <a:path w="79484" h="14785" extrusionOk="0">
                <a:moveTo>
                  <a:pt x="64823" y="0"/>
                </a:moveTo>
                <a:cubicBezTo>
                  <a:pt x="56730" y="0"/>
                  <a:pt x="48629" y="357"/>
                  <a:pt x="40537" y="566"/>
                </a:cubicBezTo>
                <a:cubicBezTo>
                  <a:pt x="32882" y="767"/>
                  <a:pt x="25204" y="856"/>
                  <a:pt x="17548" y="856"/>
                </a:cubicBezTo>
                <a:lnTo>
                  <a:pt x="6188" y="856"/>
                </a:lnTo>
                <a:cubicBezTo>
                  <a:pt x="5806" y="856"/>
                  <a:pt x="5327" y="841"/>
                  <a:pt x="4808" y="841"/>
                </a:cubicBezTo>
                <a:cubicBezTo>
                  <a:pt x="2720" y="841"/>
                  <a:pt x="0" y="1085"/>
                  <a:pt x="519" y="3534"/>
                </a:cubicBezTo>
                <a:cubicBezTo>
                  <a:pt x="1166" y="6614"/>
                  <a:pt x="4269" y="9560"/>
                  <a:pt x="6746" y="11190"/>
                </a:cubicBezTo>
                <a:cubicBezTo>
                  <a:pt x="10540" y="13712"/>
                  <a:pt x="15160" y="14738"/>
                  <a:pt x="19713" y="14783"/>
                </a:cubicBezTo>
                <a:cubicBezTo>
                  <a:pt x="19807" y="14784"/>
                  <a:pt x="19901" y="14784"/>
                  <a:pt x="19995" y="14784"/>
                </a:cubicBezTo>
                <a:cubicBezTo>
                  <a:pt x="22334" y="14784"/>
                  <a:pt x="24671" y="14518"/>
                  <a:pt x="26967" y="14024"/>
                </a:cubicBezTo>
                <a:cubicBezTo>
                  <a:pt x="29891" y="13377"/>
                  <a:pt x="32703" y="12350"/>
                  <a:pt x="35515" y="11324"/>
                </a:cubicBezTo>
                <a:cubicBezTo>
                  <a:pt x="42724" y="8712"/>
                  <a:pt x="50045" y="6235"/>
                  <a:pt x="57633" y="5141"/>
                </a:cubicBezTo>
                <a:cubicBezTo>
                  <a:pt x="61727" y="4546"/>
                  <a:pt x="65864" y="4360"/>
                  <a:pt x="70011" y="4360"/>
                </a:cubicBezTo>
                <a:cubicBezTo>
                  <a:pt x="73167" y="4360"/>
                  <a:pt x="76330" y="4468"/>
                  <a:pt x="79484" y="4583"/>
                </a:cubicBezTo>
                <a:cubicBezTo>
                  <a:pt x="79461" y="3222"/>
                  <a:pt x="79439" y="1860"/>
                  <a:pt x="79439" y="499"/>
                </a:cubicBezTo>
                <a:cubicBezTo>
                  <a:pt x="74572" y="130"/>
                  <a:pt x="69699" y="0"/>
                  <a:pt x="648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3"/>
          <p:cNvSpPr/>
          <p:nvPr/>
        </p:nvSpPr>
        <p:spPr>
          <a:xfrm rot="-5400000">
            <a:off x="-954332" y="1253578"/>
            <a:ext cx="2393629" cy="966464"/>
          </a:xfrm>
          <a:custGeom>
            <a:avLst/>
            <a:gdLst/>
            <a:ahLst/>
            <a:cxnLst/>
            <a:rect l="l" t="t" r="r" b="b"/>
            <a:pathLst>
              <a:path w="72716" h="43165" extrusionOk="0">
                <a:moveTo>
                  <a:pt x="36506" y="1"/>
                </a:moveTo>
                <a:cubicBezTo>
                  <a:pt x="24983" y="1"/>
                  <a:pt x="13559" y="1174"/>
                  <a:pt x="0" y="3973"/>
                </a:cubicBezTo>
                <a:cubicBezTo>
                  <a:pt x="982" y="6629"/>
                  <a:pt x="1205" y="12052"/>
                  <a:pt x="1853" y="14262"/>
                </a:cubicBezTo>
                <a:cubicBezTo>
                  <a:pt x="3259" y="19194"/>
                  <a:pt x="12610" y="30220"/>
                  <a:pt x="23859" y="33077"/>
                </a:cubicBezTo>
                <a:cubicBezTo>
                  <a:pt x="25907" y="33596"/>
                  <a:pt x="27823" y="33808"/>
                  <a:pt x="29631" y="33808"/>
                </a:cubicBezTo>
                <a:cubicBezTo>
                  <a:pt x="37728" y="33808"/>
                  <a:pt x="43662" y="29551"/>
                  <a:pt x="49622" y="29551"/>
                </a:cubicBezTo>
                <a:cubicBezTo>
                  <a:pt x="50569" y="29551"/>
                  <a:pt x="51516" y="29659"/>
                  <a:pt x="52472" y="29907"/>
                </a:cubicBezTo>
                <a:cubicBezTo>
                  <a:pt x="60284" y="31938"/>
                  <a:pt x="55507" y="42049"/>
                  <a:pt x="72715" y="43165"/>
                </a:cubicBezTo>
                <a:cubicBezTo>
                  <a:pt x="70483" y="29863"/>
                  <a:pt x="71086" y="16270"/>
                  <a:pt x="71689" y="2812"/>
                </a:cubicBezTo>
                <a:cubicBezTo>
                  <a:pt x="58580" y="1069"/>
                  <a:pt x="47498" y="1"/>
                  <a:pt x="365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3"/>
          <p:cNvSpPr/>
          <p:nvPr/>
        </p:nvSpPr>
        <p:spPr>
          <a:xfrm rot="5400000">
            <a:off x="-672825" y="419298"/>
            <a:ext cx="2096898" cy="989152"/>
          </a:xfrm>
          <a:custGeom>
            <a:avLst/>
            <a:gdLst/>
            <a:ahLst/>
            <a:cxnLst/>
            <a:rect l="l" t="t" r="r" b="b"/>
            <a:pathLst>
              <a:path w="143993" h="61524" extrusionOk="0">
                <a:moveTo>
                  <a:pt x="25900" y="1"/>
                </a:moveTo>
                <a:cubicBezTo>
                  <a:pt x="11671" y="1"/>
                  <a:pt x="1" y="8596"/>
                  <a:pt x="1" y="8596"/>
                </a:cubicBezTo>
                <a:lnTo>
                  <a:pt x="186" y="61523"/>
                </a:lnTo>
                <a:lnTo>
                  <a:pt x="143993" y="61523"/>
                </a:lnTo>
                <a:cubicBezTo>
                  <a:pt x="138074" y="43327"/>
                  <a:pt x="128448" y="39288"/>
                  <a:pt x="117124" y="39288"/>
                </a:cubicBezTo>
                <a:cubicBezTo>
                  <a:pt x="108085" y="39288"/>
                  <a:pt x="97965" y="41861"/>
                  <a:pt x="87783" y="41861"/>
                </a:cubicBezTo>
                <a:cubicBezTo>
                  <a:pt x="83897" y="41861"/>
                  <a:pt x="80003" y="41486"/>
                  <a:pt x="76156" y="40451"/>
                </a:cubicBezTo>
                <a:cubicBezTo>
                  <a:pt x="58842" y="35830"/>
                  <a:pt x="64326" y="18763"/>
                  <a:pt x="43685" y="5269"/>
                </a:cubicBezTo>
                <a:cubicBezTo>
                  <a:pt x="37737" y="1386"/>
                  <a:pt x="31612" y="1"/>
                  <a:pt x="259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3"/>
          <p:cNvSpPr/>
          <p:nvPr/>
        </p:nvSpPr>
        <p:spPr>
          <a:xfrm rot="5400000">
            <a:off x="121363" y="3132963"/>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13"/>
          <p:cNvSpPr/>
          <p:nvPr/>
        </p:nvSpPr>
        <p:spPr>
          <a:xfrm rot="5400000">
            <a:off x="993813" y="264713"/>
            <a:ext cx="98400" cy="98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13"/>
          <p:cNvSpPr/>
          <p:nvPr/>
        </p:nvSpPr>
        <p:spPr>
          <a:xfrm rot="5400000">
            <a:off x="540138" y="1290438"/>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3"/>
          <p:cNvSpPr/>
          <p:nvPr/>
        </p:nvSpPr>
        <p:spPr>
          <a:xfrm rot="5400000">
            <a:off x="441438" y="2700513"/>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3"/>
          <p:cNvSpPr/>
          <p:nvPr/>
        </p:nvSpPr>
        <p:spPr>
          <a:xfrm rot="5532439">
            <a:off x="6598811" y="1897536"/>
            <a:ext cx="4818716" cy="780968"/>
          </a:xfrm>
          <a:custGeom>
            <a:avLst/>
            <a:gdLst/>
            <a:ahLst/>
            <a:cxnLst/>
            <a:rect l="l" t="t" r="r" b="b"/>
            <a:pathLst>
              <a:path w="79484" h="14785" extrusionOk="0">
                <a:moveTo>
                  <a:pt x="64823" y="0"/>
                </a:moveTo>
                <a:cubicBezTo>
                  <a:pt x="56730" y="0"/>
                  <a:pt x="48629" y="357"/>
                  <a:pt x="40537" y="566"/>
                </a:cubicBezTo>
                <a:cubicBezTo>
                  <a:pt x="32882" y="767"/>
                  <a:pt x="25204" y="856"/>
                  <a:pt x="17548" y="856"/>
                </a:cubicBezTo>
                <a:lnTo>
                  <a:pt x="6188" y="856"/>
                </a:lnTo>
                <a:cubicBezTo>
                  <a:pt x="5806" y="856"/>
                  <a:pt x="5327" y="841"/>
                  <a:pt x="4808" y="841"/>
                </a:cubicBezTo>
                <a:cubicBezTo>
                  <a:pt x="2720" y="841"/>
                  <a:pt x="0" y="1085"/>
                  <a:pt x="519" y="3534"/>
                </a:cubicBezTo>
                <a:cubicBezTo>
                  <a:pt x="1166" y="6614"/>
                  <a:pt x="4269" y="9560"/>
                  <a:pt x="6746" y="11190"/>
                </a:cubicBezTo>
                <a:cubicBezTo>
                  <a:pt x="10540" y="13712"/>
                  <a:pt x="15160" y="14738"/>
                  <a:pt x="19713" y="14783"/>
                </a:cubicBezTo>
                <a:cubicBezTo>
                  <a:pt x="19807" y="14784"/>
                  <a:pt x="19901" y="14784"/>
                  <a:pt x="19995" y="14784"/>
                </a:cubicBezTo>
                <a:cubicBezTo>
                  <a:pt x="22334" y="14784"/>
                  <a:pt x="24671" y="14518"/>
                  <a:pt x="26967" y="14024"/>
                </a:cubicBezTo>
                <a:cubicBezTo>
                  <a:pt x="29891" y="13377"/>
                  <a:pt x="32703" y="12350"/>
                  <a:pt x="35515" y="11324"/>
                </a:cubicBezTo>
                <a:cubicBezTo>
                  <a:pt x="42724" y="8712"/>
                  <a:pt x="50045" y="6235"/>
                  <a:pt x="57633" y="5141"/>
                </a:cubicBezTo>
                <a:cubicBezTo>
                  <a:pt x="61727" y="4546"/>
                  <a:pt x="65864" y="4360"/>
                  <a:pt x="70011" y="4360"/>
                </a:cubicBezTo>
                <a:cubicBezTo>
                  <a:pt x="73167" y="4360"/>
                  <a:pt x="76330" y="4468"/>
                  <a:pt x="79484" y="4583"/>
                </a:cubicBezTo>
                <a:cubicBezTo>
                  <a:pt x="79461" y="3222"/>
                  <a:pt x="79439" y="1860"/>
                  <a:pt x="79439" y="499"/>
                </a:cubicBezTo>
                <a:cubicBezTo>
                  <a:pt x="74572" y="130"/>
                  <a:pt x="69699" y="0"/>
                  <a:pt x="648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3"/>
          <p:cNvSpPr/>
          <p:nvPr/>
        </p:nvSpPr>
        <p:spPr>
          <a:xfrm rot="5400000">
            <a:off x="7811366" y="2920743"/>
            <a:ext cx="2393629" cy="966464"/>
          </a:xfrm>
          <a:custGeom>
            <a:avLst/>
            <a:gdLst/>
            <a:ahLst/>
            <a:cxnLst/>
            <a:rect l="l" t="t" r="r" b="b"/>
            <a:pathLst>
              <a:path w="72716" h="43165" extrusionOk="0">
                <a:moveTo>
                  <a:pt x="36506" y="1"/>
                </a:moveTo>
                <a:cubicBezTo>
                  <a:pt x="24983" y="1"/>
                  <a:pt x="13559" y="1174"/>
                  <a:pt x="0" y="3973"/>
                </a:cubicBezTo>
                <a:cubicBezTo>
                  <a:pt x="982" y="6629"/>
                  <a:pt x="1205" y="12052"/>
                  <a:pt x="1853" y="14262"/>
                </a:cubicBezTo>
                <a:cubicBezTo>
                  <a:pt x="3259" y="19194"/>
                  <a:pt x="12610" y="30220"/>
                  <a:pt x="23859" y="33077"/>
                </a:cubicBezTo>
                <a:cubicBezTo>
                  <a:pt x="25907" y="33596"/>
                  <a:pt x="27823" y="33808"/>
                  <a:pt x="29631" y="33808"/>
                </a:cubicBezTo>
                <a:cubicBezTo>
                  <a:pt x="37728" y="33808"/>
                  <a:pt x="43662" y="29551"/>
                  <a:pt x="49622" y="29551"/>
                </a:cubicBezTo>
                <a:cubicBezTo>
                  <a:pt x="50569" y="29551"/>
                  <a:pt x="51516" y="29659"/>
                  <a:pt x="52472" y="29907"/>
                </a:cubicBezTo>
                <a:cubicBezTo>
                  <a:pt x="60284" y="31938"/>
                  <a:pt x="55507" y="42049"/>
                  <a:pt x="72715" y="43165"/>
                </a:cubicBezTo>
                <a:cubicBezTo>
                  <a:pt x="70483" y="29863"/>
                  <a:pt x="71086" y="16270"/>
                  <a:pt x="71689" y="2812"/>
                </a:cubicBezTo>
                <a:cubicBezTo>
                  <a:pt x="58580" y="1069"/>
                  <a:pt x="47498" y="1"/>
                  <a:pt x="365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3"/>
          <p:cNvSpPr/>
          <p:nvPr/>
        </p:nvSpPr>
        <p:spPr>
          <a:xfrm rot="-5400000">
            <a:off x="7826590" y="3732336"/>
            <a:ext cx="2096898" cy="989152"/>
          </a:xfrm>
          <a:custGeom>
            <a:avLst/>
            <a:gdLst/>
            <a:ahLst/>
            <a:cxnLst/>
            <a:rect l="l" t="t" r="r" b="b"/>
            <a:pathLst>
              <a:path w="143993" h="61524" extrusionOk="0">
                <a:moveTo>
                  <a:pt x="25900" y="1"/>
                </a:moveTo>
                <a:cubicBezTo>
                  <a:pt x="11671" y="1"/>
                  <a:pt x="1" y="8596"/>
                  <a:pt x="1" y="8596"/>
                </a:cubicBezTo>
                <a:lnTo>
                  <a:pt x="186" y="61523"/>
                </a:lnTo>
                <a:lnTo>
                  <a:pt x="143993" y="61523"/>
                </a:lnTo>
                <a:cubicBezTo>
                  <a:pt x="138074" y="43327"/>
                  <a:pt x="128448" y="39288"/>
                  <a:pt x="117124" y="39288"/>
                </a:cubicBezTo>
                <a:cubicBezTo>
                  <a:pt x="108085" y="39288"/>
                  <a:pt x="97965" y="41861"/>
                  <a:pt x="87783" y="41861"/>
                </a:cubicBezTo>
                <a:cubicBezTo>
                  <a:pt x="83897" y="41861"/>
                  <a:pt x="80003" y="41486"/>
                  <a:pt x="76156" y="40451"/>
                </a:cubicBezTo>
                <a:cubicBezTo>
                  <a:pt x="58842" y="35830"/>
                  <a:pt x="64326" y="18763"/>
                  <a:pt x="43685" y="5269"/>
                </a:cubicBezTo>
                <a:cubicBezTo>
                  <a:pt x="37737" y="1386"/>
                  <a:pt x="31612" y="1"/>
                  <a:pt x="259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3"/>
          <p:cNvSpPr/>
          <p:nvPr/>
        </p:nvSpPr>
        <p:spPr>
          <a:xfrm rot="-5400000">
            <a:off x="8965800" y="1844324"/>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3"/>
          <p:cNvSpPr/>
          <p:nvPr/>
        </p:nvSpPr>
        <p:spPr>
          <a:xfrm rot="-5400000">
            <a:off x="8612125" y="3751649"/>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3"/>
          <p:cNvSpPr/>
          <p:nvPr/>
        </p:nvSpPr>
        <p:spPr>
          <a:xfrm rot="-5400000">
            <a:off x="8710825" y="2341574"/>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3"/>
          <p:cNvSpPr/>
          <p:nvPr/>
        </p:nvSpPr>
        <p:spPr>
          <a:xfrm rot="-5400000">
            <a:off x="8158450" y="4777374"/>
            <a:ext cx="98400" cy="98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p:cSld name="CUSTOM_2">
    <p:spTree>
      <p:nvGrpSpPr>
        <p:cNvPr id="1" name="Shape 194"/>
        <p:cNvGrpSpPr/>
        <p:nvPr/>
      </p:nvGrpSpPr>
      <p:grpSpPr>
        <a:xfrm>
          <a:off x="0" y="0"/>
          <a:ext cx="0" cy="0"/>
          <a:chOff x="0" y="0"/>
          <a:chExt cx="0" cy="0"/>
        </a:xfrm>
      </p:grpSpPr>
      <p:sp>
        <p:nvSpPr>
          <p:cNvPr id="195" name="Google Shape;195;p14"/>
          <p:cNvSpPr txBox="1">
            <a:spLocks noGrp="1"/>
          </p:cNvSpPr>
          <p:nvPr>
            <p:ph type="title"/>
          </p:nvPr>
        </p:nvSpPr>
        <p:spPr>
          <a:xfrm>
            <a:off x="3373350" y="2938325"/>
            <a:ext cx="4044000" cy="4977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5100"/>
              <a:buNone/>
              <a:defRPr sz="3000"/>
            </a:lvl1pPr>
            <a:lvl2pPr lvl="1" rtl="0">
              <a:spcBef>
                <a:spcPts val="160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196" name="Google Shape;196;p14"/>
          <p:cNvSpPr txBox="1">
            <a:spLocks noGrp="1"/>
          </p:cNvSpPr>
          <p:nvPr>
            <p:ph type="subTitle" idx="1"/>
          </p:nvPr>
        </p:nvSpPr>
        <p:spPr>
          <a:xfrm>
            <a:off x="1726650" y="1707450"/>
            <a:ext cx="5690700" cy="989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accent4"/>
              </a:buClr>
              <a:buSzPts val="1200"/>
              <a:buNone/>
              <a:defRPr sz="20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197" name="Google Shape;197;p14"/>
          <p:cNvSpPr/>
          <p:nvPr/>
        </p:nvSpPr>
        <p:spPr>
          <a:xfrm>
            <a:off x="2301825" y="-81050"/>
            <a:ext cx="5472801" cy="1242133"/>
          </a:xfrm>
          <a:custGeom>
            <a:avLst/>
            <a:gdLst/>
            <a:ahLst/>
            <a:cxnLst/>
            <a:rect l="l" t="t" r="r" b="b"/>
            <a:pathLst>
              <a:path w="113987" h="48554" extrusionOk="0">
                <a:moveTo>
                  <a:pt x="1" y="1"/>
                </a:moveTo>
                <a:cubicBezTo>
                  <a:pt x="1664" y="4622"/>
                  <a:pt x="7395" y="8627"/>
                  <a:pt x="14480" y="9243"/>
                </a:cubicBezTo>
                <a:cubicBezTo>
                  <a:pt x="15269" y="9310"/>
                  <a:pt x="16057" y="9341"/>
                  <a:pt x="16844" y="9341"/>
                </a:cubicBezTo>
                <a:cubicBezTo>
                  <a:pt x="26954" y="9341"/>
                  <a:pt x="36902" y="4191"/>
                  <a:pt x="46543" y="4191"/>
                </a:cubicBezTo>
                <a:cubicBezTo>
                  <a:pt x="48520" y="4191"/>
                  <a:pt x="50484" y="4408"/>
                  <a:pt x="52434" y="4930"/>
                </a:cubicBezTo>
                <a:cubicBezTo>
                  <a:pt x="59335" y="6717"/>
                  <a:pt x="63032" y="11831"/>
                  <a:pt x="63833" y="16760"/>
                </a:cubicBezTo>
                <a:cubicBezTo>
                  <a:pt x="64634" y="21750"/>
                  <a:pt x="63155" y="26680"/>
                  <a:pt x="62970" y="31609"/>
                </a:cubicBezTo>
                <a:cubicBezTo>
                  <a:pt x="62847" y="36538"/>
                  <a:pt x="64264" y="41898"/>
                  <a:pt x="69563" y="45349"/>
                </a:cubicBezTo>
                <a:cubicBezTo>
                  <a:pt x="73005" y="47564"/>
                  <a:pt x="77580" y="48553"/>
                  <a:pt x="82312" y="48553"/>
                </a:cubicBezTo>
                <a:cubicBezTo>
                  <a:pt x="88505" y="48553"/>
                  <a:pt x="94967" y="46857"/>
                  <a:pt x="99507" y="43993"/>
                </a:cubicBezTo>
                <a:cubicBezTo>
                  <a:pt x="107579" y="38941"/>
                  <a:pt x="110906" y="31362"/>
                  <a:pt x="112508" y="24030"/>
                </a:cubicBezTo>
                <a:cubicBezTo>
                  <a:pt x="113987" y="17253"/>
                  <a:pt x="112262" y="3821"/>
                  <a:pt x="10382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4"/>
          <p:cNvSpPr/>
          <p:nvPr/>
        </p:nvSpPr>
        <p:spPr>
          <a:xfrm rot="10800000">
            <a:off x="3105740" y="-321877"/>
            <a:ext cx="2419310" cy="861877"/>
          </a:xfrm>
          <a:custGeom>
            <a:avLst/>
            <a:gdLst/>
            <a:ahLst/>
            <a:cxnLst/>
            <a:rect l="l" t="t" r="r" b="b"/>
            <a:pathLst>
              <a:path w="49839" h="23502" extrusionOk="0">
                <a:moveTo>
                  <a:pt x="12527" y="1"/>
                </a:moveTo>
                <a:cubicBezTo>
                  <a:pt x="11413" y="1"/>
                  <a:pt x="10247" y="125"/>
                  <a:pt x="9017" y="410"/>
                </a:cubicBezTo>
                <a:cubicBezTo>
                  <a:pt x="4486" y="1459"/>
                  <a:pt x="402" y="6325"/>
                  <a:pt x="157" y="11280"/>
                </a:cubicBezTo>
                <a:cubicBezTo>
                  <a:pt x="0" y="14650"/>
                  <a:pt x="1518" y="19694"/>
                  <a:pt x="5468" y="22238"/>
                </a:cubicBezTo>
                <a:cubicBezTo>
                  <a:pt x="6967" y="23186"/>
                  <a:pt x="8215" y="23502"/>
                  <a:pt x="9471" y="23502"/>
                </a:cubicBezTo>
                <a:cubicBezTo>
                  <a:pt x="10404" y="23502"/>
                  <a:pt x="11341" y="23327"/>
                  <a:pt x="12387" y="23109"/>
                </a:cubicBezTo>
                <a:cubicBezTo>
                  <a:pt x="23723" y="20797"/>
                  <a:pt x="35152" y="18016"/>
                  <a:pt x="46692" y="18016"/>
                </a:cubicBezTo>
                <a:cubicBezTo>
                  <a:pt x="47740" y="18016"/>
                  <a:pt x="48789" y="18039"/>
                  <a:pt x="49839" y="18087"/>
                </a:cubicBezTo>
                <a:cubicBezTo>
                  <a:pt x="49214" y="15520"/>
                  <a:pt x="49147" y="12820"/>
                  <a:pt x="48500" y="10253"/>
                </a:cubicBezTo>
                <a:cubicBezTo>
                  <a:pt x="47830" y="7664"/>
                  <a:pt x="46245" y="3624"/>
                  <a:pt x="43723" y="2486"/>
                </a:cubicBezTo>
                <a:cubicBezTo>
                  <a:pt x="43091" y="2196"/>
                  <a:pt x="42479" y="2074"/>
                  <a:pt x="41873" y="2074"/>
                </a:cubicBezTo>
                <a:cubicBezTo>
                  <a:pt x="38847" y="2074"/>
                  <a:pt x="35967" y="5108"/>
                  <a:pt x="31336" y="5276"/>
                </a:cubicBezTo>
                <a:cubicBezTo>
                  <a:pt x="31216" y="5280"/>
                  <a:pt x="31096" y="5282"/>
                  <a:pt x="30977" y="5282"/>
                </a:cubicBezTo>
                <a:cubicBezTo>
                  <a:pt x="24835" y="5282"/>
                  <a:pt x="19797" y="1"/>
                  <a:pt x="125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14"/>
          <p:cNvSpPr/>
          <p:nvPr/>
        </p:nvSpPr>
        <p:spPr>
          <a:xfrm rot="-5400000">
            <a:off x="5094113" y="-676765"/>
            <a:ext cx="969192" cy="1790903"/>
          </a:xfrm>
          <a:custGeom>
            <a:avLst/>
            <a:gdLst/>
            <a:ahLst/>
            <a:cxnLst/>
            <a:rect l="l" t="t" r="r" b="b"/>
            <a:pathLst>
              <a:path w="24039" h="44420" extrusionOk="0">
                <a:moveTo>
                  <a:pt x="17715" y="1"/>
                </a:moveTo>
                <a:cubicBezTo>
                  <a:pt x="16371" y="1"/>
                  <a:pt x="14900" y="541"/>
                  <a:pt x="13704" y="2213"/>
                </a:cubicBezTo>
                <a:cubicBezTo>
                  <a:pt x="10848" y="6185"/>
                  <a:pt x="15289" y="12211"/>
                  <a:pt x="13392" y="17300"/>
                </a:cubicBezTo>
                <a:cubicBezTo>
                  <a:pt x="11272" y="22947"/>
                  <a:pt x="1" y="24509"/>
                  <a:pt x="1384" y="34262"/>
                </a:cubicBezTo>
                <a:cubicBezTo>
                  <a:pt x="2268" y="40412"/>
                  <a:pt x="11808" y="44419"/>
                  <a:pt x="18141" y="44419"/>
                </a:cubicBezTo>
                <a:cubicBezTo>
                  <a:pt x="19486" y="44419"/>
                  <a:pt x="20686" y="44239"/>
                  <a:pt x="21628" y="43860"/>
                </a:cubicBezTo>
                <a:cubicBezTo>
                  <a:pt x="21918" y="43748"/>
                  <a:pt x="23413" y="36851"/>
                  <a:pt x="23480" y="36048"/>
                </a:cubicBezTo>
                <a:cubicBezTo>
                  <a:pt x="24038" y="28549"/>
                  <a:pt x="24016" y="20983"/>
                  <a:pt x="23369" y="13484"/>
                </a:cubicBezTo>
                <a:cubicBezTo>
                  <a:pt x="23056" y="9890"/>
                  <a:pt x="22699" y="6252"/>
                  <a:pt x="22186" y="2681"/>
                </a:cubicBezTo>
                <a:cubicBezTo>
                  <a:pt x="22052" y="1766"/>
                  <a:pt x="22141" y="2168"/>
                  <a:pt x="21315" y="1320"/>
                </a:cubicBezTo>
                <a:cubicBezTo>
                  <a:pt x="20767" y="784"/>
                  <a:pt x="19333" y="1"/>
                  <a:pt x="177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4"/>
          <p:cNvSpPr/>
          <p:nvPr/>
        </p:nvSpPr>
        <p:spPr>
          <a:xfrm rot="5400000">
            <a:off x="6553938" y="458250"/>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4"/>
          <p:cNvSpPr/>
          <p:nvPr/>
        </p:nvSpPr>
        <p:spPr>
          <a:xfrm rot="5400000">
            <a:off x="4522788" y="649313"/>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4"/>
          <p:cNvSpPr/>
          <p:nvPr/>
        </p:nvSpPr>
        <p:spPr>
          <a:xfrm rot="5400000">
            <a:off x="8054788" y="93838"/>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14"/>
          <p:cNvSpPr/>
          <p:nvPr/>
        </p:nvSpPr>
        <p:spPr>
          <a:xfrm rot="5400000">
            <a:off x="2853363" y="301738"/>
            <a:ext cx="163500" cy="163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14"/>
          <p:cNvSpPr/>
          <p:nvPr/>
        </p:nvSpPr>
        <p:spPr>
          <a:xfrm rot="5400000">
            <a:off x="2401288" y="539838"/>
            <a:ext cx="98400" cy="987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14"/>
          <p:cNvSpPr/>
          <p:nvPr/>
        </p:nvSpPr>
        <p:spPr>
          <a:xfrm rot="10800000">
            <a:off x="1820973" y="3982367"/>
            <a:ext cx="5577954" cy="1242133"/>
          </a:xfrm>
          <a:custGeom>
            <a:avLst/>
            <a:gdLst/>
            <a:ahLst/>
            <a:cxnLst/>
            <a:rect l="l" t="t" r="r" b="b"/>
            <a:pathLst>
              <a:path w="113987" h="48554" extrusionOk="0">
                <a:moveTo>
                  <a:pt x="1" y="1"/>
                </a:moveTo>
                <a:cubicBezTo>
                  <a:pt x="1664" y="4622"/>
                  <a:pt x="7395" y="8627"/>
                  <a:pt x="14480" y="9243"/>
                </a:cubicBezTo>
                <a:cubicBezTo>
                  <a:pt x="15269" y="9310"/>
                  <a:pt x="16057" y="9341"/>
                  <a:pt x="16844" y="9341"/>
                </a:cubicBezTo>
                <a:cubicBezTo>
                  <a:pt x="26954" y="9341"/>
                  <a:pt x="36902" y="4191"/>
                  <a:pt x="46543" y="4191"/>
                </a:cubicBezTo>
                <a:cubicBezTo>
                  <a:pt x="48520" y="4191"/>
                  <a:pt x="50484" y="4408"/>
                  <a:pt x="52434" y="4930"/>
                </a:cubicBezTo>
                <a:cubicBezTo>
                  <a:pt x="59335" y="6717"/>
                  <a:pt x="63032" y="11831"/>
                  <a:pt x="63833" y="16760"/>
                </a:cubicBezTo>
                <a:cubicBezTo>
                  <a:pt x="64634" y="21750"/>
                  <a:pt x="63155" y="26680"/>
                  <a:pt x="62970" y="31609"/>
                </a:cubicBezTo>
                <a:cubicBezTo>
                  <a:pt x="62847" y="36538"/>
                  <a:pt x="64264" y="41898"/>
                  <a:pt x="69563" y="45349"/>
                </a:cubicBezTo>
                <a:cubicBezTo>
                  <a:pt x="73005" y="47564"/>
                  <a:pt x="77580" y="48553"/>
                  <a:pt x="82312" y="48553"/>
                </a:cubicBezTo>
                <a:cubicBezTo>
                  <a:pt x="88505" y="48553"/>
                  <a:pt x="94967" y="46857"/>
                  <a:pt x="99507" y="43993"/>
                </a:cubicBezTo>
                <a:cubicBezTo>
                  <a:pt x="107579" y="38941"/>
                  <a:pt x="110906" y="31362"/>
                  <a:pt x="112508" y="24030"/>
                </a:cubicBezTo>
                <a:cubicBezTo>
                  <a:pt x="113987" y="17253"/>
                  <a:pt x="112262" y="3821"/>
                  <a:pt x="10382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14"/>
          <p:cNvSpPr/>
          <p:nvPr/>
        </p:nvSpPr>
        <p:spPr>
          <a:xfrm>
            <a:off x="4175688" y="4603443"/>
            <a:ext cx="2419310" cy="861877"/>
          </a:xfrm>
          <a:custGeom>
            <a:avLst/>
            <a:gdLst/>
            <a:ahLst/>
            <a:cxnLst/>
            <a:rect l="l" t="t" r="r" b="b"/>
            <a:pathLst>
              <a:path w="49839" h="23502" extrusionOk="0">
                <a:moveTo>
                  <a:pt x="12527" y="1"/>
                </a:moveTo>
                <a:cubicBezTo>
                  <a:pt x="11413" y="1"/>
                  <a:pt x="10247" y="125"/>
                  <a:pt x="9017" y="410"/>
                </a:cubicBezTo>
                <a:cubicBezTo>
                  <a:pt x="4486" y="1459"/>
                  <a:pt x="402" y="6325"/>
                  <a:pt x="157" y="11280"/>
                </a:cubicBezTo>
                <a:cubicBezTo>
                  <a:pt x="0" y="14650"/>
                  <a:pt x="1518" y="19694"/>
                  <a:pt x="5468" y="22238"/>
                </a:cubicBezTo>
                <a:cubicBezTo>
                  <a:pt x="6967" y="23186"/>
                  <a:pt x="8215" y="23502"/>
                  <a:pt x="9471" y="23502"/>
                </a:cubicBezTo>
                <a:cubicBezTo>
                  <a:pt x="10404" y="23502"/>
                  <a:pt x="11341" y="23327"/>
                  <a:pt x="12387" y="23109"/>
                </a:cubicBezTo>
                <a:cubicBezTo>
                  <a:pt x="23723" y="20797"/>
                  <a:pt x="35152" y="18016"/>
                  <a:pt x="46692" y="18016"/>
                </a:cubicBezTo>
                <a:cubicBezTo>
                  <a:pt x="47740" y="18016"/>
                  <a:pt x="48789" y="18039"/>
                  <a:pt x="49839" y="18087"/>
                </a:cubicBezTo>
                <a:cubicBezTo>
                  <a:pt x="49214" y="15520"/>
                  <a:pt x="49147" y="12820"/>
                  <a:pt x="48500" y="10253"/>
                </a:cubicBezTo>
                <a:cubicBezTo>
                  <a:pt x="47830" y="7664"/>
                  <a:pt x="46245" y="3624"/>
                  <a:pt x="43723" y="2486"/>
                </a:cubicBezTo>
                <a:cubicBezTo>
                  <a:pt x="43091" y="2196"/>
                  <a:pt x="42479" y="2074"/>
                  <a:pt x="41873" y="2074"/>
                </a:cubicBezTo>
                <a:cubicBezTo>
                  <a:pt x="38847" y="2074"/>
                  <a:pt x="35967" y="5108"/>
                  <a:pt x="31336" y="5276"/>
                </a:cubicBezTo>
                <a:cubicBezTo>
                  <a:pt x="31216" y="5280"/>
                  <a:pt x="31096" y="5282"/>
                  <a:pt x="30977" y="5282"/>
                </a:cubicBezTo>
                <a:cubicBezTo>
                  <a:pt x="24835" y="5282"/>
                  <a:pt x="19797" y="1"/>
                  <a:pt x="125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4"/>
          <p:cNvSpPr/>
          <p:nvPr/>
        </p:nvSpPr>
        <p:spPr>
          <a:xfrm rot="5400000">
            <a:off x="3798057" y="3940705"/>
            <a:ext cx="969192" cy="1790903"/>
          </a:xfrm>
          <a:custGeom>
            <a:avLst/>
            <a:gdLst/>
            <a:ahLst/>
            <a:cxnLst/>
            <a:rect l="l" t="t" r="r" b="b"/>
            <a:pathLst>
              <a:path w="24039" h="44420" extrusionOk="0">
                <a:moveTo>
                  <a:pt x="17715" y="1"/>
                </a:moveTo>
                <a:cubicBezTo>
                  <a:pt x="16371" y="1"/>
                  <a:pt x="14900" y="541"/>
                  <a:pt x="13704" y="2213"/>
                </a:cubicBezTo>
                <a:cubicBezTo>
                  <a:pt x="10848" y="6185"/>
                  <a:pt x="15289" y="12211"/>
                  <a:pt x="13392" y="17300"/>
                </a:cubicBezTo>
                <a:cubicBezTo>
                  <a:pt x="11272" y="22947"/>
                  <a:pt x="1" y="24509"/>
                  <a:pt x="1384" y="34262"/>
                </a:cubicBezTo>
                <a:cubicBezTo>
                  <a:pt x="2268" y="40412"/>
                  <a:pt x="11808" y="44419"/>
                  <a:pt x="18141" y="44419"/>
                </a:cubicBezTo>
                <a:cubicBezTo>
                  <a:pt x="19486" y="44419"/>
                  <a:pt x="20686" y="44239"/>
                  <a:pt x="21628" y="43860"/>
                </a:cubicBezTo>
                <a:cubicBezTo>
                  <a:pt x="21918" y="43748"/>
                  <a:pt x="23413" y="36851"/>
                  <a:pt x="23480" y="36048"/>
                </a:cubicBezTo>
                <a:cubicBezTo>
                  <a:pt x="24038" y="28549"/>
                  <a:pt x="24016" y="20983"/>
                  <a:pt x="23369" y="13484"/>
                </a:cubicBezTo>
                <a:cubicBezTo>
                  <a:pt x="23056" y="9890"/>
                  <a:pt x="22699" y="6252"/>
                  <a:pt x="22186" y="2681"/>
                </a:cubicBezTo>
                <a:cubicBezTo>
                  <a:pt x="22052" y="1766"/>
                  <a:pt x="22141" y="2168"/>
                  <a:pt x="21315" y="1320"/>
                </a:cubicBezTo>
                <a:cubicBezTo>
                  <a:pt x="20767" y="784"/>
                  <a:pt x="19333" y="1"/>
                  <a:pt x="177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14"/>
          <p:cNvSpPr/>
          <p:nvPr/>
        </p:nvSpPr>
        <p:spPr>
          <a:xfrm rot="-5400000">
            <a:off x="2853375" y="4363031"/>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14"/>
          <p:cNvSpPr/>
          <p:nvPr/>
        </p:nvSpPr>
        <p:spPr>
          <a:xfrm rot="-5400000">
            <a:off x="5079550" y="4395431"/>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14"/>
          <p:cNvSpPr/>
          <p:nvPr/>
        </p:nvSpPr>
        <p:spPr>
          <a:xfrm rot="-5400000">
            <a:off x="1555000" y="4841556"/>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4"/>
          <p:cNvSpPr/>
          <p:nvPr/>
        </p:nvSpPr>
        <p:spPr>
          <a:xfrm rot="-5400000">
            <a:off x="6683875" y="4678206"/>
            <a:ext cx="163500" cy="163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14"/>
          <p:cNvSpPr/>
          <p:nvPr/>
        </p:nvSpPr>
        <p:spPr>
          <a:xfrm rot="-5400000">
            <a:off x="7201050" y="4504906"/>
            <a:ext cx="98400" cy="987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Numbers and text">
  <p:cSld name="CUSTOM_3">
    <p:spTree>
      <p:nvGrpSpPr>
        <p:cNvPr id="1" name="Shape 213"/>
        <p:cNvGrpSpPr/>
        <p:nvPr/>
      </p:nvGrpSpPr>
      <p:grpSpPr>
        <a:xfrm>
          <a:off x="0" y="0"/>
          <a:ext cx="0" cy="0"/>
          <a:chOff x="0" y="0"/>
          <a:chExt cx="0" cy="0"/>
        </a:xfrm>
      </p:grpSpPr>
      <p:sp>
        <p:nvSpPr>
          <p:cNvPr id="214" name="Google Shape;214;p15"/>
          <p:cNvSpPr txBox="1">
            <a:spLocks noGrp="1"/>
          </p:cNvSpPr>
          <p:nvPr>
            <p:ph type="title"/>
          </p:nvPr>
        </p:nvSpPr>
        <p:spPr>
          <a:xfrm>
            <a:off x="540000" y="363275"/>
            <a:ext cx="80640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atin typeface="Open Sans"/>
                <a:ea typeface="Open Sans"/>
                <a:cs typeface="Open Sans"/>
                <a:sym typeface="Open Sans"/>
              </a:defRPr>
            </a:lvl2pPr>
            <a:lvl3pPr lvl="2">
              <a:spcBef>
                <a:spcPts val="0"/>
              </a:spcBef>
              <a:spcAft>
                <a:spcPts val="0"/>
              </a:spcAft>
              <a:buSzPts val="3000"/>
              <a:buNone/>
              <a:defRPr>
                <a:latin typeface="Open Sans"/>
                <a:ea typeface="Open Sans"/>
                <a:cs typeface="Open Sans"/>
                <a:sym typeface="Open Sans"/>
              </a:defRPr>
            </a:lvl3pPr>
            <a:lvl4pPr lvl="3">
              <a:spcBef>
                <a:spcPts val="0"/>
              </a:spcBef>
              <a:spcAft>
                <a:spcPts val="0"/>
              </a:spcAft>
              <a:buSzPts val="3000"/>
              <a:buNone/>
              <a:defRPr>
                <a:latin typeface="Open Sans"/>
                <a:ea typeface="Open Sans"/>
                <a:cs typeface="Open Sans"/>
                <a:sym typeface="Open Sans"/>
              </a:defRPr>
            </a:lvl4pPr>
            <a:lvl5pPr lvl="4">
              <a:spcBef>
                <a:spcPts val="0"/>
              </a:spcBef>
              <a:spcAft>
                <a:spcPts val="0"/>
              </a:spcAft>
              <a:buSzPts val="3000"/>
              <a:buNone/>
              <a:defRPr>
                <a:latin typeface="Open Sans"/>
                <a:ea typeface="Open Sans"/>
                <a:cs typeface="Open Sans"/>
                <a:sym typeface="Open Sans"/>
              </a:defRPr>
            </a:lvl5pPr>
            <a:lvl6pPr lvl="5">
              <a:spcBef>
                <a:spcPts val="0"/>
              </a:spcBef>
              <a:spcAft>
                <a:spcPts val="0"/>
              </a:spcAft>
              <a:buSzPts val="3000"/>
              <a:buNone/>
              <a:defRPr>
                <a:latin typeface="Open Sans"/>
                <a:ea typeface="Open Sans"/>
                <a:cs typeface="Open Sans"/>
                <a:sym typeface="Open Sans"/>
              </a:defRPr>
            </a:lvl6pPr>
            <a:lvl7pPr lvl="6">
              <a:spcBef>
                <a:spcPts val="0"/>
              </a:spcBef>
              <a:spcAft>
                <a:spcPts val="0"/>
              </a:spcAft>
              <a:buSzPts val="3000"/>
              <a:buNone/>
              <a:defRPr>
                <a:latin typeface="Open Sans"/>
                <a:ea typeface="Open Sans"/>
                <a:cs typeface="Open Sans"/>
                <a:sym typeface="Open Sans"/>
              </a:defRPr>
            </a:lvl7pPr>
            <a:lvl8pPr lvl="7">
              <a:spcBef>
                <a:spcPts val="0"/>
              </a:spcBef>
              <a:spcAft>
                <a:spcPts val="0"/>
              </a:spcAft>
              <a:buSzPts val="3000"/>
              <a:buNone/>
              <a:defRPr>
                <a:latin typeface="Open Sans"/>
                <a:ea typeface="Open Sans"/>
                <a:cs typeface="Open Sans"/>
                <a:sym typeface="Open Sans"/>
              </a:defRPr>
            </a:lvl8pPr>
            <a:lvl9pPr lvl="8">
              <a:spcBef>
                <a:spcPts val="0"/>
              </a:spcBef>
              <a:spcAft>
                <a:spcPts val="0"/>
              </a:spcAft>
              <a:buSzPts val="3000"/>
              <a:buNone/>
              <a:defRPr>
                <a:latin typeface="Open Sans"/>
                <a:ea typeface="Open Sans"/>
                <a:cs typeface="Open Sans"/>
                <a:sym typeface="Open Sans"/>
              </a:defRPr>
            </a:lvl9pPr>
          </a:lstStyle>
          <a:p>
            <a:endParaRPr/>
          </a:p>
        </p:txBody>
      </p:sp>
      <p:sp>
        <p:nvSpPr>
          <p:cNvPr id="215" name="Google Shape;215;p15"/>
          <p:cNvSpPr txBox="1">
            <a:spLocks noGrp="1"/>
          </p:cNvSpPr>
          <p:nvPr>
            <p:ph type="title" idx="2" hasCustomPrompt="1"/>
          </p:nvPr>
        </p:nvSpPr>
        <p:spPr>
          <a:xfrm>
            <a:off x="884798" y="1499138"/>
            <a:ext cx="3200400" cy="615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000"/>
              <a:buNone/>
              <a:defRPr sz="6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216" name="Google Shape;216;p15"/>
          <p:cNvSpPr txBox="1">
            <a:spLocks noGrp="1"/>
          </p:cNvSpPr>
          <p:nvPr>
            <p:ph type="subTitle" idx="1"/>
          </p:nvPr>
        </p:nvSpPr>
        <p:spPr>
          <a:xfrm>
            <a:off x="1099425" y="2130913"/>
            <a:ext cx="2771100" cy="52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500"/>
              <a:buNone/>
              <a:defRPr sz="1400"/>
            </a:lvl1pPr>
            <a:lvl2pPr lvl="1" algn="ctr" rtl="0">
              <a:spcBef>
                <a:spcPts val="160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217" name="Google Shape;217;p15"/>
          <p:cNvSpPr txBox="1">
            <a:spLocks noGrp="1"/>
          </p:cNvSpPr>
          <p:nvPr>
            <p:ph type="title" idx="3" hasCustomPrompt="1"/>
          </p:nvPr>
        </p:nvSpPr>
        <p:spPr>
          <a:xfrm>
            <a:off x="5058798" y="1499138"/>
            <a:ext cx="3200400" cy="615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000"/>
              <a:buNone/>
              <a:defRPr sz="6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218" name="Google Shape;218;p15"/>
          <p:cNvSpPr txBox="1">
            <a:spLocks noGrp="1"/>
          </p:cNvSpPr>
          <p:nvPr>
            <p:ph type="subTitle" idx="4"/>
          </p:nvPr>
        </p:nvSpPr>
        <p:spPr>
          <a:xfrm>
            <a:off x="5273425" y="2130925"/>
            <a:ext cx="2771100" cy="52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500"/>
              <a:buNone/>
              <a:defRPr sz="1400"/>
            </a:lvl1pPr>
            <a:lvl2pPr lvl="1" algn="ctr" rtl="0">
              <a:spcBef>
                <a:spcPts val="160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219" name="Google Shape;219;p15"/>
          <p:cNvSpPr txBox="1">
            <a:spLocks noGrp="1"/>
          </p:cNvSpPr>
          <p:nvPr>
            <p:ph type="title" idx="5" hasCustomPrompt="1"/>
          </p:nvPr>
        </p:nvSpPr>
        <p:spPr>
          <a:xfrm>
            <a:off x="2971798" y="3109475"/>
            <a:ext cx="3200400" cy="615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000"/>
              <a:buNone/>
              <a:defRPr sz="6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220" name="Google Shape;220;p15"/>
          <p:cNvSpPr txBox="1">
            <a:spLocks noGrp="1"/>
          </p:cNvSpPr>
          <p:nvPr>
            <p:ph type="subTitle" idx="6"/>
          </p:nvPr>
        </p:nvSpPr>
        <p:spPr>
          <a:xfrm>
            <a:off x="3186425" y="3740725"/>
            <a:ext cx="2771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500"/>
              <a:buNone/>
              <a:defRPr sz="1400"/>
            </a:lvl1pPr>
            <a:lvl2pPr lvl="1" algn="ctr" rtl="0">
              <a:spcBef>
                <a:spcPts val="160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221" name="Google Shape;221;p15"/>
          <p:cNvSpPr/>
          <p:nvPr/>
        </p:nvSpPr>
        <p:spPr>
          <a:xfrm rot="10800000" flipH="1">
            <a:off x="6626826" y="3797502"/>
            <a:ext cx="2810674" cy="1198053"/>
          </a:xfrm>
          <a:custGeom>
            <a:avLst/>
            <a:gdLst/>
            <a:ahLst/>
            <a:cxnLst/>
            <a:rect l="l" t="t" r="r" b="b"/>
            <a:pathLst>
              <a:path w="64695" h="36451" extrusionOk="0">
                <a:moveTo>
                  <a:pt x="5503" y="0"/>
                </a:moveTo>
                <a:cubicBezTo>
                  <a:pt x="2589" y="0"/>
                  <a:pt x="1" y="186"/>
                  <a:pt x="237" y="874"/>
                </a:cubicBezTo>
                <a:cubicBezTo>
                  <a:pt x="460" y="1499"/>
                  <a:pt x="4411" y="2169"/>
                  <a:pt x="5259" y="2593"/>
                </a:cubicBezTo>
                <a:cubicBezTo>
                  <a:pt x="7178" y="3552"/>
                  <a:pt x="8897" y="4869"/>
                  <a:pt x="10325" y="6454"/>
                </a:cubicBezTo>
                <a:cubicBezTo>
                  <a:pt x="13673" y="10092"/>
                  <a:pt x="16619" y="21050"/>
                  <a:pt x="24989" y="22345"/>
                </a:cubicBezTo>
                <a:cubicBezTo>
                  <a:pt x="25398" y="22407"/>
                  <a:pt x="25804" y="22437"/>
                  <a:pt x="26206" y="22437"/>
                </a:cubicBezTo>
                <a:cubicBezTo>
                  <a:pt x="31849" y="22437"/>
                  <a:pt x="36809" y="16669"/>
                  <a:pt x="38871" y="15314"/>
                </a:cubicBezTo>
                <a:cubicBezTo>
                  <a:pt x="39863" y="14681"/>
                  <a:pt x="40996" y="14362"/>
                  <a:pt x="42135" y="14362"/>
                </a:cubicBezTo>
                <a:cubicBezTo>
                  <a:pt x="43201" y="14362"/>
                  <a:pt x="44272" y="14642"/>
                  <a:pt x="45232" y="15203"/>
                </a:cubicBezTo>
                <a:cubicBezTo>
                  <a:pt x="49027" y="17502"/>
                  <a:pt x="49071" y="22858"/>
                  <a:pt x="50634" y="27010"/>
                </a:cubicBezTo>
                <a:cubicBezTo>
                  <a:pt x="52642" y="32143"/>
                  <a:pt x="57307" y="35759"/>
                  <a:pt x="62775" y="36450"/>
                </a:cubicBezTo>
                <a:cubicBezTo>
                  <a:pt x="62396" y="25269"/>
                  <a:pt x="63043" y="14065"/>
                  <a:pt x="64694" y="2994"/>
                </a:cubicBezTo>
                <a:cubicBezTo>
                  <a:pt x="57530" y="1745"/>
                  <a:pt x="50232" y="1499"/>
                  <a:pt x="42978" y="1254"/>
                </a:cubicBezTo>
                <a:cubicBezTo>
                  <a:pt x="32957" y="896"/>
                  <a:pt x="22936" y="562"/>
                  <a:pt x="12914" y="249"/>
                </a:cubicBezTo>
                <a:cubicBezTo>
                  <a:pt x="12140" y="215"/>
                  <a:pt x="8634" y="0"/>
                  <a:pt x="55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15"/>
          <p:cNvSpPr/>
          <p:nvPr/>
        </p:nvSpPr>
        <p:spPr>
          <a:xfrm rot="10800000" flipH="1">
            <a:off x="6287025" y="4590289"/>
            <a:ext cx="2860647" cy="751611"/>
          </a:xfrm>
          <a:custGeom>
            <a:avLst/>
            <a:gdLst/>
            <a:ahLst/>
            <a:cxnLst/>
            <a:rect l="l" t="t" r="r" b="b"/>
            <a:pathLst>
              <a:path w="72716" h="43165" extrusionOk="0">
                <a:moveTo>
                  <a:pt x="36506" y="1"/>
                </a:moveTo>
                <a:cubicBezTo>
                  <a:pt x="24983" y="1"/>
                  <a:pt x="13559" y="1174"/>
                  <a:pt x="0" y="3973"/>
                </a:cubicBezTo>
                <a:cubicBezTo>
                  <a:pt x="982" y="6629"/>
                  <a:pt x="1205" y="12052"/>
                  <a:pt x="1853" y="14262"/>
                </a:cubicBezTo>
                <a:cubicBezTo>
                  <a:pt x="3259" y="19194"/>
                  <a:pt x="12610" y="30220"/>
                  <a:pt x="23859" y="33077"/>
                </a:cubicBezTo>
                <a:cubicBezTo>
                  <a:pt x="25907" y="33596"/>
                  <a:pt x="27823" y="33808"/>
                  <a:pt x="29631" y="33808"/>
                </a:cubicBezTo>
                <a:cubicBezTo>
                  <a:pt x="37728" y="33808"/>
                  <a:pt x="43662" y="29551"/>
                  <a:pt x="49622" y="29551"/>
                </a:cubicBezTo>
                <a:cubicBezTo>
                  <a:pt x="50569" y="29551"/>
                  <a:pt x="51516" y="29659"/>
                  <a:pt x="52472" y="29907"/>
                </a:cubicBezTo>
                <a:cubicBezTo>
                  <a:pt x="60284" y="31938"/>
                  <a:pt x="55507" y="42049"/>
                  <a:pt x="72715" y="43165"/>
                </a:cubicBezTo>
                <a:cubicBezTo>
                  <a:pt x="70483" y="29863"/>
                  <a:pt x="71086" y="16270"/>
                  <a:pt x="71689" y="2812"/>
                </a:cubicBezTo>
                <a:cubicBezTo>
                  <a:pt x="58580" y="1069"/>
                  <a:pt x="47498" y="1"/>
                  <a:pt x="365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5"/>
          <p:cNvSpPr/>
          <p:nvPr/>
        </p:nvSpPr>
        <p:spPr>
          <a:xfrm flipH="1">
            <a:off x="6239900" y="4742275"/>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15"/>
          <p:cNvSpPr/>
          <p:nvPr/>
        </p:nvSpPr>
        <p:spPr>
          <a:xfrm flipH="1">
            <a:off x="7868588" y="4484088"/>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15"/>
          <p:cNvSpPr/>
          <p:nvPr/>
        </p:nvSpPr>
        <p:spPr>
          <a:xfrm flipH="1">
            <a:off x="7496815" y="4087142"/>
            <a:ext cx="1990610" cy="1054010"/>
          </a:xfrm>
          <a:custGeom>
            <a:avLst/>
            <a:gdLst/>
            <a:ahLst/>
            <a:cxnLst/>
            <a:rect l="l" t="t" r="r" b="b"/>
            <a:pathLst>
              <a:path w="80952" h="42859" extrusionOk="0">
                <a:moveTo>
                  <a:pt x="7027" y="1"/>
                </a:moveTo>
                <a:cubicBezTo>
                  <a:pt x="6872" y="1"/>
                  <a:pt x="6717" y="3"/>
                  <a:pt x="6562" y="7"/>
                </a:cubicBezTo>
                <a:cubicBezTo>
                  <a:pt x="4866" y="30"/>
                  <a:pt x="3192" y="387"/>
                  <a:pt x="1629" y="1056"/>
                </a:cubicBezTo>
                <a:cubicBezTo>
                  <a:pt x="0" y="1793"/>
                  <a:pt x="89" y="2418"/>
                  <a:pt x="335" y="4114"/>
                </a:cubicBezTo>
                <a:cubicBezTo>
                  <a:pt x="982" y="8332"/>
                  <a:pt x="1652" y="12528"/>
                  <a:pt x="2321" y="16724"/>
                </a:cubicBezTo>
                <a:lnTo>
                  <a:pt x="4241" y="29022"/>
                </a:lnTo>
                <a:cubicBezTo>
                  <a:pt x="4866" y="32972"/>
                  <a:pt x="6160" y="37347"/>
                  <a:pt x="6160" y="41342"/>
                </a:cubicBezTo>
                <a:cubicBezTo>
                  <a:pt x="6227" y="41676"/>
                  <a:pt x="6294" y="42056"/>
                  <a:pt x="6562" y="42257"/>
                </a:cubicBezTo>
                <a:cubicBezTo>
                  <a:pt x="6776" y="42374"/>
                  <a:pt x="7008" y="42440"/>
                  <a:pt x="7256" y="42440"/>
                </a:cubicBezTo>
                <a:cubicBezTo>
                  <a:pt x="7292" y="42440"/>
                  <a:pt x="7328" y="42438"/>
                  <a:pt x="7365" y="42435"/>
                </a:cubicBezTo>
                <a:cubicBezTo>
                  <a:pt x="18275" y="42693"/>
                  <a:pt x="29189" y="42859"/>
                  <a:pt x="40102" y="42859"/>
                </a:cubicBezTo>
                <a:cubicBezTo>
                  <a:pt x="53724" y="42859"/>
                  <a:pt x="67345" y="42601"/>
                  <a:pt x="80951" y="41944"/>
                </a:cubicBezTo>
                <a:cubicBezTo>
                  <a:pt x="71220" y="38596"/>
                  <a:pt x="61154" y="36409"/>
                  <a:pt x="50910" y="35450"/>
                </a:cubicBezTo>
                <a:cubicBezTo>
                  <a:pt x="46357" y="35003"/>
                  <a:pt x="41513" y="34735"/>
                  <a:pt x="37741" y="32124"/>
                </a:cubicBezTo>
                <a:cubicBezTo>
                  <a:pt x="33880" y="29423"/>
                  <a:pt x="31939" y="24781"/>
                  <a:pt x="30443" y="20317"/>
                </a:cubicBezTo>
                <a:cubicBezTo>
                  <a:pt x="28948" y="15854"/>
                  <a:pt x="27609" y="11144"/>
                  <a:pt x="24439" y="7663"/>
                </a:cubicBezTo>
                <a:cubicBezTo>
                  <a:pt x="22676" y="5743"/>
                  <a:pt x="20422" y="4315"/>
                  <a:pt x="18123" y="3087"/>
                </a:cubicBezTo>
                <a:cubicBezTo>
                  <a:pt x="14732" y="1327"/>
                  <a:pt x="10908" y="1"/>
                  <a:pt x="70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15"/>
          <p:cNvSpPr/>
          <p:nvPr/>
        </p:nvSpPr>
        <p:spPr>
          <a:xfrm flipH="1">
            <a:off x="8130075" y="4087150"/>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5"/>
          <p:cNvSpPr/>
          <p:nvPr/>
        </p:nvSpPr>
        <p:spPr>
          <a:xfrm flipH="1">
            <a:off x="8852338" y="3444788"/>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15"/>
          <p:cNvSpPr/>
          <p:nvPr/>
        </p:nvSpPr>
        <p:spPr>
          <a:xfrm flipH="1">
            <a:off x="-249101" y="82083"/>
            <a:ext cx="2810674" cy="1198053"/>
          </a:xfrm>
          <a:custGeom>
            <a:avLst/>
            <a:gdLst/>
            <a:ahLst/>
            <a:cxnLst/>
            <a:rect l="l" t="t" r="r" b="b"/>
            <a:pathLst>
              <a:path w="64695" h="36451" extrusionOk="0">
                <a:moveTo>
                  <a:pt x="5503" y="0"/>
                </a:moveTo>
                <a:cubicBezTo>
                  <a:pt x="2589" y="0"/>
                  <a:pt x="1" y="186"/>
                  <a:pt x="237" y="874"/>
                </a:cubicBezTo>
                <a:cubicBezTo>
                  <a:pt x="460" y="1499"/>
                  <a:pt x="4411" y="2169"/>
                  <a:pt x="5259" y="2593"/>
                </a:cubicBezTo>
                <a:cubicBezTo>
                  <a:pt x="7178" y="3552"/>
                  <a:pt x="8897" y="4869"/>
                  <a:pt x="10325" y="6454"/>
                </a:cubicBezTo>
                <a:cubicBezTo>
                  <a:pt x="13673" y="10092"/>
                  <a:pt x="16619" y="21050"/>
                  <a:pt x="24989" y="22345"/>
                </a:cubicBezTo>
                <a:cubicBezTo>
                  <a:pt x="25398" y="22407"/>
                  <a:pt x="25804" y="22437"/>
                  <a:pt x="26206" y="22437"/>
                </a:cubicBezTo>
                <a:cubicBezTo>
                  <a:pt x="31849" y="22437"/>
                  <a:pt x="36809" y="16669"/>
                  <a:pt x="38871" y="15314"/>
                </a:cubicBezTo>
                <a:cubicBezTo>
                  <a:pt x="39863" y="14681"/>
                  <a:pt x="40996" y="14362"/>
                  <a:pt x="42135" y="14362"/>
                </a:cubicBezTo>
                <a:cubicBezTo>
                  <a:pt x="43201" y="14362"/>
                  <a:pt x="44272" y="14642"/>
                  <a:pt x="45232" y="15203"/>
                </a:cubicBezTo>
                <a:cubicBezTo>
                  <a:pt x="49027" y="17502"/>
                  <a:pt x="49071" y="22858"/>
                  <a:pt x="50634" y="27010"/>
                </a:cubicBezTo>
                <a:cubicBezTo>
                  <a:pt x="52642" y="32143"/>
                  <a:pt x="57307" y="35759"/>
                  <a:pt x="62775" y="36450"/>
                </a:cubicBezTo>
                <a:cubicBezTo>
                  <a:pt x="62396" y="25269"/>
                  <a:pt x="63043" y="14065"/>
                  <a:pt x="64694" y="2994"/>
                </a:cubicBezTo>
                <a:cubicBezTo>
                  <a:pt x="57530" y="1745"/>
                  <a:pt x="50232" y="1499"/>
                  <a:pt x="42978" y="1254"/>
                </a:cubicBezTo>
                <a:cubicBezTo>
                  <a:pt x="32957" y="896"/>
                  <a:pt x="22936" y="562"/>
                  <a:pt x="12914" y="249"/>
                </a:cubicBezTo>
                <a:cubicBezTo>
                  <a:pt x="12140" y="215"/>
                  <a:pt x="8634" y="0"/>
                  <a:pt x="55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15"/>
          <p:cNvSpPr/>
          <p:nvPr/>
        </p:nvSpPr>
        <p:spPr>
          <a:xfrm flipH="1">
            <a:off x="40728" y="-264262"/>
            <a:ext cx="2860647" cy="751611"/>
          </a:xfrm>
          <a:custGeom>
            <a:avLst/>
            <a:gdLst/>
            <a:ahLst/>
            <a:cxnLst/>
            <a:rect l="l" t="t" r="r" b="b"/>
            <a:pathLst>
              <a:path w="72716" h="43165" extrusionOk="0">
                <a:moveTo>
                  <a:pt x="36506" y="1"/>
                </a:moveTo>
                <a:cubicBezTo>
                  <a:pt x="24983" y="1"/>
                  <a:pt x="13559" y="1174"/>
                  <a:pt x="0" y="3973"/>
                </a:cubicBezTo>
                <a:cubicBezTo>
                  <a:pt x="982" y="6629"/>
                  <a:pt x="1205" y="12052"/>
                  <a:pt x="1853" y="14262"/>
                </a:cubicBezTo>
                <a:cubicBezTo>
                  <a:pt x="3259" y="19194"/>
                  <a:pt x="12610" y="30220"/>
                  <a:pt x="23859" y="33077"/>
                </a:cubicBezTo>
                <a:cubicBezTo>
                  <a:pt x="25907" y="33596"/>
                  <a:pt x="27823" y="33808"/>
                  <a:pt x="29631" y="33808"/>
                </a:cubicBezTo>
                <a:cubicBezTo>
                  <a:pt x="37728" y="33808"/>
                  <a:pt x="43662" y="29551"/>
                  <a:pt x="49622" y="29551"/>
                </a:cubicBezTo>
                <a:cubicBezTo>
                  <a:pt x="50569" y="29551"/>
                  <a:pt x="51516" y="29659"/>
                  <a:pt x="52472" y="29907"/>
                </a:cubicBezTo>
                <a:cubicBezTo>
                  <a:pt x="60284" y="31938"/>
                  <a:pt x="55507" y="42049"/>
                  <a:pt x="72715" y="43165"/>
                </a:cubicBezTo>
                <a:cubicBezTo>
                  <a:pt x="70483" y="29863"/>
                  <a:pt x="71086" y="16270"/>
                  <a:pt x="71689" y="2812"/>
                </a:cubicBezTo>
                <a:cubicBezTo>
                  <a:pt x="58580" y="1069"/>
                  <a:pt x="47498" y="1"/>
                  <a:pt x="365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5"/>
          <p:cNvSpPr/>
          <p:nvPr/>
        </p:nvSpPr>
        <p:spPr>
          <a:xfrm rot="10800000" flipH="1">
            <a:off x="1156313" y="430050"/>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15"/>
          <p:cNvSpPr/>
          <p:nvPr/>
        </p:nvSpPr>
        <p:spPr>
          <a:xfrm rot="10800000" flipH="1">
            <a:off x="-299025" y="-63514"/>
            <a:ext cx="1990610" cy="1054010"/>
          </a:xfrm>
          <a:custGeom>
            <a:avLst/>
            <a:gdLst/>
            <a:ahLst/>
            <a:cxnLst/>
            <a:rect l="l" t="t" r="r" b="b"/>
            <a:pathLst>
              <a:path w="80952" h="42859" extrusionOk="0">
                <a:moveTo>
                  <a:pt x="7027" y="1"/>
                </a:moveTo>
                <a:cubicBezTo>
                  <a:pt x="6872" y="1"/>
                  <a:pt x="6717" y="3"/>
                  <a:pt x="6562" y="7"/>
                </a:cubicBezTo>
                <a:cubicBezTo>
                  <a:pt x="4866" y="30"/>
                  <a:pt x="3192" y="387"/>
                  <a:pt x="1629" y="1056"/>
                </a:cubicBezTo>
                <a:cubicBezTo>
                  <a:pt x="0" y="1793"/>
                  <a:pt x="89" y="2418"/>
                  <a:pt x="335" y="4114"/>
                </a:cubicBezTo>
                <a:cubicBezTo>
                  <a:pt x="982" y="8332"/>
                  <a:pt x="1652" y="12528"/>
                  <a:pt x="2321" y="16724"/>
                </a:cubicBezTo>
                <a:lnTo>
                  <a:pt x="4241" y="29022"/>
                </a:lnTo>
                <a:cubicBezTo>
                  <a:pt x="4866" y="32972"/>
                  <a:pt x="6160" y="37347"/>
                  <a:pt x="6160" y="41342"/>
                </a:cubicBezTo>
                <a:cubicBezTo>
                  <a:pt x="6227" y="41676"/>
                  <a:pt x="6294" y="42056"/>
                  <a:pt x="6562" y="42257"/>
                </a:cubicBezTo>
                <a:cubicBezTo>
                  <a:pt x="6776" y="42374"/>
                  <a:pt x="7008" y="42440"/>
                  <a:pt x="7256" y="42440"/>
                </a:cubicBezTo>
                <a:cubicBezTo>
                  <a:pt x="7292" y="42440"/>
                  <a:pt x="7328" y="42438"/>
                  <a:pt x="7365" y="42435"/>
                </a:cubicBezTo>
                <a:cubicBezTo>
                  <a:pt x="18275" y="42693"/>
                  <a:pt x="29189" y="42859"/>
                  <a:pt x="40102" y="42859"/>
                </a:cubicBezTo>
                <a:cubicBezTo>
                  <a:pt x="53724" y="42859"/>
                  <a:pt x="67345" y="42601"/>
                  <a:pt x="80951" y="41944"/>
                </a:cubicBezTo>
                <a:cubicBezTo>
                  <a:pt x="71220" y="38596"/>
                  <a:pt x="61154" y="36409"/>
                  <a:pt x="50910" y="35450"/>
                </a:cubicBezTo>
                <a:cubicBezTo>
                  <a:pt x="46357" y="35003"/>
                  <a:pt x="41513" y="34735"/>
                  <a:pt x="37741" y="32124"/>
                </a:cubicBezTo>
                <a:cubicBezTo>
                  <a:pt x="33880" y="29423"/>
                  <a:pt x="31939" y="24781"/>
                  <a:pt x="30443" y="20317"/>
                </a:cubicBezTo>
                <a:cubicBezTo>
                  <a:pt x="28948" y="15854"/>
                  <a:pt x="27609" y="11144"/>
                  <a:pt x="24439" y="7663"/>
                </a:cubicBezTo>
                <a:cubicBezTo>
                  <a:pt x="22676" y="5743"/>
                  <a:pt x="20422" y="4315"/>
                  <a:pt x="18123" y="3087"/>
                </a:cubicBezTo>
                <a:cubicBezTo>
                  <a:pt x="14732" y="1327"/>
                  <a:pt x="10908" y="1"/>
                  <a:pt x="70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15"/>
          <p:cNvSpPr/>
          <p:nvPr/>
        </p:nvSpPr>
        <p:spPr>
          <a:xfrm rot="10800000" flipH="1">
            <a:off x="959925" y="891788"/>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15"/>
          <p:cNvSpPr/>
          <p:nvPr/>
        </p:nvSpPr>
        <p:spPr>
          <a:xfrm flipH="1">
            <a:off x="2802975" y="232175"/>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15"/>
          <p:cNvSpPr/>
          <p:nvPr/>
        </p:nvSpPr>
        <p:spPr>
          <a:xfrm rot="10800000" flipH="1">
            <a:off x="172563" y="1469350"/>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1">
  <p:cSld name="CUSTOM_12">
    <p:spTree>
      <p:nvGrpSpPr>
        <p:cNvPr id="1" name="Shape 235"/>
        <p:cNvGrpSpPr/>
        <p:nvPr/>
      </p:nvGrpSpPr>
      <p:grpSpPr>
        <a:xfrm>
          <a:off x="0" y="0"/>
          <a:ext cx="0" cy="0"/>
          <a:chOff x="0" y="0"/>
          <a:chExt cx="0" cy="0"/>
        </a:xfrm>
      </p:grpSpPr>
      <p:sp>
        <p:nvSpPr>
          <p:cNvPr id="236" name="Google Shape;236;p16"/>
          <p:cNvSpPr txBox="1">
            <a:spLocks noGrp="1"/>
          </p:cNvSpPr>
          <p:nvPr>
            <p:ph type="title"/>
          </p:nvPr>
        </p:nvSpPr>
        <p:spPr>
          <a:xfrm>
            <a:off x="2129125" y="363275"/>
            <a:ext cx="48858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atin typeface="Open Sans"/>
                <a:ea typeface="Open Sans"/>
                <a:cs typeface="Open Sans"/>
                <a:sym typeface="Open Sans"/>
              </a:defRPr>
            </a:lvl2pPr>
            <a:lvl3pPr lvl="2">
              <a:spcBef>
                <a:spcPts val="0"/>
              </a:spcBef>
              <a:spcAft>
                <a:spcPts val="0"/>
              </a:spcAft>
              <a:buSzPts val="3000"/>
              <a:buNone/>
              <a:defRPr>
                <a:latin typeface="Open Sans"/>
                <a:ea typeface="Open Sans"/>
                <a:cs typeface="Open Sans"/>
                <a:sym typeface="Open Sans"/>
              </a:defRPr>
            </a:lvl3pPr>
            <a:lvl4pPr lvl="3">
              <a:spcBef>
                <a:spcPts val="0"/>
              </a:spcBef>
              <a:spcAft>
                <a:spcPts val="0"/>
              </a:spcAft>
              <a:buSzPts val="3000"/>
              <a:buNone/>
              <a:defRPr>
                <a:latin typeface="Open Sans"/>
                <a:ea typeface="Open Sans"/>
                <a:cs typeface="Open Sans"/>
                <a:sym typeface="Open Sans"/>
              </a:defRPr>
            </a:lvl4pPr>
            <a:lvl5pPr lvl="4">
              <a:spcBef>
                <a:spcPts val="0"/>
              </a:spcBef>
              <a:spcAft>
                <a:spcPts val="0"/>
              </a:spcAft>
              <a:buSzPts val="3000"/>
              <a:buNone/>
              <a:defRPr>
                <a:latin typeface="Open Sans"/>
                <a:ea typeface="Open Sans"/>
                <a:cs typeface="Open Sans"/>
                <a:sym typeface="Open Sans"/>
              </a:defRPr>
            </a:lvl5pPr>
            <a:lvl6pPr lvl="5">
              <a:spcBef>
                <a:spcPts val="0"/>
              </a:spcBef>
              <a:spcAft>
                <a:spcPts val="0"/>
              </a:spcAft>
              <a:buSzPts val="3000"/>
              <a:buNone/>
              <a:defRPr>
                <a:latin typeface="Open Sans"/>
                <a:ea typeface="Open Sans"/>
                <a:cs typeface="Open Sans"/>
                <a:sym typeface="Open Sans"/>
              </a:defRPr>
            </a:lvl6pPr>
            <a:lvl7pPr lvl="6">
              <a:spcBef>
                <a:spcPts val="0"/>
              </a:spcBef>
              <a:spcAft>
                <a:spcPts val="0"/>
              </a:spcAft>
              <a:buSzPts val="3000"/>
              <a:buNone/>
              <a:defRPr>
                <a:latin typeface="Open Sans"/>
                <a:ea typeface="Open Sans"/>
                <a:cs typeface="Open Sans"/>
                <a:sym typeface="Open Sans"/>
              </a:defRPr>
            </a:lvl7pPr>
            <a:lvl8pPr lvl="7">
              <a:spcBef>
                <a:spcPts val="0"/>
              </a:spcBef>
              <a:spcAft>
                <a:spcPts val="0"/>
              </a:spcAft>
              <a:buSzPts val="3000"/>
              <a:buNone/>
              <a:defRPr>
                <a:latin typeface="Open Sans"/>
                <a:ea typeface="Open Sans"/>
                <a:cs typeface="Open Sans"/>
                <a:sym typeface="Open Sans"/>
              </a:defRPr>
            </a:lvl8pPr>
            <a:lvl9pPr lvl="8">
              <a:spcBef>
                <a:spcPts val="0"/>
              </a:spcBef>
              <a:spcAft>
                <a:spcPts val="0"/>
              </a:spcAft>
              <a:buSzPts val="3000"/>
              <a:buNone/>
              <a:defRPr>
                <a:latin typeface="Open Sans"/>
                <a:ea typeface="Open Sans"/>
                <a:cs typeface="Open Sans"/>
                <a:sym typeface="Open Sans"/>
              </a:defRPr>
            </a:lvl9pPr>
          </a:lstStyle>
          <a:p>
            <a:endParaRPr/>
          </a:p>
        </p:txBody>
      </p:sp>
      <p:sp>
        <p:nvSpPr>
          <p:cNvPr id="237" name="Google Shape;237;p16"/>
          <p:cNvSpPr/>
          <p:nvPr/>
        </p:nvSpPr>
        <p:spPr>
          <a:xfrm flipH="1">
            <a:off x="-141518" y="-118290"/>
            <a:ext cx="3204343" cy="1651139"/>
          </a:xfrm>
          <a:custGeom>
            <a:avLst/>
            <a:gdLst/>
            <a:ahLst/>
            <a:cxnLst/>
            <a:rect l="l" t="t" r="r" b="b"/>
            <a:pathLst>
              <a:path w="64695" h="36451" extrusionOk="0">
                <a:moveTo>
                  <a:pt x="5503" y="0"/>
                </a:moveTo>
                <a:cubicBezTo>
                  <a:pt x="2589" y="0"/>
                  <a:pt x="1" y="186"/>
                  <a:pt x="237" y="874"/>
                </a:cubicBezTo>
                <a:cubicBezTo>
                  <a:pt x="460" y="1499"/>
                  <a:pt x="4411" y="2169"/>
                  <a:pt x="5259" y="2593"/>
                </a:cubicBezTo>
                <a:cubicBezTo>
                  <a:pt x="7178" y="3552"/>
                  <a:pt x="8897" y="4869"/>
                  <a:pt x="10325" y="6454"/>
                </a:cubicBezTo>
                <a:cubicBezTo>
                  <a:pt x="13673" y="10092"/>
                  <a:pt x="16619" y="21050"/>
                  <a:pt x="24989" y="22345"/>
                </a:cubicBezTo>
                <a:cubicBezTo>
                  <a:pt x="25398" y="22407"/>
                  <a:pt x="25804" y="22437"/>
                  <a:pt x="26206" y="22437"/>
                </a:cubicBezTo>
                <a:cubicBezTo>
                  <a:pt x="31849" y="22437"/>
                  <a:pt x="36809" y="16669"/>
                  <a:pt x="38871" y="15314"/>
                </a:cubicBezTo>
                <a:cubicBezTo>
                  <a:pt x="39863" y="14681"/>
                  <a:pt x="40996" y="14362"/>
                  <a:pt x="42135" y="14362"/>
                </a:cubicBezTo>
                <a:cubicBezTo>
                  <a:pt x="43201" y="14362"/>
                  <a:pt x="44272" y="14642"/>
                  <a:pt x="45232" y="15203"/>
                </a:cubicBezTo>
                <a:cubicBezTo>
                  <a:pt x="49027" y="17502"/>
                  <a:pt x="49071" y="22858"/>
                  <a:pt x="50634" y="27010"/>
                </a:cubicBezTo>
                <a:cubicBezTo>
                  <a:pt x="52642" y="32143"/>
                  <a:pt x="57307" y="35759"/>
                  <a:pt x="62775" y="36450"/>
                </a:cubicBezTo>
                <a:cubicBezTo>
                  <a:pt x="62396" y="25269"/>
                  <a:pt x="63043" y="14065"/>
                  <a:pt x="64694" y="2994"/>
                </a:cubicBezTo>
                <a:cubicBezTo>
                  <a:pt x="57530" y="1745"/>
                  <a:pt x="50232" y="1499"/>
                  <a:pt x="42978" y="1254"/>
                </a:cubicBezTo>
                <a:cubicBezTo>
                  <a:pt x="32957" y="896"/>
                  <a:pt x="22936" y="562"/>
                  <a:pt x="12914" y="249"/>
                </a:cubicBezTo>
                <a:cubicBezTo>
                  <a:pt x="12140" y="215"/>
                  <a:pt x="8634" y="0"/>
                  <a:pt x="550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16"/>
          <p:cNvSpPr/>
          <p:nvPr/>
        </p:nvSpPr>
        <p:spPr>
          <a:xfrm rot="10800000" flipH="1">
            <a:off x="-241297" y="-72669"/>
            <a:ext cx="2420522" cy="1034218"/>
          </a:xfrm>
          <a:custGeom>
            <a:avLst/>
            <a:gdLst/>
            <a:ahLst/>
            <a:cxnLst/>
            <a:rect l="l" t="t" r="r" b="b"/>
            <a:pathLst>
              <a:path w="143993" h="61524" extrusionOk="0">
                <a:moveTo>
                  <a:pt x="25900" y="1"/>
                </a:moveTo>
                <a:cubicBezTo>
                  <a:pt x="11671" y="1"/>
                  <a:pt x="1" y="8596"/>
                  <a:pt x="1" y="8596"/>
                </a:cubicBezTo>
                <a:lnTo>
                  <a:pt x="186" y="61523"/>
                </a:lnTo>
                <a:lnTo>
                  <a:pt x="143993" y="61523"/>
                </a:lnTo>
                <a:cubicBezTo>
                  <a:pt x="138074" y="43327"/>
                  <a:pt x="128448" y="39288"/>
                  <a:pt x="117124" y="39288"/>
                </a:cubicBezTo>
                <a:cubicBezTo>
                  <a:pt x="108085" y="39288"/>
                  <a:pt x="97965" y="41861"/>
                  <a:pt x="87783" y="41861"/>
                </a:cubicBezTo>
                <a:cubicBezTo>
                  <a:pt x="83897" y="41861"/>
                  <a:pt x="80003" y="41486"/>
                  <a:pt x="76156" y="40451"/>
                </a:cubicBezTo>
                <a:cubicBezTo>
                  <a:pt x="58842" y="35830"/>
                  <a:pt x="64326" y="18763"/>
                  <a:pt x="43685" y="5269"/>
                </a:cubicBezTo>
                <a:cubicBezTo>
                  <a:pt x="37737" y="1386"/>
                  <a:pt x="31612" y="1"/>
                  <a:pt x="2590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16"/>
          <p:cNvSpPr/>
          <p:nvPr/>
        </p:nvSpPr>
        <p:spPr>
          <a:xfrm rot="-10484947">
            <a:off x="-697915" y="-411807"/>
            <a:ext cx="1843431" cy="869285"/>
          </a:xfrm>
          <a:custGeom>
            <a:avLst/>
            <a:gdLst/>
            <a:ahLst/>
            <a:cxnLst/>
            <a:rect l="l" t="t" r="r" b="b"/>
            <a:pathLst>
              <a:path w="49839" h="23502" extrusionOk="0">
                <a:moveTo>
                  <a:pt x="12527" y="1"/>
                </a:moveTo>
                <a:cubicBezTo>
                  <a:pt x="11413" y="1"/>
                  <a:pt x="10247" y="125"/>
                  <a:pt x="9017" y="410"/>
                </a:cubicBezTo>
                <a:cubicBezTo>
                  <a:pt x="4486" y="1459"/>
                  <a:pt x="402" y="6325"/>
                  <a:pt x="157" y="11280"/>
                </a:cubicBezTo>
                <a:cubicBezTo>
                  <a:pt x="0" y="14650"/>
                  <a:pt x="1518" y="19694"/>
                  <a:pt x="5468" y="22238"/>
                </a:cubicBezTo>
                <a:cubicBezTo>
                  <a:pt x="6967" y="23186"/>
                  <a:pt x="8215" y="23502"/>
                  <a:pt x="9471" y="23502"/>
                </a:cubicBezTo>
                <a:cubicBezTo>
                  <a:pt x="10404" y="23502"/>
                  <a:pt x="11341" y="23327"/>
                  <a:pt x="12387" y="23109"/>
                </a:cubicBezTo>
                <a:cubicBezTo>
                  <a:pt x="23723" y="20797"/>
                  <a:pt x="35152" y="18016"/>
                  <a:pt x="46692" y="18016"/>
                </a:cubicBezTo>
                <a:cubicBezTo>
                  <a:pt x="47740" y="18016"/>
                  <a:pt x="48789" y="18039"/>
                  <a:pt x="49839" y="18087"/>
                </a:cubicBezTo>
                <a:cubicBezTo>
                  <a:pt x="49214" y="15520"/>
                  <a:pt x="49147" y="12820"/>
                  <a:pt x="48500" y="10253"/>
                </a:cubicBezTo>
                <a:cubicBezTo>
                  <a:pt x="47830" y="7664"/>
                  <a:pt x="46245" y="3624"/>
                  <a:pt x="43723" y="2486"/>
                </a:cubicBezTo>
                <a:cubicBezTo>
                  <a:pt x="43091" y="2196"/>
                  <a:pt x="42479" y="2074"/>
                  <a:pt x="41873" y="2074"/>
                </a:cubicBezTo>
                <a:cubicBezTo>
                  <a:pt x="38847" y="2074"/>
                  <a:pt x="35967" y="5108"/>
                  <a:pt x="31336" y="5276"/>
                </a:cubicBezTo>
                <a:cubicBezTo>
                  <a:pt x="31216" y="5280"/>
                  <a:pt x="31096" y="5282"/>
                  <a:pt x="30977" y="5282"/>
                </a:cubicBezTo>
                <a:cubicBezTo>
                  <a:pt x="24835" y="5282"/>
                  <a:pt x="19797" y="1"/>
                  <a:pt x="125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16"/>
          <p:cNvSpPr/>
          <p:nvPr/>
        </p:nvSpPr>
        <p:spPr>
          <a:xfrm rot="10800000" flipH="1">
            <a:off x="1759263" y="458246"/>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16"/>
          <p:cNvSpPr/>
          <p:nvPr/>
        </p:nvSpPr>
        <p:spPr>
          <a:xfrm rot="10800000" flipH="1">
            <a:off x="869351" y="697159"/>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16"/>
          <p:cNvSpPr/>
          <p:nvPr/>
        </p:nvSpPr>
        <p:spPr>
          <a:xfrm rot="10800000" flipH="1">
            <a:off x="91151" y="1262334"/>
            <a:ext cx="98400" cy="987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wo columns 1">
  <p:cSld name="CUSTOM_4">
    <p:spTree>
      <p:nvGrpSpPr>
        <p:cNvPr id="1" name="Shape 243"/>
        <p:cNvGrpSpPr/>
        <p:nvPr/>
      </p:nvGrpSpPr>
      <p:grpSpPr>
        <a:xfrm>
          <a:off x="0" y="0"/>
          <a:ext cx="0" cy="0"/>
          <a:chOff x="0" y="0"/>
          <a:chExt cx="0" cy="0"/>
        </a:xfrm>
      </p:grpSpPr>
      <p:sp>
        <p:nvSpPr>
          <p:cNvPr id="244" name="Google Shape;244;p17"/>
          <p:cNvSpPr txBox="1">
            <a:spLocks noGrp="1"/>
          </p:cNvSpPr>
          <p:nvPr>
            <p:ph type="title"/>
          </p:nvPr>
        </p:nvSpPr>
        <p:spPr>
          <a:xfrm>
            <a:off x="2846475" y="363275"/>
            <a:ext cx="34509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atin typeface="Open Sans"/>
                <a:ea typeface="Open Sans"/>
                <a:cs typeface="Open Sans"/>
                <a:sym typeface="Open Sans"/>
              </a:defRPr>
            </a:lvl2pPr>
            <a:lvl3pPr lvl="2">
              <a:spcBef>
                <a:spcPts val="0"/>
              </a:spcBef>
              <a:spcAft>
                <a:spcPts val="0"/>
              </a:spcAft>
              <a:buSzPts val="3000"/>
              <a:buNone/>
              <a:defRPr>
                <a:latin typeface="Open Sans"/>
                <a:ea typeface="Open Sans"/>
                <a:cs typeface="Open Sans"/>
                <a:sym typeface="Open Sans"/>
              </a:defRPr>
            </a:lvl3pPr>
            <a:lvl4pPr lvl="3">
              <a:spcBef>
                <a:spcPts val="0"/>
              </a:spcBef>
              <a:spcAft>
                <a:spcPts val="0"/>
              </a:spcAft>
              <a:buSzPts val="3000"/>
              <a:buNone/>
              <a:defRPr>
                <a:latin typeface="Open Sans"/>
                <a:ea typeface="Open Sans"/>
                <a:cs typeface="Open Sans"/>
                <a:sym typeface="Open Sans"/>
              </a:defRPr>
            </a:lvl4pPr>
            <a:lvl5pPr lvl="4">
              <a:spcBef>
                <a:spcPts val="0"/>
              </a:spcBef>
              <a:spcAft>
                <a:spcPts val="0"/>
              </a:spcAft>
              <a:buSzPts val="3000"/>
              <a:buNone/>
              <a:defRPr>
                <a:latin typeface="Open Sans"/>
                <a:ea typeface="Open Sans"/>
                <a:cs typeface="Open Sans"/>
                <a:sym typeface="Open Sans"/>
              </a:defRPr>
            </a:lvl5pPr>
            <a:lvl6pPr lvl="5">
              <a:spcBef>
                <a:spcPts val="0"/>
              </a:spcBef>
              <a:spcAft>
                <a:spcPts val="0"/>
              </a:spcAft>
              <a:buSzPts val="3000"/>
              <a:buNone/>
              <a:defRPr>
                <a:latin typeface="Open Sans"/>
                <a:ea typeface="Open Sans"/>
                <a:cs typeface="Open Sans"/>
                <a:sym typeface="Open Sans"/>
              </a:defRPr>
            </a:lvl6pPr>
            <a:lvl7pPr lvl="6">
              <a:spcBef>
                <a:spcPts val="0"/>
              </a:spcBef>
              <a:spcAft>
                <a:spcPts val="0"/>
              </a:spcAft>
              <a:buSzPts val="3000"/>
              <a:buNone/>
              <a:defRPr>
                <a:latin typeface="Open Sans"/>
                <a:ea typeface="Open Sans"/>
                <a:cs typeface="Open Sans"/>
                <a:sym typeface="Open Sans"/>
              </a:defRPr>
            </a:lvl7pPr>
            <a:lvl8pPr lvl="7">
              <a:spcBef>
                <a:spcPts val="0"/>
              </a:spcBef>
              <a:spcAft>
                <a:spcPts val="0"/>
              </a:spcAft>
              <a:buSzPts val="3000"/>
              <a:buNone/>
              <a:defRPr>
                <a:latin typeface="Open Sans"/>
                <a:ea typeface="Open Sans"/>
                <a:cs typeface="Open Sans"/>
                <a:sym typeface="Open Sans"/>
              </a:defRPr>
            </a:lvl8pPr>
            <a:lvl9pPr lvl="8">
              <a:spcBef>
                <a:spcPts val="0"/>
              </a:spcBef>
              <a:spcAft>
                <a:spcPts val="0"/>
              </a:spcAft>
              <a:buSzPts val="3000"/>
              <a:buNone/>
              <a:defRPr>
                <a:latin typeface="Open Sans"/>
                <a:ea typeface="Open Sans"/>
                <a:cs typeface="Open Sans"/>
                <a:sym typeface="Open Sans"/>
              </a:defRPr>
            </a:lvl9pPr>
          </a:lstStyle>
          <a:p>
            <a:endParaRPr/>
          </a:p>
        </p:txBody>
      </p:sp>
      <p:sp>
        <p:nvSpPr>
          <p:cNvPr id="245" name="Google Shape;245;p17"/>
          <p:cNvSpPr txBox="1">
            <a:spLocks noGrp="1"/>
          </p:cNvSpPr>
          <p:nvPr>
            <p:ph type="subTitle" idx="1"/>
          </p:nvPr>
        </p:nvSpPr>
        <p:spPr>
          <a:xfrm>
            <a:off x="788350" y="1645450"/>
            <a:ext cx="27045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100"/>
              <a:buFont typeface="Josefin Sans"/>
              <a:buNone/>
              <a:defRPr sz="2700" b="1">
                <a:solidFill>
                  <a:schemeClr val="dk1"/>
                </a:solidFill>
                <a:latin typeface="Josefin Sans"/>
                <a:ea typeface="Josefin Sans"/>
                <a:cs typeface="Josefin Sans"/>
                <a:sym typeface="Josefin Sans"/>
              </a:defRPr>
            </a:lvl1pPr>
            <a:lvl2pPr lvl="1" algn="ctr" rtl="0">
              <a:spcBef>
                <a:spcPts val="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2pPr>
            <a:lvl3pPr lvl="2"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3pPr>
            <a:lvl4pPr lvl="3"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4pPr>
            <a:lvl5pPr lvl="4"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5pPr>
            <a:lvl6pPr lvl="5"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6pPr>
            <a:lvl7pPr lvl="6"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7pPr>
            <a:lvl8pPr lvl="7"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8pPr>
            <a:lvl9pPr lvl="8" algn="ctr" rtl="0">
              <a:spcBef>
                <a:spcPts val="1600"/>
              </a:spcBef>
              <a:spcAft>
                <a:spcPts val="1600"/>
              </a:spcAft>
              <a:buClr>
                <a:schemeClr val="dk1"/>
              </a:buClr>
              <a:buSzPts val="2100"/>
              <a:buFont typeface="Josefin Sans"/>
              <a:buNone/>
              <a:defRPr sz="2100" b="1">
                <a:solidFill>
                  <a:schemeClr val="dk1"/>
                </a:solidFill>
                <a:latin typeface="Josefin Sans"/>
                <a:ea typeface="Josefin Sans"/>
                <a:cs typeface="Josefin Sans"/>
                <a:sym typeface="Josefin Sans"/>
              </a:defRPr>
            </a:lvl9pPr>
          </a:lstStyle>
          <a:p>
            <a:endParaRPr/>
          </a:p>
        </p:txBody>
      </p:sp>
      <p:sp>
        <p:nvSpPr>
          <p:cNvPr id="246" name="Google Shape;246;p17"/>
          <p:cNvSpPr txBox="1">
            <a:spLocks noGrp="1"/>
          </p:cNvSpPr>
          <p:nvPr>
            <p:ph type="subTitle" idx="2"/>
          </p:nvPr>
        </p:nvSpPr>
        <p:spPr>
          <a:xfrm>
            <a:off x="538175" y="2255400"/>
            <a:ext cx="3834000" cy="1980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Char char="●"/>
              <a:defRPr sz="1200"/>
            </a:lvl1pPr>
            <a:lvl2pPr lvl="1" algn="ctr" rtl="0">
              <a:spcBef>
                <a:spcPts val="1000"/>
              </a:spcBef>
              <a:spcAft>
                <a:spcPts val="0"/>
              </a:spcAft>
              <a:buSzPts val="1400"/>
              <a:buChar char="○"/>
              <a:defRPr/>
            </a:lvl2pPr>
            <a:lvl3pPr lvl="2" algn="ctr" rtl="0">
              <a:spcBef>
                <a:spcPts val="1600"/>
              </a:spcBef>
              <a:spcAft>
                <a:spcPts val="0"/>
              </a:spcAft>
              <a:buSzPts val="1400"/>
              <a:buChar char="■"/>
              <a:defRPr/>
            </a:lvl3pPr>
            <a:lvl4pPr lvl="3" algn="ctr" rtl="0">
              <a:spcBef>
                <a:spcPts val="1600"/>
              </a:spcBef>
              <a:spcAft>
                <a:spcPts val="0"/>
              </a:spcAft>
              <a:buSzPts val="1400"/>
              <a:buChar char="●"/>
              <a:defRPr/>
            </a:lvl4pPr>
            <a:lvl5pPr lvl="4" algn="ctr" rtl="0">
              <a:spcBef>
                <a:spcPts val="1600"/>
              </a:spcBef>
              <a:spcAft>
                <a:spcPts val="0"/>
              </a:spcAft>
              <a:buSzPts val="1400"/>
              <a:buChar char="○"/>
              <a:defRPr/>
            </a:lvl5pPr>
            <a:lvl6pPr lvl="5" algn="ctr" rtl="0">
              <a:spcBef>
                <a:spcPts val="1600"/>
              </a:spcBef>
              <a:spcAft>
                <a:spcPts val="0"/>
              </a:spcAft>
              <a:buSzPts val="1400"/>
              <a:buChar char="■"/>
              <a:defRPr/>
            </a:lvl6pPr>
            <a:lvl7pPr lvl="6" algn="ctr" rtl="0">
              <a:spcBef>
                <a:spcPts val="1600"/>
              </a:spcBef>
              <a:spcAft>
                <a:spcPts val="0"/>
              </a:spcAft>
              <a:buSzPts val="1400"/>
              <a:buChar char="●"/>
              <a:defRPr/>
            </a:lvl7pPr>
            <a:lvl8pPr lvl="7" algn="ctr" rtl="0">
              <a:spcBef>
                <a:spcPts val="1600"/>
              </a:spcBef>
              <a:spcAft>
                <a:spcPts val="0"/>
              </a:spcAft>
              <a:buSzPts val="1400"/>
              <a:buChar char="○"/>
              <a:defRPr/>
            </a:lvl8pPr>
            <a:lvl9pPr lvl="8" algn="ctr" rtl="0">
              <a:spcBef>
                <a:spcPts val="1600"/>
              </a:spcBef>
              <a:spcAft>
                <a:spcPts val="1600"/>
              </a:spcAft>
              <a:buSzPts val="1400"/>
              <a:buChar char="■"/>
              <a:defRPr/>
            </a:lvl9pPr>
          </a:lstStyle>
          <a:p>
            <a:endParaRPr/>
          </a:p>
        </p:txBody>
      </p:sp>
      <p:sp>
        <p:nvSpPr>
          <p:cNvPr id="247" name="Google Shape;247;p17"/>
          <p:cNvSpPr txBox="1">
            <a:spLocks noGrp="1"/>
          </p:cNvSpPr>
          <p:nvPr>
            <p:ph type="subTitle" idx="3"/>
          </p:nvPr>
        </p:nvSpPr>
        <p:spPr>
          <a:xfrm>
            <a:off x="5158975" y="1645450"/>
            <a:ext cx="27045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100"/>
              <a:buFont typeface="Josefin Sans"/>
              <a:buNone/>
              <a:defRPr sz="2700" b="1">
                <a:solidFill>
                  <a:schemeClr val="dk1"/>
                </a:solidFill>
                <a:latin typeface="Josefin Sans"/>
                <a:ea typeface="Josefin Sans"/>
                <a:cs typeface="Josefin Sans"/>
                <a:sym typeface="Josefin Sans"/>
              </a:defRPr>
            </a:lvl1pPr>
            <a:lvl2pPr lvl="1" algn="ctr" rtl="0">
              <a:spcBef>
                <a:spcPts val="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2pPr>
            <a:lvl3pPr lvl="2"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3pPr>
            <a:lvl4pPr lvl="3"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4pPr>
            <a:lvl5pPr lvl="4"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5pPr>
            <a:lvl6pPr lvl="5"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6pPr>
            <a:lvl7pPr lvl="6"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7pPr>
            <a:lvl8pPr lvl="7"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8pPr>
            <a:lvl9pPr lvl="8" algn="ctr" rtl="0">
              <a:spcBef>
                <a:spcPts val="1600"/>
              </a:spcBef>
              <a:spcAft>
                <a:spcPts val="1600"/>
              </a:spcAft>
              <a:buClr>
                <a:schemeClr val="dk1"/>
              </a:buClr>
              <a:buSzPts val="2100"/>
              <a:buFont typeface="Josefin Sans"/>
              <a:buNone/>
              <a:defRPr sz="2100" b="1">
                <a:solidFill>
                  <a:schemeClr val="dk1"/>
                </a:solidFill>
                <a:latin typeface="Josefin Sans"/>
                <a:ea typeface="Josefin Sans"/>
                <a:cs typeface="Josefin Sans"/>
                <a:sym typeface="Josefin Sans"/>
              </a:defRPr>
            </a:lvl9pPr>
          </a:lstStyle>
          <a:p>
            <a:endParaRPr/>
          </a:p>
        </p:txBody>
      </p:sp>
      <p:sp>
        <p:nvSpPr>
          <p:cNvPr id="248" name="Google Shape;248;p17"/>
          <p:cNvSpPr txBox="1">
            <a:spLocks noGrp="1"/>
          </p:cNvSpPr>
          <p:nvPr>
            <p:ph type="subTitle" idx="4"/>
          </p:nvPr>
        </p:nvSpPr>
        <p:spPr>
          <a:xfrm>
            <a:off x="4771825" y="2255400"/>
            <a:ext cx="3834000" cy="1980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Char char="●"/>
              <a:defRPr sz="1200"/>
            </a:lvl1pPr>
            <a:lvl2pPr lvl="1" algn="ctr" rtl="0">
              <a:spcBef>
                <a:spcPts val="1000"/>
              </a:spcBef>
              <a:spcAft>
                <a:spcPts val="0"/>
              </a:spcAft>
              <a:buSzPts val="1400"/>
              <a:buChar char="○"/>
              <a:defRPr/>
            </a:lvl2pPr>
            <a:lvl3pPr lvl="2" algn="ctr" rtl="0">
              <a:spcBef>
                <a:spcPts val="1600"/>
              </a:spcBef>
              <a:spcAft>
                <a:spcPts val="0"/>
              </a:spcAft>
              <a:buSzPts val="1400"/>
              <a:buChar char="■"/>
              <a:defRPr/>
            </a:lvl3pPr>
            <a:lvl4pPr lvl="3" algn="ctr" rtl="0">
              <a:spcBef>
                <a:spcPts val="1600"/>
              </a:spcBef>
              <a:spcAft>
                <a:spcPts val="0"/>
              </a:spcAft>
              <a:buSzPts val="1400"/>
              <a:buChar char="●"/>
              <a:defRPr/>
            </a:lvl4pPr>
            <a:lvl5pPr lvl="4" algn="ctr" rtl="0">
              <a:spcBef>
                <a:spcPts val="1600"/>
              </a:spcBef>
              <a:spcAft>
                <a:spcPts val="0"/>
              </a:spcAft>
              <a:buSzPts val="1400"/>
              <a:buChar char="○"/>
              <a:defRPr/>
            </a:lvl5pPr>
            <a:lvl6pPr lvl="5" algn="ctr" rtl="0">
              <a:spcBef>
                <a:spcPts val="1600"/>
              </a:spcBef>
              <a:spcAft>
                <a:spcPts val="0"/>
              </a:spcAft>
              <a:buSzPts val="1400"/>
              <a:buChar char="■"/>
              <a:defRPr/>
            </a:lvl6pPr>
            <a:lvl7pPr lvl="6" algn="ctr" rtl="0">
              <a:spcBef>
                <a:spcPts val="1600"/>
              </a:spcBef>
              <a:spcAft>
                <a:spcPts val="0"/>
              </a:spcAft>
              <a:buSzPts val="1400"/>
              <a:buChar char="●"/>
              <a:defRPr/>
            </a:lvl7pPr>
            <a:lvl8pPr lvl="7" algn="ctr" rtl="0">
              <a:spcBef>
                <a:spcPts val="1600"/>
              </a:spcBef>
              <a:spcAft>
                <a:spcPts val="0"/>
              </a:spcAft>
              <a:buSzPts val="1400"/>
              <a:buChar char="○"/>
              <a:defRPr/>
            </a:lvl8pPr>
            <a:lvl9pPr lvl="8" algn="ctr" rtl="0">
              <a:spcBef>
                <a:spcPts val="1600"/>
              </a:spcBef>
              <a:spcAft>
                <a:spcPts val="1600"/>
              </a:spcAft>
              <a:buSzPts val="1400"/>
              <a:buChar char="■"/>
              <a:defRPr/>
            </a:lvl9pPr>
          </a:lstStyle>
          <a:p>
            <a:endParaRPr/>
          </a:p>
        </p:txBody>
      </p:sp>
      <p:sp>
        <p:nvSpPr>
          <p:cNvPr id="249" name="Google Shape;249;p17"/>
          <p:cNvSpPr/>
          <p:nvPr/>
        </p:nvSpPr>
        <p:spPr>
          <a:xfrm rot="-10350985" flipH="1">
            <a:off x="6450155" y="-124771"/>
            <a:ext cx="3444934" cy="1167477"/>
          </a:xfrm>
          <a:custGeom>
            <a:avLst/>
            <a:gdLst/>
            <a:ahLst/>
            <a:cxnLst/>
            <a:rect l="l" t="t" r="r" b="b"/>
            <a:pathLst>
              <a:path w="49839" h="23502" extrusionOk="0">
                <a:moveTo>
                  <a:pt x="12527" y="1"/>
                </a:moveTo>
                <a:cubicBezTo>
                  <a:pt x="11413" y="1"/>
                  <a:pt x="10247" y="125"/>
                  <a:pt x="9017" y="410"/>
                </a:cubicBezTo>
                <a:cubicBezTo>
                  <a:pt x="4486" y="1459"/>
                  <a:pt x="402" y="6325"/>
                  <a:pt x="157" y="11280"/>
                </a:cubicBezTo>
                <a:cubicBezTo>
                  <a:pt x="0" y="14650"/>
                  <a:pt x="1518" y="19694"/>
                  <a:pt x="5468" y="22238"/>
                </a:cubicBezTo>
                <a:cubicBezTo>
                  <a:pt x="6967" y="23186"/>
                  <a:pt x="8215" y="23502"/>
                  <a:pt x="9471" y="23502"/>
                </a:cubicBezTo>
                <a:cubicBezTo>
                  <a:pt x="10404" y="23502"/>
                  <a:pt x="11341" y="23327"/>
                  <a:pt x="12387" y="23109"/>
                </a:cubicBezTo>
                <a:cubicBezTo>
                  <a:pt x="23723" y="20797"/>
                  <a:pt x="35152" y="18016"/>
                  <a:pt x="46692" y="18016"/>
                </a:cubicBezTo>
                <a:cubicBezTo>
                  <a:pt x="47740" y="18016"/>
                  <a:pt x="48789" y="18039"/>
                  <a:pt x="49839" y="18087"/>
                </a:cubicBezTo>
                <a:cubicBezTo>
                  <a:pt x="49214" y="15520"/>
                  <a:pt x="49147" y="12820"/>
                  <a:pt x="48500" y="10253"/>
                </a:cubicBezTo>
                <a:cubicBezTo>
                  <a:pt x="47830" y="7664"/>
                  <a:pt x="46245" y="3624"/>
                  <a:pt x="43723" y="2486"/>
                </a:cubicBezTo>
                <a:cubicBezTo>
                  <a:pt x="43091" y="2196"/>
                  <a:pt x="42479" y="2074"/>
                  <a:pt x="41873" y="2074"/>
                </a:cubicBezTo>
                <a:cubicBezTo>
                  <a:pt x="38847" y="2074"/>
                  <a:pt x="35967" y="5108"/>
                  <a:pt x="31336" y="5276"/>
                </a:cubicBezTo>
                <a:cubicBezTo>
                  <a:pt x="31216" y="5280"/>
                  <a:pt x="31096" y="5282"/>
                  <a:pt x="30977" y="5282"/>
                </a:cubicBezTo>
                <a:cubicBezTo>
                  <a:pt x="24835" y="5282"/>
                  <a:pt x="19797" y="1"/>
                  <a:pt x="1252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17"/>
          <p:cNvSpPr/>
          <p:nvPr/>
        </p:nvSpPr>
        <p:spPr>
          <a:xfrm flipH="1">
            <a:off x="8345826" y="984624"/>
            <a:ext cx="163500" cy="163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7"/>
          <p:cNvSpPr/>
          <p:nvPr/>
        </p:nvSpPr>
        <p:spPr>
          <a:xfrm flipH="1">
            <a:off x="8977776" y="1325449"/>
            <a:ext cx="98400" cy="98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17"/>
          <p:cNvSpPr/>
          <p:nvPr/>
        </p:nvSpPr>
        <p:spPr>
          <a:xfrm flipH="1">
            <a:off x="6236651" y="188374"/>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7"/>
          <p:cNvSpPr/>
          <p:nvPr/>
        </p:nvSpPr>
        <p:spPr>
          <a:xfrm flipH="1">
            <a:off x="7070376" y="539299"/>
            <a:ext cx="98400" cy="987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17"/>
          <p:cNvSpPr/>
          <p:nvPr/>
        </p:nvSpPr>
        <p:spPr>
          <a:xfrm>
            <a:off x="7168769" y="-99365"/>
            <a:ext cx="2517610" cy="1041571"/>
          </a:xfrm>
          <a:custGeom>
            <a:avLst/>
            <a:gdLst/>
            <a:ahLst/>
            <a:cxnLst/>
            <a:rect l="l" t="t" r="r" b="b"/>
            <a:pathLst>
              <a:path w="72716" h="43165" extrusionOk="0">
                <a:moveTo>
                  <a:pt x="36506" y="1"/>
                </a:moveTo>
                <a:cubicBezTo>
                  <a:pt x="24983" y="1"/>
                  <a:pt x="13559" y="1174"/>
                  <a:pt x="0" y="3973"/>
                </a:cubicBezTo>
                <a:cubicBezTo>
                  <a:pt x="982" y="6629"/>
                  <a:pt x="1205" y="12052"/>
                  <a:pt x="1853" y="14262"/>
                </a:cubicBezTo>
                <a:cubicBezTo>
                  <a:pt x="3259" y="19194"/>
                  <a:pt x="12610" y="30220"/>
                  <a:pt x="23859" y="33077"/>
                </a:cubicBezTo>
                <a:cubicBezTo>
                  <a:pt x="25907" y="33596"/>
                  <a:pt x="27823" y="33808"/>
                  <a:pt x="29631" y="33808"/>
                </a:cubicBezTo>
                <a:cubicBezTo>
                  <a:pt x="37728" y="33808"/>
                  <a:pt x="43662" y="29551"/>
                  <a:pt x="49622" y="29551"/>
                </a:cubicBezTo>
                <a:cubicBezTo>
                  <a:pt x="50569" y="29551"/>
                  <a:pt x="51516" y="29659"/>
                  <a:pt x="52472" y="29907"/>
                </a:cubicBezTo>
                <a:cubicBezTo>
                  <a:pt x="60284" y="31938"/>
                  <a:pt x="55507" y="42049"/>
                  <a:pt x="72715" y="43165"/>
                </a:cubicBezTo>
                <a:cubicBezTo>
                  <a:pt x="70483" y="29863"/>
                  <a:pt x="71086" y="16270"/>
                  <a:pt x="71689" y="2812"/>
                </a:cubicBezTo>
                <a:cubicBezTo>
                  <a:pt x="58580" y="1069"/>
                  <a:pt x="47498" y="1"/>
                  <a:pt x="365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17"/>
          <p:cNvSpPr/>
          <p:nvPr/>
        </p:nvSpPr>
        <p:spPr>
          <a:xfrm rot="10800000" flipH="1">
            <a:off x="7678176" y="-210266"/>
            <a:ext cx="2057229" cy="778974"/>
          </a:xfrm>
          <a:custGeom>
            <a:avLst/>
            <a:gdLst/>
            <a:ahLst/>
            <a:cxnLst/>
            <a:rect l="l" t="t" r="r" b="b"/>
            <a:pathLst>
              <a:path w="49839" h="23502" extrusionOk="0">
                <a:moveTo>
                  <a:pt x="12527" y="1"/>
                </a:moveTo>
                <a:cubicBezTo>
                  <a:pt x="11413" y="1"/>
                  <a:pt x="10247" y="125"/>
                  <a:pt x="9017" y="410"/>
                </a:cubicBezTo>
                <a:cubicBezTo>
                  <a:pt x="4486" y="1459"/>
                  <a:pt x="402" y="6325"/>
                  <a:pt x="157" y="11280"/>
                </a:cubicBezTo>
                <a:cubicBezTo>
                  <a:pt x="0" y="14650"/>
                  <a:pt x="1518" y="19694"/>
                  <a:pt x="5468" y="22238"/>
                </a:cubicBezTo>
                <a:cubicBezTo>
                  <a:pt x="6967" y="23186"/>
                  <a:pt x="8215" y="23502"/>
                  <a:pt x="9471" y="23502"/>
                </a:cubicBezTo>
                <a:cubicBezTo>
                  <a:pt x="10404" y="23502"/>
                  <a:pt x="11341" y="23327"/>
                  <a:pt x="12387" y="23109"/>
                </a:cubicBezTo>
                <a:cubicBezTo>
                  <a:pt x="23723" y="20797"/>
                  <a:pt x="35152" y="18016"/>
                  <a:pt x="46692" y="18016"/>
                </a:cubicBezTo>
                <a:cubicBezTo>
                  <a:pt x="47740" y="18016"/>
                  <a:pt x="48789" y="18039"/>
                  <a:pt x="49839" y="18087"/>
                </a:cubicBezTo>
                <a:cubicBezTo>
                  <a:pt x="49214" y="15520"/>
                  <a:pt x="49147" y="12820"/>
                  <a:pt x="48500" y="10253"/>
                </a:cubicBezTo>
                <a:cubicBezTo>
                  <a:pt x="47830" y="7664"/>
                  <a:pt x="46245" y="3624"/>
                  <a:pt x="43723" y="2486"/>
                </a:cubicBezTo>
                <a:cubicBezTo>
                  <a:pt x="43091" y="2196"/>
                  <a:pt x="42479" y="2074"/>
                  <a:pt x="41873" y="2074"/>
                </a:cubicBezTo>
                <a:cubicBezTo>
                  <a:pt x="38847" y="2074"/>
                  <a:pt x="35967" y="5108"/>
                  <a:pt x="31336" y="5276"/>
                </a:cubicBezTo>
                <a:cubicBezTo>
                  <a:pt x="31216" y="5280"/>
                  <a:pt x="31096" y="5282"/>
                  <a:pt x="30977" y="5282"/>
                </a:cubicBezTo>
                <a:cubicBezTo>
                  <a:pt x="24835" y="5282"/>
                  <a:pt x="19797" y="1"/>
                  <a:pt x="125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17"/>
          <p:cNvSpPr/>
          <p:nvPr/>
        </p:nvSpPr>
        <p:spPr>
          <a:xfrm rot="10350985">
            <a:off x="-562292" y="-173408"/>
            <a:ext cx="3444934" cy="1167477"/>
          </a:xfrm>
          <a:custGeom>
            <a:avLst/>
            <a:gdLst/>
            <a:ahLst/>
            <a:cxnLst/>
            <a:rect l="l" t="t" r="r" b="b"/>
            <a:pathLst>
              <a:path w="49839" h="23502" extrusionOk="0">
                <a:moveTo>
                  <a:pt x="12527" y="1"/>
                </a:moveTo>
                <a:cubicBezTo>
                  <a:pt x="11413" y="1"/>
                  <a:pt x="10247" y="125"/>
                  <a:pt x="9017" y="410"/>
                </a:cubicBezTo>
                <a:cubicBezTo>
                  <a:pt x="4486" y="1459"/>
                  <a:pt x="402" y="6325"/>
                  <a:pt x="157" y="11280"/>
                </a:cubicBezTo>
                <a:cubicBezTo>
                  <a:pt x="0" y="14650"/>
                  <a:pt x="1518" y="19694"/>
                  <a:pt x="5468" y="22238"/>
                </a:cubicBezTo>
                <a:cubicBezTo>
                  <a:pt x="6967" y="23186"/>
                  <a:pt x="8215" y="23502"/>
                  <a:pt x="9471" y="23502"/>
                </a:cubicBezTo>
                <a:cubicBezTo>
                  <a:pt x="10404" y="23502"/>
                  <a:pt x="11341" y="23327"/>
                  <a:pt x="12387" y="23109"/>
                </a:cubicBezTo>
                <a:cubicBezTo>
                  <a:pt x="23723" y="20797"/>
                  <a:pt x="35152" y="18016"/>
                  <a:pt x="46692" y="18016"/>
                </a:cubicBezTo>
                <a:cubicBezTo>
                  <a:pt x="47740" y="18016"/>
                  <a:pt x="48789" y="18039"/>
                  <a:pt x="49839" y="18087"/>
                </a:cubicBezTo>
                <a:cubicBezTo>
                  <a:pt x="49214" y="15520"/>
                  <a:pt x="49147" y="12820"/>
                  <a:pt x="48500" y="10253"/>
                </a:cubicBezTo>
                <a:cubicBezTo>
                  <a:pt x="47830" y="7664"/>
                  <a:pt x="46245" y="3624"/>
                  <a:pt x="43723" y="2486"/>
                </a:cubicBezTo>
                <a:cubicBezTo>
                  <a:pt x="43091" y="2196"/>
                  <a:pt x="42479" y="2074"/>
                  <a:pt x="41873" y="2074"/>
                </a:cubicBezTo>
                <a:cubicBezTo>
                  <a:pt x="38847" y="2074"/>
                  <a:pt x="35967" y="5108"/>
                  <a:pt x="31336" y="5276"/>
                </a:cubicBezTo>
                <a:cubicBezTo>
                  <a:pt x="31216" y="5280"/>
                  <a:pt x="31096" y="5282"/>
                  <a:pt x="30977" y="5282"/>
                </a:cubicBezTo>
                <a:cubicBezTo>
                  <a:pt x="24835" y="5282"/>
                  <a:pt x="19797" y="1"/>
                  <a:pt x="1252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7"/>
          <p:cNvSpPr/>
          <p:nvPr/>
        </p:nvSpPr>
        <p:spPr>
          <a:xfrm>
            <a:off x="823471" y="935986"/>
            <a:ext cx="163500" cy="163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17"/>
          <p:cNvSpPr/>
          <p:nvPr/>
        </p:nvSpPr>
        <p:spPr>
          <a:xfrm>
            <a:off x="256621" y="1276811"/>
            <a:ext cx="98400" cy="98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17"/>
          <p:cNvSpPr/>
          <p:nvPr/>
        </p:nvSpPr>
        <p:spPr>
          <a:xfrm>
            <a:off x="2997746" y="139736"/>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17"/>
          <p:cNvSpPr/>
          <p:nvPr/>
        </p:nvSpPr>
        <p:spPr>
          <a:xfrm>
            <a:off x="2164021" y="490661"/>
            <a:ext cx="98400" cy="987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7"/>
          <p:cNvSpPr/>
          <p:nvPr/>
        </p:nvSpPr>
        <p:spPr>
          <a:xfrm flipH="1">
            <a:off x="-353582" y="-148002"/>
            <a:ext cx="2517610" cy="1041571"/>
          </a:xfrm>
          <a:custGeom>
            <a:avLst/>
            <a:gdLst/>
            <a:ahLst/>
            <a:cxnLst/>
            <a:rect l="l" t="t" r="r" b="b"/>
            <a:pathLst>
              <a:path w="72716" h="43165" extrusionOk="0">
                <a:moveTo>
                  <a:pt x="36506" y="1"/>
                </a:moveTo>
                <a:cubicBezTo>
                  <a:pt x="24983" y="1"/>
                  <a:pt x="13559" y="1174"/>
                  <a:pt x="0" y="3973"/>
                </a:cubicBezTo>
                <a:cubicBezTo>
                  <a:pt x="982" y="6629"/>
                  <a:pt x="1205" y="12052"/>
                  <a:pt x="1853" y="14262"/>
                </a:cubicBezTo>
                <a:cubicBezTo>
                  <a:pt x="3259" y="19194"/>
                  <a:pt x="12610" y="30220"/>
                  <a:pt x="23859" y="33077"/>
                </a:cubicBezTo>
                <a:cubicBezTo>
                  <a:pt x="25907" y="33596"/>
                  <a:pt x="27823" y="33808"/>
                  <a:pt x="29631" y="33808"/>
                </a:cubicBezTo>
                <a:cubicBezTo>
                  <a:pt x="37728" y="33808"/>
                  <a:pt x="43662" y="29551"/>
                  <a:pt x="49622" y="29551"/>
                </a:cubicBezTo>
                <a:cubicBezTo>
                  <a:pt x="50569" y="29551"/>
                  <a:pt x="51516" y="29659"/>
                  <a:pt x="52472" y="29907"/>
                </a:cubicBezTo>
                <a:cubicBezTo>
                  <a:pt x="60284" y="31938"/>
                  <a:pt x="55507" y="42049"/>
                  <a:pt x="72715" y="43165"/>
                </a:cubicBezTo>
                <a:cubicBezTo>
                  <a:pt x="70483" y="29863"/>
                  <a:pt x="71086" y="16270"/>
                  <a:pt x="71689" y="2812"/>
                </a:cubicBezTo>
                <a:cubicBezTo>
                  <a:pt x="58580" y="1069"/>
                  <a:pt x="47498" y="1"/>
                  <a:pt x="365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7"/>
          <p:cNvSpPr/>
          <p:nvPr/>
        </p:nvSpPr>
        <p:spPr>
          <a:xfrm rot="10800000">
            <a:off x="-402608" y="-258904"/>
            <a:ext cx="2057229" cy="778974"/>
          </a:xfrm>
          <a:custGeom>
            <a:avLst/>
            <a:gdLst/>
            <a:ahLst/>
            <a:cxnLst/>
            <a:rect l="l" t="t" r="r" b="b"/>
            <a:pathLst>
              <a:path w="49839" h="23502" extrusionOk="0">
                <a:moveTo>
                  <a:pt x="12527" y="1"/>
                </a:moveTo>
                <a:cubicBezTo>
                  <a:pt x="11413" y="1"/>
                  <a:pt x="10247" y="125"/>
                  <a:pt x="9017" y="410"/>
                </a:cubicBezTo>
                <a:cubicBezTo>
                  <a:pt x="4486" y="1459"/>
                  <a:pt x="402" y="6325"/>
                  <a:pt x="157" y="11280"/>
                </a:cubicBezTo>
                <a:cubicBezTo>
                  <a:pt x="0" y="14650"/>
                  <a:pt x="1518" y="19694"/>
                  <a:pt x="5468" y="22238"/>
                </a:cubicBezTo>
                <a:cubicBezTo>
                  <a:pt x="6967" y="23186"/>
                  <a:pt x="8215" y="23502"/>
                  <a:pt x="9471" y="23502"/>
                </a:cubicBezTo>
                <a:cubicBezTo>
                  <a:pt x="10404" y="23502"/>
                  <a:pt x="11341" y="23327"/>
                  <a:pt x="12387" y="23109"/>
                </a:cubicBezTo>
                <a:cubicBezTo>
                  <a:pt x="23723" y="20797"/>
                  <a:pt x="35152" y="18016"/>
                  <a:pt x="46692" y="18016"/>
                </a:cubicBezTo>
                <a:cubicBezTo>
                  <a:pt x="47740" y="18016"/>
                  <a:pt x="48789" y="18039"/>
                  <a:pt x="49839" y="18087"/>
                </a:cubicBezTo>
                <a:cubicBezTo>
                  <a:pt x="49214" y="15520"/>
                  <a:pt x="49147" y="12820"/>
                  <a:pt x="48500" y="10253"/>
                </a:cubicBezTo>
                <a:cubicBezTo>
                  <a:pt x="47830" y="7664"/>
                  <a:pt x="46245" y="3624"/>
                  <a:pt x="43723" y="2486"/>
                </a:cubicBezTo>
                <a:cubicBezTo>
                  <a:pt x="43091" y="2196"/>
                  <a:pt x="42479" y="2074"/>
                  <a:pt x="41873" y="2074"/>
                </a:cubicBezTo>
                <a:cubicBezTo>
                  <a:pt x="38847" y="2074"/>
                  <a:pt x="35967" y="5108"/>
                  <a:pt x="31336" y="5276"/>
                </a:cubicBezTo>
                <a:cubicBezTo>
                  <a:pt x="31216" y="5280"/>
                  <a:pt x="31096" y="5282"/>
                  <a:pt x="30977" y="5282"/>
                </a:cubicBezTo>
                <a:cubicBezTo>
                  <a:pt x="24835" y="5282"/>
                  <a:pt x="19797" y="1"/>
                  <a:pt x="125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Section title and description 1">
  <p:cSld name="CUSTOM_5">
    <p:spTree>
      <p:nvGrpSpPr>
        <p:cNvPr id="1" name="Shape 263"/>
        <p:cNvGrpSpPr/>
        <p:nvPr/>
      </p:nvGrpSpPr>
      <p:grpSpPr>
        <a:xfrm>
          <a:off x="0" y="0"/>
          <a:ext cx="0" cy="0"/>
          <a:chOff x="0" y="0"/>
          <a:chExt cx="0" cy="0"/>
        </a:xfrm>
      </p:grpSpPr>
      <p:sp>
        <p:nvSpPr>
          <p:cNvPr id="264" name="Google Shape;264;p18"/>
          <p:cNvSpPr txBox="1">
            <a:spLocks noGrp="1"/>
          </p:cNvSpPr>
          <p:nvPr>
            <p:ph type="title"/>
          </p:nvPr>
        </p:nvSpPr>
        <p:spPr>
          <a:xfrm>
            <a:off x="2141950" y="1922950"/>
            <a:ext cx="4860000" cy="8223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6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65" name="Google Shape;265;p18"/>
          <p:cNvSpPr txBox="1">
            <a:spLocks noGrp="1"/>
          </p:cNvSpPr>
          <p:nvPr>
            <p:ph type="subTitle" idx="1"/>
          </p:nvPr>
        </p:nvSpPr>
        <p:spPr>
          <a:xfrm>
            <a:off x="2142050" y="2757125"/>
            <a:ext cx="4860000" cy="491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sz="1600">
                <a:solidFill>
                  <a:schemeClr val="dk1"/>
                </a:solidFill>
              </a:defRPr>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266" name="Google Shape;266;p18"/>
          <p:cNvSpPr/>
          <p:nvPr/>
        </p:nvSpPr>
        <p:spPr>
          <a:xfrm rot="-5400000">
            <a:off x="-1029861" y="815281"/>
            <a:ext cx="4058317" cy="1729782"/>
          </a:xfrm>
          <a:custGeom>
            <a:avLst/>
            <a:gdLst/>
            <a:ahLst/>
            <a:cxnLst/>
            <a:rect l="l" t="t" r="r" b="b"/>
            <a:pathLst>
              <a:path w="64695" h="36451" extrusionOk="0">
                <a:moveTo>
                  <a:pt x="5503" y="0"/>
                </a:moveTo>
                <a:cubicBezTo>
                  <a:pt x="2589" y="0"/>
                  <a:pt x="1" y="186"/>
                  <a:pt x="237" y="874"/>
                </a:cubicBezTo>
                <a:cubicBezTo>
                  <a:pt x="460" y="1499"/>
                  <a:pt x="4411" y="2169"/>
                  <a:pt x="5259" y="2593"/>
                </a:cubicBezTo>
                <a:cubicBezTo>
                  <a:pt x="7178" y="3552"/>
                  <a:pt x="8897" y="4869"/>
                  <a:pt x="10325" y="6454"/>
                </a:cubicBezTo>
                <a:cubicBezTo>
                  <a:pt x="13673" y="10092"/>
                  <a:pt x="16619" y="21050"/>
                  <a:pt x="24989" y="22345"/>
                </a:cubicBezTo>
                <a:cubicBezTo>
                  <a:pt x="25398" y="22407"/>
                  <a:pt x="25804" y="22437"/>
                  <a:pt x="26206" y="22437"/>
                </a:cubicBezTo>
                <a:cubicBezTo>
                  <a:pt x="31849" y="22437"/>
                  <a:pt x="36809" y="16669"/>
                  <a:pt x="38871" y="15314"/>
                </a:cubicBezTo>
                <a:cubicBezTo>
                  <a:pt x="39863" y="14681"/>
                  <a:pt x="40996" y="14362"/>
                  <a:pt x="42135" y="14362"/>
                </a:cubicBezTo>
                <a:cubicBezTo>
                  <a:pt x="43201" y="14362"/>
                  <a:pt x="44272" y="14642"/>
                  <a:pt x="45232" y="15203"/>
                </a:cubicBezTo>
                <a:cubicBezTo>
                  <a:pt x="49027" y="17502"/>
                  <a:pt x="49071" y="22858"/>
                  <a:pt x="50634" y="27010"/>
                </a:cubicBezTo>
                <a:cubicBezTo>
                  <a:pt x="52642" y="32143"/>
                  <a:pt x="57307" y="35759"/>
                  <a:pt x="62775" y="36450"/>
                </a:cubicBezTo>
                <a:cubicBezTo>
                  <a:pt x="62396" y="25269"/>
                  <a:pt x="63043" y="14065"/>
                  <a:pt x="64694" y="2994"/>
                </a:cubicBezTo>
                <a:cubicBezTo>
                  <a:pt x="57530" y="1745"/>
                  <a:pt x="50232" y="1499"/>
                  <a:pt x="42978" y="1254"/>
                </a:cubicBezTo>
                <a:cubicBezTo>
                  <a:pt x="32957" y="896"/>
                  <a:pt x="22936" y="562"/>
                  <a:pt x="12914" y="249"/>
                </a:cubicBezTo>
                <a:cubicBezTo>
                  <a:pt x="12140" y="215"/>
                  <a:pt x="8634" y="0"/>
                  <a:pt x="55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18"/>
          <p:cNvSpPr/>
          <p:nvPr/>
        </p:nvSpPr>
        <p:spPr>
          <a:xfrm rot="-5400000">
            <a:off x="-1888219" y="1592238"/>
            <a:ext cx="4130269" cy="1085168"/>
          </a:xfrm>
          <a:custGeom>
            <a:avLst/>
            <a:gdLst/>
            <a:ahLst/>
            <a:cxnLst/>
            <a:rect l="l" t="t" r="r" b="b"/>
            <a:pathLst>
              <a:path w="72716" h="43165" extrusionOk="0">
                <a:moveTo>
                  <a:pt x="36506" y="1"/>
                </a:moveTo>
                <a:cubicBezTo>
                  <a:pt x="24983" y="1"/>
                  <a:pt x="13559" y="1174"/>
                  <a:pt x="0" y="3973"/>
                </a:cubicBezTo>
                <a:cubicBezTo>
                  <a:pt x="982" y="6629"/>
                  <a:pt x="1205" y="12052"/>
                  <a:pt x="1853" y="14262"/>
                </a:cubicBezTo>
                <a:cubicBezTo>
                  <a:pt x="3259" y="19194"/>
                  <a:pt x="12610" y="30220"/>
                  <a:pt x="23859" y="33077"/>
                </a:cubicBezTo>
                <a:cubicBezTo>
                  <a:pt x="25907" y="33596"/>
                  <a:pt x="27823" y="33808"/>
                  <a:pt x="29631" y="33808"/>
                </a:cubicBezTo>
                <a:cubicBezTo>
                  <a:pt x="37728" y="33808"/>
                  <a:pt x="43662" y="29551"/>
                  <a:pt x="49622" y="29551"/>
                </a:cubicBezTo>
                <a:cubicBezTo>
                  <a:pt x="50569" y="29551"/>
                  <a:pt x="51516" y="29659"/>
                  <a:pt x="52472" y="29907"/>
                </a:cubicBezTo>
                <a:cubicBezTo>
                  <a:pt x="60284" y="31938"/>
                  <a:pt x="55507" y="42049"/>
                  <a:pt x="72715" y="43165"/>
                </a:cubicBezTo>
                <a:cubicBezTo>
                  <a:pt x="70483" y="29863"/>
                  <a:pt x="71086" y="16270"/>
                  <a:pt x="71689" y="2812"/>
                </a:cubicBezTo>
                <a:cubicBezTo>
                  <a:pt x="58580" y="1069"/>
                  <a:pt x="47498" y="1"/>
                  <a:pt x="365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18"/>
          <p:cNvSpPr/>
          <p:nvPr/>
        </p:nvSpPr>
        <p:spPr>
          <a:xfrm rot="5400000">
            <a:off x="387256" y="3610781"/>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18"/>
          <p:cNvSpPr/>
          <p:nvPr/>
        </p:nvSpPr>
        <p:spPr>
          <a:xfrm rot="5400000">
            <a:off x="603369" y="1722219"/>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18"/>
          <p:cNvSpPr/>
          <p:nvPr/>
        </p:nvSpPr>
        <p:spPr>
          <a:xfrm rot="5400000">
            <a:off x="-751978" y="255224"/>
            <a:ext cx="2874201" cy="1521816"/>
          </a:xfrm>
          <a:custGeom>
            <a:avLst/>
            <a:gdLst/>
            <a:ahLst/>
            <a:cxnLst/>
            <a:rect l="l" t="t" r="r" b="b"/>
            <a:pathLst>
              <a:path w="80952" h="42859" extrusionOk="0">
                <a:moveTo>
                  <a:pt x="7027" y="1"/>
                </a:moveTo>
                <a:cubicBezTo>
                  <a:pt x="6872" y="1"/>
                  <a:pt x="6717" y="3"/>
                  <a:pt x="6562" y="7"/>
                </a:cubicBezTo>
                <a:cubicBezTo>
                  <a:pt x="4866" y="30"/>
                  <a:pt x="3192" y="387"/>
                  <a:pt x="1629" y="1056"/>
                </a:cubicBezTo>
                <a:cubicBezTo>
                  <a:pt x="0" y="1793"/>
                  <a:pt x="89" y="2418"/>
                  <a:pt x="335" y="4114"/>
                </a:cubicBezTo>
                <a:cubicBezTo>
                  <a:pt x="982" y="8332"/>
                  <a:pt x="1652" y="12528"/>
                  <a:pt x="2321" y="16724"/>
                </a:cubicBezTo>
                <a:lnTo>
                  <a:pt x="4241" y="29022"/>
                </a:lnTo>
                <a:cubicBezTo>
                  <a:pt x="4866" y="32972"/>
                  <a:pt x="6160" y="37347"/>
                  <a:pt x="6160" y="41342"/>
                </a:cubicBezTo>
                <a:cubicBezTo>
                  <a:pt x="6227" y="41676"/>
                  <a:pt x="6294" y="42056"/>
                  <a:pt x="6562" y="42257"/>
                </a:cubicBezTo>
                <a:cubicBezTo>
                  <a:pt x="6776" y="42374"/>
                  <a:pt x="7008" y="42440"/>
                  <a:pt x="7256" y="42440"/>
                </a:cubicBezTo>
                <a:cubicBezTo>
                  <a:pt x="7292" y="42440"/>
                  <a:pt x="7328" y="42438"/>
                  <a:pt x="7365" y="42435"/>
                </a:cubicBezTo>
                <a:cubicBezTo>
                  <a:pt x="18275" y="42693"/>
                  <a:pt x="29189" y="42859"/>
                  <a:pt x="40102" y="42859"/>
                </a:cubicBezTo>
                <a:cubicBezTo>
                  <a:pt x="53724" y="42859"/>
                  <a:pt x="67345" y="42601"/>
                  <a:pt x="80951" y="41944"/>
                </a:cubicBezTo>
                <a:cubicBezTo>
                  <a:pt x="71220" y="38596"/>
                  <a:pt x="61154" y="36409"/>
                  <a:pt x="50910" y="35450"/>
                </a:cubicBezTo>
                <a:cubicBezTo>
                  <a:pt x="46357" y="35003"/>
                  <a:pt x="41513" y="34735"/>
                  <a:pt x="37741" y="32124"/>
                </a:cubicBezTo>
                <a:cubicBezTo>
                  <a:pt x="33880" y="29423"/>
                  <a:pt x="31939" y="24781"/>
                  <a:pt x="30443" y="20317"/>
                </a:cubicBezTo>
                <a:cubicBezTo>
                  <a:pt x="28948" y="15854"/>
                  <a:pt x="27609" y="11144"/>
                  <a:pt x="24439" y="7663"/>
                </a:cubicBezTo>
                <a:cubicBezTo>
                  <a:pt x="22676" y="5743"/>
                  <a:pt x="20422" y="4315"/>
                  <a:pt x="18123" y="3087"/>
                </a:cubicBezTo>
                <a:cubicBezTo>
                  <a:pt x="14732" y="1327"/>
                  <a:pt x="10908" y="1"/>
                  <a:pt x="70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18"/>
          <p:cNvSpPr/>
          <p:nvPr/>
        </p:nvSpPr>
        <p:spPr>
          <a:xfrm rot="5400000">
            <a:off x="1033906" y="1143081"/>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18"/>
          <p:cNvSpPr/>
          <p:nvPr/>
        </p:nvSpPr>
        <p:spPr>
          <a:xfrm rot="5400000">
            <a:off x="1978444" y="20094"/>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18"/>
          <p:cNvSpPr/>
          <p:nvPr/>
        </p:nvSpPr>
        <p:spPr>
          <a:xfrm rot="5400000">
            <a:off x="6115544" y="2556136"/>
            <a:ext cx="4058317" cy="1729782"/>
          </a:xfrm>
          <a:custGeom>
            <a:avLst/>
            <a:gdLst/>
            <a:ahLst/>
            <a:cxnLst/>
            <a:rect l="l" t="t" r="r" b="b"/>
            <a:pathLst>
              <a:path w="64695" h="36451" extrusionOk="0">
                <a:moveTo>
                  <a:pt x="5503" y="0"/>
                </a:moveTo>
                <a:cubicBezTo>
                  <a:pt x="2589" y="0"/>
                  <a:pt x="1" y="186"/>
                  <a:pt x="237" y="874"/>
                </a:cubicBezTo>
                <a:cubicBezTo>
                  <a:pt x="460" y="1499"/>
                  <a:pt x="4411" y="2169"/>
                  <a:pt x="5259" y="2593"/>
                </a:cubicBezTo>
                <a:cubicBezTo>
                  <a:pt x="7178" y="3552"/>
                  <a:pt x="8897" y="4869"/>
                  <a:pt x="10325" y="6454"/>
                </a:cubicBezTo>
                <a:cubicBezTo>
                  <a:pt x="13673" y="10092"/>
                  <a:pt x="16619" y="21050"/>
                  <a:pt x="24989" y="22345"/>
                </a:cubicBezTo>
                <a:cubicBezTo>
                  <a:pt x="25398" y="22407"/>
                  <a:pt x="25804" y="22437"/>
                  <a:pt x="26206" y="22437"/>
                </a:cubicBezTo>
                <a:cubicBezTo>
                  <a:pt x="31849" y="22437"/>
                  <a:pt x="36809" y="16669"/>
                  <a:pt x="38871" y="15314"/>
                </a:cubicBezTo>
                <a:cubicBezTo>
                  <a:pt x="39863" y="14681"/>
                  <a:pt x="40996" y="14362"/>
                  <a:pt x="42135" y="14362"/>
                </a:cubicBezTo>
                <a:cubicBezTo>
                  <a:pt x="43201" y="14362"/>
                  <a:pt x="44272" y="14642"/>
                  <a:pt x="45232" y="15203"/>
                </a:cubicBezTo>
                <a:cubicBezTo>
                  <a:pt x="49027" y="17502"/>
                  <a:pt x="49071" y="22858"/>
                  <a:pt x="50634" y="27010"/>
                </a:cubicBezTo>
                <a:cubicBezTo>
                  <a:pt x="52642" y="32143"/>
                  <a:pt x="57307" y="35759"/>
                  <a:pt x="62775" y="36450"/>
                </a:cubicBezTo>
                <a:cubicBezTo>
                  <a:pt x="62396" y="25269"/>
                  <a:pt x="63043" y="14065"/>
                  <a:pt x="64694" y="2994"/>
                </a:cubicBezTo>
                <a:cubicBezTo>
                  <a:pt x="57530" y="1745"/>
                  <a:pt x="50232" y="1499"/>
                  <a:pt x="42978" y="1254"/>
                </a:cubicBezTo>
                <a:cubicBezTo>
                  <a:pt x="32957" y="896"/>
                  <a:pt x="22936" y="562"/>
                  <a:pt x="12914" y="249"/>
                </a:cubicBezTo>
                <a:cubicBezTo>
                  <a:pt x="12140" y="215"/>
                  <a:pt x="8634" y="0"/>
                  <a:pt x="55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18"/>
          <p:cNvSpPr/>
          <p:nvPr/>
        </p:nvSpPr>
        <p:spPr>
          <a:xfrm rot="5400000">
            <a:off x="6901950" y="2423794"/>
            <a:ext cx="4130269" cy="1085168"/>
          </a:xfrm>
          <a:custGeom>
            <a:avLst/>
            <a:gdLst/>
            <a:ahLst/>
            <a:cxnLst/>
            <a:rect l="l" t="t" r="r" b="b"/>
            <a:pathLst>
              <a:path w="72716" h="43165" extrusionOk="0">
                <a:moveTo>
                  <a:pt x="36506" y="1"/>
                </a:moveTo>
                <a:cubicBezTo>
                  <a:pt x="24983" y="1"/>
                  <a:pt x="13559" y="1174"/>
                  <a:pt x="0" y="3973"/>
                </a:cubicBezTo>
                <a:cubicBezTo>
                  <a:pt x="982" y="6629"/>
                  <a:pt x="1205" y="12052"/>
                  <a:pt x="1853" y="14262"/>
                </a:cubicBezTo>
                <a:cubicBezTo>
                  <a:pt x="3259" y="19194"/>
                  <a:pt x="12610" y="30220"/>
                  <a:pt x="23859" y="33077"/>
                </a:cubicBezTo>
                <a:cubicBezTo>
                  <a:pt x="25907" y="33596"/>
                  <a:pt x="27823" y="33808"/>
                  <a:pt x="29631" y="33808"/>
                </a:cubicBezTo>
                <a:cubicBezTo>
                  <a:pt x="37728" y="33808"/>
                  <a:pt x="43662" y="29551"/>
                  <a:pt x="49622" y="29551"/>
                </a:cubicBezTo>
                <a:cubicBezTo>
                  <a:pt x="50569" y="29551"/>
                  <a:pt x="51516" y="29659"/>
                  <a:pt x="52472" y="29907"/>
                </a:cubicBezTo>
                <a:cubicBezTo>
                  <a:pt x="60284" y="31938"/>
                  <a:pt x="55507" y="42049"/>
                  <a:pt x="72715" y="43165"/>
                </a:cubicBezTo>
                <a:cubicBezTo>
                  <a:pt x="70483" y="29863"/>
                  <a:pt x="71086" y="16270"/>
                  <a:pt x="71689" y="2812"/>
                </a:cubicBezTo>
                <a:cubicBezTo>
                  <a:pt x="58580" y="1069"/>
                  <a:pt x="47498" y="1"/>
                  <a:pt x="365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18"/>
          <p:cNvSpPr/>
          <p:nvPr/>
        </p:nvSpPr>
        <p:spPr>
          <a:xfrm rot="-5400000">
            <a:off x="8658344" y="1391719"/>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18"/>
          <p:cNvSpPr/>
          <p:nvPr/>
        </p:nvSpPr>
        <p:spPr>
          <a:xfrm rot="-5400000">
            <a:off x="8377131" y="3215481"/>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18"/>
          <p:cNvSpPr/>
          <p:nvPr/>
        </p:nvSpPr>
        <p:spPr>
          <a:xfrm rot="-5400000">
            <a:off x="7021777" y="3324160"/>
            <a:ext cx="2874201" cy="1521816"/>
          </a:xfrm>
          <a:custGeom>
            <a:avLst/>
            <a:gdLst/>
            <a:ahLst/>
            <a:cxnLst/>
            <a:rect l="l" t="t" r="r" b="b"/>
            <a:pathLst>
              <a:path w="80952" h="42859" extrusionOk="0">
                <a:moveTo>
                  <a:pt x="7027" y="1"/>
                </a:moveTo>
                <a:cubicBezTo>
                  <a:pt x="6872" y="1"/>
                  <a:pt x="6717" y="3"/>
                  <a:pt x="6562" y="7"/>
                </a:cubicBezTo>
                <a:cubicBezTo>
                  <a:pt x="4866" y="30"/>
                  <a:pt x="3192" y="387"/>
                  <a:pt x="1629" y="1056"/>
                </a:cubicBezTo>
                <a:cubicBezTo>
                  <a:pt x="0" y="1793"/>
                  <a:pt x="89" y="2418"/>
                  <a:pt x="335" y="4114"/>
                </a:cubicBezTo>
                <a:cubicBezTo>
                  <a:pt x="982" y="8332"/>
                  <a:pt x="1652" y="12528"/>
                  <a:pt x="2321" y="16724"/>
                </a:cubicBezTo>
                <a:lnTo>
                  <a:pt x="4241" y="29022"/>
                </a:lnTo>
                <a:cubicBezTo>
                  <a:pt x="4866" y="32972"/>
                  <a:pt x="6160" y="37347"/>
                  <a:pt x="6160" y="41342"/>
                </a:cubicBezTo>
                <a:cubicBezTo>
                  <a:pt x="6227" y="41676"/>
                  <a:pt x="6294" y="42056"/>
                  <a:pt x="6562" y="42257"/>
                </a:cubicBezTo>
                <a:cubicBezTo>
                  <a:pt x="6776" y="42374"/>
                  <a:pt x="7008" y="42440"/>
                  <a:pt x="7256" y="42440"/>
                </a:cubicBezTo>
                <a:cubicBezTo>
                  <a:pt x="7292" y="42440"/>
                  <a:pt x="7328" y="42438"/>
                  <a:pt x="7365" y="42435"/>
                </a:cubicBezTo>
                <a:cubicBezTo>
                  <a:pt x="18275" y="42693"/>
                  <a:pt x="29189" y="42859"/>
                  <a:pt x="40102" y="42859"/>
                </a:cubicBezTo>
                <a:cubicBezTo>
                  <a:pt x="53724" y="42859"/>
                  <a:pt x="67345" y="42601"/>
                  <a:pt x="80951" y="41944"/>
                </a:cubicBezTo>
                <a:cubicBezTo>
                  <a:pt x="71220" y="38596"/>
                  <a:pt x="61154" y="36409"/>
                  <a:pt x="50910" y="35450"/>
                </a:cubicBezTo>
                <a:cubicBezTo>
                  <a:pt x="46357" y="35003"/>
                  <a:pt x="41513" y="34735"/>
                  <a:pt x="37741" y="32124"/>
                </a:cubicBezTo>
                <a:cubicBezTo>
                  <a:pt x="33880" y="29423"/>
                  <a:pt x="31939" y="24781"/>
                  <a:pt x="30443" y="20317"/>
                </a:cubicBezTo>
                <a:cubicBezTo>
                  <a:pt x="28948" y="15854"/>
                  <a:pt x="27609" y="11144"/>
                  <a:pt x="24439" y="7663"/>
                </a:cubicBezTo>
                <a:cubicBezTo>
                  <a:pt x="22676" y="5743"/>
                  <a:pt x="20422" y="4315"/>
                  <a:pt x="18123" y="3087"/>
                </a:cubicBezTo>
                <a:cubicBezTo>
                  <a:pt x="14732" y="1327"/>
                  <a:pt x="10908" y="1"/>
                  <a:pt x="70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18"/>
          <p:cNvSpPr/>
          <p:nvPr/>
        </p:nvSpPr>
        <p:spPr>
          <a:xfrm rot="-5400000">
            <a:off x="8011694" y="3859419"/>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18"/>
          <p:cNvSpPr/>
          <p:nvPr/>
        </p:nvSpPr>
        <p:spPr>
          <a:xfrm rot="-5400000">
            <a:off x="7002056" y="4917606"/>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six columns">
  <p:cSld name="CUSTOM_6">
    <p:spTree>
      <p:nvGrpSpPr>
        <p:cNvPr id="1" name="Shape 280"/>
        <p:cNvGrpSpPr/>
        <p:nvPr/>
      </p:nvGrpSpPr>
      <p:grpSpPr>
        <a:xfrm>
          <a:off x="0" y="0"/>
          <a:ext cx="0" cy="0"/>
          <a:chOff x="0" y="0"/>
          <a:chExt cx="0" cy="0"/>
        </a:xfrm>
      </p:grpSpPr>
      <p:sp>
        <p:nvSpPr>
          <p:cNvPr id="281" name="Google Shape;281;p19"/>
          <p:cNvSpPr txBox="1">
            <a:spLocks noGrp="1"/>
          </p:cNvSpPr>
          <p:nvPr>
            <p:ph type="title"/>
          </p:nvPr>
        </p:nvSpPr>
        <p:spPr>
          <a:xfrm>
            <a:off x="3145775" y="363275"/>
            <a:ext cx="28524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atin typeface="Open Sans"/>
                <a:ea typeface="Open Sans"/>
                <a:cs typeface="Open Sans"/>
                <a:sym typeface="Open Sans"/>
              </a:defRPr>
            </a:lvl2pPr>
            <a:lvl3pPr lvl="2">
              <a:spcBef>
                <a:spcPts val="0"/>
              </a:spcBef>
              <a:spcAft>
                <a:spcPts val="0"/>
              </a:spcAft>
              <a:buSzPts val="3000"/>
              <a:buNone/>
              <a:defRPr>
                <a:latin typeface="Open Sans"/>
                <a:ea typeface="Open Sans"/>
                <a:cs typeface="Open Sans"/>
                <a:sym typeface="Open Sans"/>
              </a:defRPr>
            </a:lvl3pPr>
            <a:lvl4pPr lvl="3">
              <a:spcBef>
                <a:spcPts val="0"/>
              </a:spcBef>
              <a:spcAft>
                <a:spcPts val="0"/>
              </a:spcAft>
              <a:buSzPts val="3000"/>
              <a:buNone/>
              <a:defRPr>
                <a:latin typeface="Open Sans"/>
                <a:ea typeface="Open Sans"/>
                <a:cs typeface="Open Sans"/>
                <a:sym typeface="Open Sans"/>
              </a:defRPr>
            </a:lvl4pPr>
            <a:lvl5pPr lvl="4">
              <a:spcBef>
                <a:spcPts val="0"/>
              </a:spcBef>
              <a:spcAft>
                <a:spcPts val="0"/>
              </a:spcAft>
              <a:buSzPts val="3000"/>
              <a:buNone/>
              <a:defRPr>
                <a:latin typeface="Open Sans"/>
                <a:ea typeface="Open Sans"/>
                <a:cs typeface="Open Sans"/>
                <a:sym typeface="Open Sans"/>
              </a:defRPr>
            </a:lvl5pPr>
            <a:lvl6pPr lvl="5">
              <a:spcBef>
                <a:spcPts val="0"/>
              </a:spcBef>
              <a:spcAft>
                <a:spcPts val="0"/>
              </a:spcAft>
              <a:buSzPts val="3000"/>
              <a:buNone/>
              <a:defRPr>
                <a:latin typeface="Open Sans"/>
                <a:ea typeface="Open Sans"/>
                <a:cs typeface="Open Sans"/>
                <a:sym typeface="Open Sans"/>
              </a:defRPr>
            </a:lvl6pPr>
            <a:lvl7pPr lvl="6">
              <a:spcBef>
                <a:spcPts val="0"/>
              </a:spcBef>
              <a:spcAft>
                <a:spcPts val="0"/>
              </a:spcAft>
              <a:buSzPts val="3000"/>
              <a:buNone/>
              <a:defRPr>
                <a:latin typeface="Open Sans"/>
                <a:ea typeface="Open Sans"/>
                <a:cs typeface="Open Sans"/>
                <a:sym typeface="Open Sans"/>
              </a:defRPr>
            </a:lvl7pPr>
            <a:lvl8pPr lvl="7">
              <a:spcBef>
                <a:spcPts val="0"/>
              </a:spcBef>
              <a:spcAft>
                <a:spcPts val="0"/>
              </a:spcAft>
              <a:buSzPts val="3000"/>
              <a:buNone/>
              <a:defRPr>
                <a:latin typeface="Open Sans"/>
                <a:ea typeface="Open Sans"/>
                <a:cs typeface="Open Sans"/>
                <a:sym typeface="Open Sans"/>
              </a:defRPr>
            </a:lvl8pPr>
            <a:lvl9pPr lvl="8">
              <a:spcBef>
                <a:spcPts val="0"/>
              </a:spcBef>
              <a:spcAft>
                <a:spcPts val="0"/>
              </a:spcAft>
              <a:buSzPts val="3000"/>
              <a:buNone/>
              <a:defRPr>
                <a:latin typeface="Open Sans"/>
                <a:ea typeface="Open Sans"/>
                <a:cs typeface="Open Sans"/>
                <a:sym typeface="Open Sans"/>
              </a:defRPr>
            </a:lvl9pPr>
          </a:lstStyle>
          <a:p>
            <a:endParaRPr/>
          </a:p>
        </p:txBody>
      </p:sp>
      <p:sp>
        <p:nvSpPr>
          <p:cNvPr id="282" name="Google Shape;282;p19"/>
          <p:cNvSpPr txBox="1">
            <a:spLocks noGrp="1"/>
          </p:cNvSpPr>
          <p:nvPr>
            <p:ph type="subTitle" idx="1"/>
          </p:nvPr>
        </p:nvSpPr>
        <p:spPr>
          <a:xfrm>
            <a:off x="3328941" y="1904475"/>
            <a:ext cx="2486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100"/>
              <a:buFont typeface="Josefin Sans"/>
              <a:buNone/>
              <a:defRPr sz="2700" b="1">
                <a:solidFill>
                  <a:schemeClr val="dk1"/>
                </a:solidFill>
                <a:latin typeface="Josefin Sans"/>
                <a:ea typeface="Josefin Sans"/>
                <a:cs typeface="Josefin Sans"/>
                <a:sym typeface="Josefin Sans"/>
              </a:defRPr>
            </a:lvl1pPr>
            <a:lvl2pPr lvl="1" algn="ctr" rtl="0">
              <a:spcBef>
                <a:spcPts val="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2pPr>
            <a:lvl3pPr lvl="2"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3pPr>
            <a:lvl4pPr lvl="3"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4pPr>
            <a:lvl5pPr lvl="4"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5pPr>
            <a:lvl6pPr lvl="5"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6pPr>
            <a:lvl7pPr lvl="6"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7pPr>
            <a:lvl8pPr lvl="7"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8pPr>
            <a:lvl9pPr lvl="8" algn="ctr" rtl="0">
              <a:spcBef>
                <a:spcPts val="1600"/>
              </a:spcBef>
              <a:spcAft>
                <a:spcPts val="1600"/>
              </a:spcAft>
              <a:buClr>
                <a:schemeClr val="dk1"/>
              </a:buClr>
              <a:buSzPts val="2100"/>
              <a:buFont typeface="Josefin Sans"/>
              <a:buNone/>
              <a:defRPr sz="2100" b="1">
                <a:solidFill>
                  <a:schemeClr val="dk1"/>
                </a:solidFill>
                <a:latin typeface="Josefin Sans"/>
                <a:ea typeface="Josefin Sans"/>
                <a:cs typeface="Josefin Sans"/>
                <a:sym typeface="Josefin Sans"/>
              </a:defRPr>
            </a:lvl9pPr>
          </a:lstStyle>
          <a:p>
            <a:endParaRPr/>
          </a:p>
        </p:txBody>
      </p:sp>
      <p:sp>
        <p:nvSpPr>
          <p:cNvPr id="283" name="Google Shape;283;p19"/>
          <p:cNvSpPr txBox="1">
            <a:spLocks noGrp="1"/>
          </p:cNvSpPr>
          <p:nvPr>
            <p:ph type="subTitle" idx="2"/>
          </p:nvPr>
        </p:nvSpPr>
        <p:spPr>
          <a:xfrm>
            <a:off x="3610941" y="2223600"/>
            <a:ext cx="1922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284" name="Google Shape;284;p19"/>
          <p:cNvSpPr txBox="1">
            <a:spLocks noGrp="1"/>
          </p:cNvSpPr>
          <p:nvPr>
            <p:ph type="subTitle" idx="3"/>
          </p:nvPr>
        </p:nvSpPr>
        <p:spPr>
          <a:xfrm>
            <a:off x="659663" y="1904475"/>
            <a:ext cx="2486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100"/>
              <a:buFont typeface="Josefin Sans"/>
              <a:buNone/>
              <a:defRPr sz="2700" b="1">
                <a:solidFill>
                  <a:schemeClr val="dk1"/>
                </a:solidFill>
                <a:latin typeface="Josefin Sans"/>
                <a:ea typeface="Josefin Sans"/>
                <a:cs typeface="Josefin Sans"/>
                <a:sym typeface="Josefin Sans"/>
              </a:defRPr>
            </a:lvl1pPr>
            <a:lvl2pPr lvl="1" algn="ctr" rtl="0">
              <a:spcBef>
                <a:spcPts val="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2pPr>
            <a:lvl3pPr lvl="2"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3pPr>
            <a:lvl4pPr lvl="3"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4pPr>
            <a:lvl5pPr lvl="4"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5pPr>
            <a:lvl6pPr lvl="5"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6pPr>
            <a:lvl7pPr lvl="6"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7pPr>
            <a:lvl8pPr lvl="7"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8pPr>
            <a:lvl9pPr lvl="8" algn="ctr" rtl="0">
              <a:spcBef>
                <a:spcPts val="1600"/>
              </a:spcBef>
              <a:spcAft>
                <a:spcPts val="1600"/>
              </a:spcAft>
              <a:buClr>
                <a:schemeClr val="dk1"/>
              </a:buClr>
              <a:buSzPts val="2100"/>
              <a:buFont typeface="Josefin Sans"/>
              <a:buNone/>
              <a:defRPr sz="2100" b="1">
                <a:solidFill>
                  <a:schemeClr val="dk1"/>
                </a:solidFill>
                <a:latin typeface="Josefin Sans"/>
                <a:ea typeface="Josefin Sans"/>
                <a:cs typeface="Josefin Sans"/>
                <a:sym typeface="Josefin Sans"/>
              </a:defRPr>
            </a:lvl9pPr>
          </a:lstStyle>
          <a:p>
            <a:endParaRPr/>
          </a:p>
        </p:txBody>
      </p:sp>
      <p:sp>
        <p:nvSpPr>
          <p:cNvPr id="285" name="Google Shape;285;p19"/>
          <p:cNvSpPr txBox="1">
            <a:spLocks noGrp="1"/>
          </p:cNvSpPr>
          <p:nvPr>
            <p:ph type="subTitle" idx="4"/>
          </p:nvPr>
        </p:nvSpPr>
        <p:spPr>
          <a:xfrm>
            <a:off x="941663" y="2223600"/>
            <a:ext cx="1922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286" name="Google Shape;286;p19"/>
          <p:cNvSpPr txBox="1">
            <a:spLocks noGrp="1"/>
          </p:cNvSpPr>
          <p:nvPr>
            <p:ph type="subTitle" idx="5"/>
          </p:nvPr>
        </p:nvSpPr>
        <p:spPr>
          <a:xfrm>
            <a:off x="3328941" y="3814500"/>
            <a:ext cx="2486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100"/>
              <a:buFont typeface="Josefin Sans"/>
              <a:buNone/>
              <a:defRPr sz="2700" b="1">
                <a:solidFill>
                  <a:schemeClr val="dk1"/>
                </a:solidFill>
                <a:latin typeface="Josefin Sans"/>
                <a:ea typeface="Josefin Sans"/>
                <a:cs typeface="Josefin Sans"/>
                <a:sym typeface="Josefin Sans"/>
              </a:defRPr>
            </a:lvl1pPr>
            <a:lvl2pPr lvl="1" algn="ctr" rtl="0">
              <a:spcBef>
                <a:spcPts val="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2pPr>
            <a:lvl3pPr lvl="2"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3pPr>
            <a:lvl4pPr lvl="3"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4pPr>
            <a:lvl5pPr lvl="4"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5pPr>
            <a:lvl6pPr lvl="5"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6pPr>
            <a:lvl7pPr lvl="6"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7pPr>
            <a:lvl8pPr lvl="7"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8pPr>
            <a:lvl9pPr lvl="8" algn="ctr" rtl="0">
              <a:spcBef>
                <a:spcPts val="1600"/>
              </a:spcBef>
              <a:spcAft>
                <a:spcPts val="1600"/>
              </a:spcAft>
              <a:buClr>
                <a:schemeClr val="dk1"/>
              </a:buClr>
              <a:buSzPts val="2100"/>
              <a:buFont typeface="Josefin Sans"/>
              <a:buNone/>
              <a:defRPr sz="2100" b="1">
                <a:solidFill>
                  <a:schemeClr val="dk1"/>
                </a:solidFill>
                <a:latin typeface="Josefin Sans"/>
                <a:ea typeface="Josefin Sans"/>
                <a:cs typeface="Josefin Sans"/>
                <a:sym typeface="Josefin Sans"/>
              </a:defRPr>
            </a:lvl9pPr>
          </a:lstStyle>
          <a:p>
            <a:endParaRPr/>
          </a:p>
        </p:txBody>
      </p:sp>
      <p:sp>
        <p:nvSpPr>
          <p:cNvPr id="287" name="Google Shape;287;p19"/>
          <p:cNvSpPr txBox="1">
            <a:spLocks noGrp="1"/>
          </p:cNvSpPr>
          <p:nvPr>
            <p:ph type="subTitle" idx="6"/>
          </p:nvPr>
        </p:nvSpPr>
        <p:spPr>
          <a:xfrm>
            <a:off x="3610941" y="4133628"/>
            <a:ext cx="1922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288" name="Google Shape;288;p19"/>
          <p:cNvSpPr txBox="1">
            <a:spLocks noGrp="1"/>
          </p:cNvSpPr>
          <p:nvPr>
            <p:ph type="subTitle" idx="7"/>
          </p:nvPr>
        </p:nvSpPr>
        <p:spPr>
          <a:xfrm>
            <a:off x="659663" y="3814500"/>
            <a:ext cx="2486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100"/>
              <a:buFont typeface="Josefin Sans"/>
              <a:buNone/>
              <a:defRPr sz="2700" b="1">
                <a:solidFill>
                  <a:schemeClr val="dk1"/>
                </a:solidFill>
                <a:latin typeface="Josefin Sans"/>
                <a:ea typeface="Josefin Sans"/>
                <a:cs typeface="Josefin Sans"/>
                <a:sym typeface="Josefin Sans"/>
              </a:defRPr>
            </a:lvl1pPr>
            <a:lvl2pPr lvl="1" algn="ctr" rtl="0">
              <a:spcBef>
                <a:spcPts val="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2pPr>
            <a:lvl3pPr lvl="2"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3pPr>
            <a:lvl4pPr lvl="3"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4pPr>
            <a:lvl5pPr lvl="4"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5pPr>
            <a:lvl6pPr lvl="5"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6pPr>
            <a:lvl7pPr lvl="6"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7pPr>
            <a:lvl8pPr lvl="7"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8pPr>
            <a:lvl9pPr lvl="8" algn="ctr" rtl="0">
              <a:spcBef>
                <a:spcPts val="1600"/>
              </a:spcBef>
              <a:spcAft>
                <a:spcPts val="1600"/>
              </a:spcAft>
              <a:buClr>
                <a:schemeClr val="dk1"/>
              </a:buClr>
              <a:buSzPts val="2100"/>
              <a:buFont typeface="Josefin Sans"/>
              <a:buNone/>
              <a:defRPr sz="2100" b="1">
                <a:solidFill>
                  <a:schemeClr val="dk1"/>
                </a:solidFill>
                <a:latin typeface="Josefin Sans"/>
                <a:ea typeface="Josefin Sans"/>
                <a:cs typeface="Josefin Sans"/>
                <a:sym typeface="Josefin Sans"/>
              </a:defRPr>
            </a:lvl9pPr>
          </a:lstStyle>
          <a:p>
            <a:endParaRPr/>
          </a:p>
        </p:txBody>
      </p:sp>
      <p:sp>
        <p:nvSpPr>
          <p:cNvPr id="289" name="Google Shape;289;p19"/>
          <p:cNvSpPr txBox="1">
            <a:spLocks noGrp="1"/>
          </p:cNvSpPr>
          <p:nvPr>
            <p:ph type="subTitle" idx="8"/>
          </p:nvPr>
        </p:nvSpPr>
        <p:spPr>
          <a:xfrm>
            <a:off x="941663" y="4133628"/>
            <a:ext cx="1922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290" name="Google Shape;290;p19"/>
          <p:cNvSpPr txBox="1">
            <a:spLocks noGrp="1"/>
          </p:cNvSpPr>
          <p:nvPr>
            <p:ph type="subTitle" idx="9"/>
          </p:nvPr>
        </p:nvSpPr>
        <p:spPr>
          <a:xfrm>
            <a:off x="5998216" y="1904475"/>
            <a:ext cx="2486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100"/>
              <a:buFont typeface="Josefin Sans"/>
              <a:buNone/>
              <a:defRPr sz="2700" b="1">
                <a:solidFill>
                  <a:schemeClr val="dk1"/>
                </a:solidFill>
                <a:latin typeface="Josefin Sans"/>
                <a:ea typeface="Josefin Sans"/>
                <a:cs typeface="Josefin Sans"/>
                <a:sym typeface="Josefin Sans"/>
              </a:defRPr>
            </a:lvl1pPr>
            <a:lvl2pPr lvl="1" algn="ctr" rtl="0">
              <a:spcBef>
                <a:spcPts val="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2pPr>
            <a:lvl3pPr lvl="2"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3pPr>
            <a:lvl4pPr lvl="3"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4pPr>
            <a:lvl5pPr lvl="4"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5pPr>
            <a:lvl6pPr lvl="5"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6pPr>
            <a:lvl7pPr lvl="6"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7pPr>
            <a:lvl8pPr lvl="7"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8pPr>
            <a:lvl9pPr lvl="8" algn="ctr" rtl="0">
              <a:spcBef>
                <a:spcPts val="1600"/>
              </a:spcBef>
              <a:spcAft>
                <a:spcPts val="1600"/>
              </a:spcAft>
              <a:buClr>
                <a:schemeClr val="dk1"/>
              </a:buClr>
              <a:buSzPts val="2100"/>
              <a:buFont typeface="Josefin Sans"/>
              <a:buNone/>
              <a:defRPr sz="2100" b="1">
                <a:solidFill>
                  <a:schemeClr val="dk1"/>
                </a:solidFill>
                <a:latin typeface="Josefin Sans"/>
                <a:ea typeface="Josefin Sans"/>
                <a:cs typeface="Josefin Sans"/>
                <a:sym typeface="Josefin Sans"/>
              </a:defRPr>
            </a:lvl9pPr>
          </a:lstStyle>
          <a:p>
            <a:endParaRPr/>
          </a:p>
        </p:txBody>
      </p:sp>
      <p:sp>
        <p:nvSpPr>
          <p:cNvPr id="291" name="Google Shape;291;p19"/>
          <p:cNvSpPr txBox="1">
            <a:spLocks noGrp="1"/>
          </p:cNvSpPr>
          <p:nvPr>
            <p:ph type="subTitle" idx="13"/>
          </p:nvPr>
        </p:nvSpPr>
        <p:spPr>
          <a:xfrm>
            <a:off x="6280216" y="2223600"/>
            <a:ext cx="1922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292" name="Google Shape;292;p19"/>
          <p:cNvSpPr txBox="1">
            <a:spLocks noGrp="1"/>
          </p:cNvSpPr>
          <p:nvPr>
            <p:ph type="subTitle" idx="14"/>
          </p:nvPr>
        </p:nvSpPr>
        <p:spPr>
          <a:xfrm>
            <a:off x="5998216" y="3814500"/>
            <a:ext cx="2486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100"/>
              <a:buFont typeface="Josefin Sans"/>
              <a:buNone/>
              <a:defRPr sz="2700" b="1">
                <a:solidFill>
                  <a:schemeClr val="dk1"/>
                </a:solidFill>
                <a:latin typeface="Josefin Sans"/>
                <a:ea typeface="Josefin Sans"/>
                <a:cs typeface="Josefin Sans"/>
                <a:sym typeface="Josefin Sans"/>
              </a:defRPr>
            </a:lvl1pPr>
            <a:lvl2pPr lvl="1" algn="ctr" rtl="0">
              <a:spcBef>
                <a:spcPts val="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2pPr>
            <a:lvl3pPr lvl="2"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3pPr>
            <a:lvl4pPr lvl="3"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4pPr>
            <a:lvl5pPr lvl="4"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5pPr>
            <a:lvl6pPr lvl="5"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6pPr>
            <a:lvl7pPr lvl="6"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7pPr>
            <a:lvl8pPr lvl="7"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8pPr>
            <a:lvl9pPr lvl="8" algn="ctr" rtl="0">
              <a:spcBef>
                <a:spcPts val="1600"/>
              </a:spcBef>
              <a:spcAft>
                <a:spcPts val="1600"/>
              </a:spcAft>
              <a:buClr>
                <a:schemeClr val="dk1"/>
              </a:buClr>
              <a:buSzPts val="2100"/>
              <a:buFont typeface="Josefin Sans"/>
              <a:buNone/>
              <a:defRPr sz="2100" b="1">
                <a:solidFill>
                  <a:schemeClr val="dk1"/>
                </a:solidFill>
                <a:latin typeface="Josefin Sans"/>
                <a:ea typeface="Josefin Sans"/>
                <a:cs typeface="Josefin Sans"/>
                <a:sym typeface="Josefin Sans"/>
              </a:defRPr>
            </a:lvl9pPr>
          </a:lstStyle>
          <a:p>
            <a:endParaRPr/>
          </a:p>
        </p:txBody>
      </p:sp>
      <p:sp>
        <p:nvSpPr>
          <p:cNvPr id="293" name="Google Shape;293;p19"/>
          <p:cNvSpPr txBox="1">
            <a:spLocks noGrp="1"/>
          </p:cNvSpPr>
          <p:nvPr>
            <p:ph type="subTitle" idx="15"/>
          </p:nvPr>
        </p:nvSpPr>
        <p:spPr>
          <a:xfrm>
            <a:off x="6280216" y="4133628"/>
            <a:ext cx="1922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294" name="Google Shape;294;p19"/>
          <p:cNvSpPr/>
          <p:nvPr/>
        </p:nvSpPr>
        <p:spPr>
          <a:xfrm>
            <a:off x="5587299" y="-209550"/>
            <a:ext cx="6890071" cy="880003"/>
          </a:xfrm>
          <a:custGeom>
            <a:avLst/>
            <a:gdLst/>
            <a:ahLst/>
            <a:cxnLst/>
            <a:rect l="l" t="t" r="r" b="b"/>
            <a:pathLst>
              <a:path w="79484" h="14785" extrusionOk="0">
                <a:moveTo>
                  <a:pt x="64823" y="0"/>
                </a:moveTo>
                <a:cubicBezTo>
                  <a:pt x="56730" y="0"/>
                  <a:pt x="48629" y="357"/>
                  <a:pt x="40537" y="566"/>
                </a:cubicBezTo>
                <a:cubicBezTo>
                  <a:pt x="32882" y="767"/>
                  <a:pt x="25204" y="856"/>
                  <a:pt x="17548" y="856"/>
                </a:cubicBezTo>
                <a:lnTo>
                  <a:pt x="6188" y="856"/>
                </a:lnTo>
                <a:cubicBezTo>
                  <a:pt x="5806" y="856"/>
                  <a:pt x="5327" y="841"/>
                  <a:pt x="4808" y="841"/>
                </a:cubicBezTo>
                <a:cubicBezTo>
                  <a:pt x="2720" y="841"/>
                  <a:pt x="0" y="1085"/>
                  <a:pt x="519" y="3534"/>
                </a:cubicBezTo>
                <a:cubicBezTo>
                  <a:pt x="1166" y="6614"/>
                  <a:pt x="4269" y="9560"/>
                  <a:pt x="6746" y="11190"/>
                </a:cubicBezTo>
                <a:cubicBezTo>
                  <a:pt x="10540" y="13712"/>
                  <a:pt x="15160" y="14738"/>
                  <a:pt x="19713" y="14783"/>
                </a:cubicBezTo>
                <a:cubicBezTo>
                  <a:pt x="19807" y="14784"/>
                  <a:pt x="19901" y="14784"/>
                  <a:pt x="19995" y="14784"/>
                </a:cubicBezTo>
                <a:cubicBezTo>
                  <a:pt x="22334" y="14784"/>
                  <a:pt x="24671" y="14518"/>
                  <a:pt x="26967" y="14024"/>
                </a:cubicBezTo>
                <a:cubicBezTo>
                  <a:pt x="29891" y="13377"/>
                  <a:pt x="32703" y="12350"/>
                  <a:pt x="35515" y="11324"/>
                </a:cubicBezTo>
                <a:cubicBezTo>
                  <a:pt x="42724" y="8712"/>
                  <a:pt x="50045" y="6235"/>
                  <a:pt x="57633" y="5141"/>
                </a:cubicBezTo>
                <a:cubicBezTo>
                  <a:pt x="61727" y="4546"/>
                  <a:pt x="65864" y="4360"/>
                  <a:pt x="70011" y="4360"/>
                </a:cubicBezTo>
                <a:cubicBezTo>
                  <a:pt x="73167" y="4360"/>
                  <a:pt x="76330" y="4468"/>
                  <a:pt x="79484" y="4583"/>
                </a:cubicBezTo>
                <a:cubicBezTo>
                  <a:pt x="79461" y="3222"/>
                  <a:pt x="79439" y="1860"/>
                  <a:pt x="79439" y="499"/>
                </a:cubicBezTo>
                <a:cubicBezTo>
                  <a:pt x="74572" y="130"/>
                  <a:pt x="69699" y="0"/>
                  <a:pt x="648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19"/>
          <p:cNvSpPr/>
          <p:nvPr/>
        </p:nvSpPr>
        <p:spPr>
          <a:xfrm rot="10800000" flipH="1">
            <a:off x="6906325" y="-525151"/>
            <a:ext cx="2379314" cy="972101"/>
          </a:xfrm>
          <a:custGeom>
            <a:avLst/>
            <a:gdLst/>
            <a:ahLst/>
            <a:cxnLst/>
            <a:rect l="l" t="t" r="r" b="b"/>
            <a:pathLst>
              <a:path w="49839" h="23502" extrusionOk="0">
                <a:moveTo>
                  <a:pt x="12527" y="1"/>
                </a:moveTo>
                <a:cubicBezTo>
                  <a:pt x="11413" y="1"/>
                  <a:pt x="10247" y="125"/>
                  <a:pt x="9017" y="410"/>
                </a:cubicBezTo>
                <a:cubicBezTo>
                  <a:pt x="4486" y="1459"/>
                  <a:pt x="402" y="6325"/>
                  <a:pt x="157" y="11280"/>
                </a:cubicBezTo>
                <a:cubicBezTo>
                  <a:pt x="0" y="14650"/>
                  <a:pt x="1518" y="19694"/>
                  <a:pt x="5468" y="22238"/>
                </a:cubicBezTo>
                <a:cubicBezTo>
                  <a:pt x="6967" y="23186"/>
                  <a:pt x="8215" y="23502"/>
                  <a:pt x="9471" y="23502"/>
                </a:cubicBezTo>
                <a:cubicBezTo>
                  <a:pt x="10404" y="23502"/>
                  <a:pt x="11341" y="23327"/>
                  <a:pt x="12387" y="23109"/>
                </a:cubicBezTo>
                <a:cubicBezTo>
                  <a:pt x="23723" y="20797"/>
                  <a:pt x="35152" y="18016"/>
                  <a:pt x="46692" y="18016"/>
                </a:cubicBezTo>
                <a:cubicBezTo>
                  <a:pt x="47740" y="18016"/>
                  <a:pt x="48789" y="18039"/>
                  <a:pt x="49839" y="18087"/>
                </a:cubicBezTo>
                <a:cubicBezTo>
                  <a:pt x="49214" y="15520"/>
                  <a:pt x="49147" y="12820"/>
                  <a:pt x="48500" y="10253"/>
                </a:cubicBezTo>
                <a:cubicBezTo>
                  <a:pt x="47830" y="7664"/>
                  <a:pt x="46245" y="3624"/>
                  <a:pt x="43723" y="2486"/>
                </a:cubicBezTo>
                <a:cubicBezTo>
                  <a:pt x="43091" y="2196"/>
                  <a:pt x="42479" y="2074"/>
                  <a:pt x="41873" y="2074"/>
                </a:cubicBezTo>
                <a:cubicBezTo>
                  <a:pt x="38847" y="2074"/>
                  <a:pt x="35967" y="5108"/>
                  <a:pt x="31336" y="5276"/>
                </a:cubicBezTo>
                <a:cubicBezTo>
                  <a:pt x="31216" y="5280"/>
                  <a:pt x="31096" y="5282"/>
                  <a:pt x="30977" y="5282"/>
                </a:cubicBezTo>
                <a:cubicBezTo>
                  <a:pt x="24835" y="5282"/>
                  <a:pt x="19797" y="1"/>
                  <a:pt x="125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19"/>
          <p:cNvSpPr/>
          <p:nvPr/>
        </p:nvSpPr>
        <p:spPr>
          <a:xfrm rot="-3279262">
            <a:off x="7901589" y="-973008"/>
            <a:ext cx="1404819" cy="2093810"/>
          </a:xfrm>
          <a:custGeom>
            <a:avLst/>
            <a:gdLst/>
            <a:ahLst/>
            <a:cxnLst/>
            <a:rect l="l" t="t" r="r" b="b"/>
            <a:pathLst>
              <a:path w="24039" h="44420" extrusionOk="0">
                <a:moveTo>
                  <a:pt x="17715" y="1"/>
                </a:moveTo>
                <a:cubicBezTo>
                  <a:pt x="16371" y="1"/>
                  <a:pt x="14900" y="541"/>
                  <a:pt x="13704" y="2213"/>
                </a:cubicBezTo>
                <a:cubicBezTo>
                  <a:pt x="10848" y="6185"/>
                  <a:pt x="15289" y="12211"/>
                  <a:pt x="13392" y="17300"/>
                </a:cubicBezTo>
                <a:cubicBezTo>
                  <a:pt x="11272" y="22947"/>
                  <a:pt x="1" y="24509"/>
                  <a:pt x="1384" y="34262"/>
                </a:cubicBezTo>
                <a:cubicBezTo>
                  <a:pt x="2268" y="40412"/>
                  <a:pt x="11808" y="44419"/>
                  <a:pt x="18141" y="44419"/>
                </a:cubicBezTo>
                <a:cubicBezTo>
                  <a:pt x="19486" y="44419"/>
                  <a:pt x="20686" y="44239"/>
                  <a:pt x="21628" y="43860"/>
                </a:cubicBezTo>
                <a:cubicBezTo>
                  <a:pt x="21918" y="43748"/>
                  <a:pt x="23413" y="36851"/>
                  <a:pt x="23480" y="36048"/>
                </a:cubicBezTo>
                <a:cubicBezTo>
                  <a:pt x="24038" y="28549"/>
                  <a:pt x="24016" y="20983"/>
                  <a:pt x="23369" y="13484"/>
                </a:cubicBezTo>
                <a:cubicBezTo>
                  <a:pt x="23056" y="9890"/>
                  <a:pt x="22699" y="6252"/>
                  <a:pt x="22186" y="2681"/>
                </a:cubicBezTo>
                <a:cubicBezTo>
                  <a:pt x="22052" y="1766"/>
                  <a:pt x="22141" y="2168"/>
                  <a:pt x="21315" y="1320"/>
                </a:cubicBezTo>
                <a:cubicBezTo>
                  <a:pt x="20767" y="784"/>
                  <a:pt x="19333" y="1"/>
                  <a:pt x="177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19"/>
          <p:cNvSpPr/>
          <p:nvPr/>
        </p:nvSpPr>
        <p:spPr>
          <a:xfrm rot="10800000">
            <a:off x="6406991" y="113593"/>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19"/>
          <p:cNvSpPr/>
          <p:nvPr/>
        </p:nvSpPr>
        <p:spPr>
          <a:xfrm rot="10800000">
            <a:off x="8154416" y="349868"/>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19"/>
          <p:cNvSpPr/>
          <p:nvPr/>
        </p:nvSpPr>
        <p:spPr>
          <a:xfrm rot="10800000">
            <a:off x="7681066" y="739068"/>
            <a:ext cx="98400" cy="98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19"/>
          <p:cNvSpPr/>
          <p:nvPr/>
        </p:nvSpPr>
        <p:spPr>
          <a:xfrm flipH="1">
            <a:off x="-3333926" y="-210750"/>
            <a:ext cx="6890071" cy="880003"/>
          </a:xfrm>
          <a:custGeom>
            <a:avLst/>
            <a:gdLst/>
            <a:ahLst/>
            <a:cxnLst/>
            <a:rect l="l" t="t" r="r" b="b"/>
            <a:pathLst>
              <a:path w="79484" h="14785" extrusionOk="0">
                <a:moveTo>
                  <a:pt x="64823" y="0"/>
                </a:moveTo>
                <a:cubicBezTo>
                  <a:pt x="56730" y="0"/>
                  <a:pt x="48629" y="357"/>
                  <a:pt x="40537" y="566"/>
                </a:cubicBezTo>
                <a:cubicBezTo>
                  <a:pt x="32882" y="767"/>
                  <a:pt x="25204" y="856"/>
                  <a:pt x="17548" y="856"/>
                </a:cubicBezTo>
                <a:lnTo>
                  <a:pt x="6188" y="856"/>
                </a:lnTo>
                <a:cubicBezTo>
                  <a:pt x="5806" y="856"/>
                  <a:pt x="5327" y="841"/>
                  <a:pt x="4808" y="841"/>
                </a:cubicBezTo>
                <a:cubicBezTo>
                  <a:pt x="2720" y="841"/>
                  <a:pt x="0" y="1085"/>
                  <a:pt x="519" y="3534"/>
                </a:cubicBezTo>
                <a:cubicBezTo>
                  <a:pt x="1166" y="6614"/>
                  <a:pt x="4269" y="9560"/>
                  <a:pt x="6746" y="11190"/>
                </a:cubicBezTo>
                <a:cubicBezTo>
                  <a:pt x="10540" y="13712"/>
                  <a:pt x="15160" y="14738"/>
                  <a:pt x="19713" y="14783"/>
                </a:cubicBezTo>
                <a:cubicBezTo>
                  <a:pt x="19807" y="14784"/>
                  <a:pt x="19901" y="14784"/>
                  <a:pt x="19995" y="14784"/>
                </a:cubicBezTo>
                <a:cubicBezTo>
                  <a:pt x="22334" y="14784"/>
                  <a:pt x="24671" y="14518"/>
                  <a:pt x="26967" y="14024"/>
                </a:cubicBezTo>
                <a:cubicBezTo>
                  <a:pt x="29891" y="13377"/>
                  <a:pt x="32703" y="12350"/>
                  <a:pt x="35515" y="11324"/>
                </a:cubicBezTo>
                <a:cubicBezTo>
                  <a:pt x="42724" y="8712"/>
                  <a:pt x="50045" y="6235"/>
                  <a:pt x="57633" y="5141"/>
                </a:cubicBezTo>
                <a:cubicBezTo>
                  <a:pt x="61727" y="4546"/>
                  <a:pt x="65864" y="4360"/>
                  <a:pt x="70011" y="4360"/>
                </a:cubicBezTo>
                <a:cubicBezTo>
                  <a:pt x="73167" y="4360"/>
                  <a:pt x="76330" y="4468"/>
                  <a:pt x="79484" y="4583"/>
                </a:cubicBezTo>
                <a:cubicBezTo>
                  <a:pt x="79461" y="3222"/>
                  <a:pt x="79439" y="1860"/>
                  <a:pt x="79439" y="499"/>
                </a:cubicBezTo>
                <a:cubicBezTo>
                  <a:pt x="74572" y="130"/>
                  <a:pt x="69699" y="0"/>
                  <a:pt x="648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19"/>
          <p:cNvSpPr/>
          <p:nvPr/>
        </p:nvSpPr>
        <p:spPr>
          <a:xfrm rot="10800000">
            <a:off x="-142195" y="-526351"/>
            <a:ext cx="2379314" cy="972101"/>
          </a:xfrm>
          <a:custGeom>
            <a:avLst/>
            <a:gdLst/>
            <a:ahLst/>
            <a:cxnLst/>
            <a:rect l="l" t="t" r="r" b="b"/>
            <a:pathLst>
              <a:path w="49839" h="23502" extrusionOk="0">
                <a:moveTo>
                  <a:pt x="12527" y="1"/>
                </a:moveTo>
                <a:cubicBezTo>
                  <a:pt x="11413" y="1"/>
                  <a:pt x="10247" y="125"/>
                  <a:pt x="9017" y="410"/>
                </a:cubicBezTo>
                <a:cubicBezTo>
                  <a:pt x="4486" y="1459"/>
                  <a:pt x="402" y="6325"/>
                  <a:pt x="157" y="11280"/>
                </a:cubicBezTo>
                <a:cubicBezTo>
                  <a:pt x="0" y="14650"/>
                  <a:pt x="1518" y="19694"/>
                  <a:pt x="5468" y="22238"/>
                </a:cubicBezTo>
                <a:cubicBezTo>
                  <a:pt x="6967" y="23186"/>
                  <a:pt x="8215" y="23502"/>
                  <a:pt x="9471" y="23502"/>
                </a:cubicBezTo>
                <a:cubicBezTo>
                  <a:pt x="10404" y="23502"/>
                  <a:pt x="11341" y="23327"/>
                  <a:pt x="12387" y="23109"/>
                </a:cubicBezTo>
                <a:cubicBezTo>
                  <a:pt x="23723" y="20797"/>
                  <a:pt x="35152" y="18016"/>
                  <a:pt x="46692" y="18016"/>
                </a:cubicBezTo>
                <a:cubicBezTo>
                  <a:pt x="47740" y="18016"/>
                  <a:pt x="48789" y="18039"/>
                  <a:pt x="49839" y="18087"/>
                </a:cubicBezTo>
                <a:cubicBezTo>
                  <a:pt x="49214" y="15520"/>
                  <a:pt x="49147" y="12820"/>
                  <a:pt x="48500" y="10253"/>
                </a:cubicBezTo>
                <a:cubicBezTo>
                  <a:pt x="47830" y="7664"/>
                  <a:pt x="46245" y="3624"/>
                  <a:pt x="43723" y="2486"/>
                </a:cubicBezTo>
                <a:cubicBezTo>
                  <a:pt x="43091" y="2196"/>
                  <a:pt x="42479" y="2074"/>
                  <a:pt x="41873" y="2074"/>
                </a:cubicBezTo>
                <a:cubicBezTo>
                  <a:pt x="38847" y="2074"/>
                  <a:pt x="35967" y="5108"/>
                  <a:pt x="31336" y="5276"/>
                </a:cubicBezTo>
                <a:cubicBezTo>
                  <a:pt x="31216" y="5280"/>
                  <a:pt x="31096" y="5282"/>
                  <a:pt x="30977" y="5282"/>
                </a:cubicBezTo>
                <a:cubicBezTo>
                  <a:pt x="24835" y="5282"/>
                  <a:pt x="19797" y="1"/>
                  <a:pt x="125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19"/>
          <p:cNvSpPr/>
          <p:nvPr/>
        </p:nvSpPr>
        <p:spPr>
          <a:xfrm rot="3279262" flipH="1">
            <a:off x="-162965" y="-974208"/>
            <a:ext cx="1404819" cy="2093810"/>
          </a:xfrm>
          <a:custGeom>
            <a:avLst/>
            <a:gdLst/>
            <a:ahLst/>
            <a:cxnLst/>
            <a:rect l="l" t="t" r="r" b="b"/>
            <a:pathLst>
              <a:path w="24039" h="44420" extrusionOk="0">
                <a:moveTo>
                  <a:pt x="17715" y="1"/>
                </a:moveTo>
                <a:cubicBezTo>
                  <a:pt x="16371" y="1"/>
                  <a:pt x="14900" y="541"/>
                  <a:pt x="13704" y="2213"/>
                </a:cubicBezTo>
                <a:cubicBezTo>
                  <a:pt x="10848" y="6185"/>
                  <a:pt x="15289" y="12211"/>
                  <a:pt x="13392" y="17300"/>
                </a:cubicBezTo>
                <a:cubicBezTo>
                  <a:pt x="11272" y="22947"/>
                  <a:pt x="1" y="24509"/>
                  <a:pt x="1384" y="34262"/>
                </a:cubicBezTo>
                <a:cubicBezTo>
                  <a:pt x="2268" y="40412"/>
                  <a:pt x="11808" y="44419"/>
                  <a:pt x="18141" y="44419"/>
                </a:cubicBezTo>
                <a:cubicBezTo>
                  <a:pt x="19486" y="44419"/>
                  <a:pt x="20686" y="44239"/>
                  <a:pt x="21628" y="43860"/>
                </a:cubicBezTo>
                <a:cubicBezTo>
                  <a:pt x="21918" y="43748"/>
                  <a:pt x="23413" y="36851"/>
                  <a:pt x="23480" y="36048"/>
                </a:cubicBezTo>
                <a:cubicBezTo>
                  <a:pt x="24038" y="28549"/>
                  <a:pt x="24016" y="20983"/>
                  <a:pt x="23369" y="13484"/>
                </a:cubicBezTo>
                <a:cubicBezTo>
                  <a:pt x="23056" y="9890"/>
                  <a:pt x="22699" y="6252"/>
                  <a:pt x="22186" y="2681"/>
                </a:cubicBezTo>
                <a:cubicBezTo>
                  <a:pt x="22052" y="1766"/>
                  <a:pt x="22141" y="2168"/>
                  <a:pt x="21315" y="1320"/>
                </a:cubicBezTo>
                <a:cubicBezTo>
                  <a:pt x="20767" y="784"/>
                  <a:pt x="19333" y="1"/>
                  <a:pt x="177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19"/>
          <p:cNvSpPr/>
          <p:nvPr/>
        </p:nvSpPr>
        <p:spPr>
          <a:xfrm rot="10800000" flipH="1">
            <a:off x="2572953" y="112393"/>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19"/>
          <p:cNvSpPr/>
          <p:nvPr/>
        </p:nvSpPr>
        <p:spPr>
          <a:xfrm rot="10800000" flipH="1">
            <a:off x="890628" y="348668"/>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19"/>
          <p:cNvSpPr/>
          <p:nvPr/>
        </p:nvSpPr>
        <p:spPr>
          <a:xfrm rot="10800000" flipH="1">
            <a:off x="201303" y="1052743"/>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19"/>
          <p:cNvSpPr/>
          <p:nvPr/>
        </p:nvSpPr>
        <p:spPr>
          <a:xfrm rot="10800000" flipH="1">
            <a:off x="1363978" y="737868"/>
            <a:ext cx="98400" cy="98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19"/>
          <p:cNvSpPr/>
          <p:nvPr/>
        </p:nvSpPr>
        <p:spPr>
          <a:xfrm rot="10800000">
            <a:off x="8843741" y="1053943"/>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four columns 1">
  <p:cSld name="CUSTOM_7">
    <p:spTree>
      <p:nvGrpSpPr>
        <p:cNvPr id="1" name="Shape 308"/>
        <p:cNvGrpSpPr/>
        <p:nvPr/>
      </p:nvGrpSpPr>
      <p:grpSpPr>
        <a:xfrm>
          <a:off x="0" y="0"/>
          <a:ext cx="0" cy="0"/>
          <a:chOff x="0" y="0"/>
          <a:chExt cx="0" cy="0"/>
        </a:xfrm>
      </p:grpSpPr>
      <p:sp>
        <p:nvSpPr>
          <p:cNvPr id="309" name="Google Shape;309;p20"/>
          <p:cNvSpPr txBox="1">
            <a:spLocks noGrp="1"/>
          </p:cNvSpPr>
          <p:nvPr>
            <p:ph type="title"/>
          </p:nvPr>
        </p:nvSpPr>
        <p:spPr>
          <a:xfrm>
            <a:off x="1543350" y="363275"/>
            <a:ext cx="60573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10" name="Google Shape;310;p20"/>
          <p:cNvSpPr txBox="1">
            <a:spLocks noGrp="1"/>
          </p:cNvSpPr>
          <p:nvPr>
            <p:ph type="subTitle" idx="1"/>
          </p:nvPr>
        </p:nvSpPr>
        <p:spPr>
          <a:xfrm>
            <a:off x="4875632" y="1904475"/>
            <a:ext cx="2486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100"/>
              <a:buFont typeface="Josefin Sans"/>
              <a:buNone/>
              <a:defRPr sz="2700" b="1">
                <a:solidFill>
                  <a:schemeClr val="dk1"/>
                </a:solidFill>
                <a:latin typeface="Josefin Sans"/>
                <a:ea typeface="Josefin Sans"/>
                <a:cs typeface="Josefin Sans"/>
                <a:sym typeface="Josefin Sans"/>
              </a:defRPr>
            </a:lvl1pPr>
            <a:lvl2pPr lvl="1" algn="ctr" rtl="0">
              <a:spcBef>
                <a:spcPts val="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2pPr>
            <a:lvl3pPr lvl="2"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3pPr>
            <a:lvl4pPr lvl="3"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4pPr>
            <a:lvl5pPr lvl="4"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5pPr>
            <a:lvl6pPr lvl="5"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6pPr>
            <a:lvl7pPr lvl="6"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7pPr>
            <a:lvl8pPr lvl="7"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8pPr>
            <a:lvl9pPr lvl="8" algn="ctr" rtl="0">
              <a:spcBef>
                <a:spcPts val="1600"/>
              </a:spcBef>
              <a:spcAft>
                <a:spcPts val="1600"/>
              </a:spcAft>
              <a:buClr>
                <a:schemeClr val="dk1"/>
              </a:buClr>
              <a:buSzPts val="2100"/>
              <a:buFont typeface="Josefin Sans"/>
              <a:buNone/>
              <a:defRPr sz="2100" b="1">
                <a:solidFill>
                  <a:schemeClr val="dk1"/>
                </a:solidFill>
                <a:latin typeface="Josefin Sans"/>
                <a:ea typeface="Josefin Sans"/>
                <a:cs typeface="Josefin Sans"/>
                <a:sym typeface="Josefin Sans"/>
              </a:defRPr>
            </a:lvl9pPr>
          </a:lstStyle>
          <a:p>
            <a:endParaRPr/>
          </a:p>
        </p:txBody>
      </p:sp>
      <p:sp>
        <p:nvSpPr>
          <p:cNvPr id="311" name="Google Shape;311;p20"/>
          <p:cNvSpPr txBox="1">
            <a:spLocks noGrp="1"/>
          </p:cNvSpPr>
          <p:nvPr>
            <p:ph type="subTitle" idx="2"/>
          </p:nvPr>
        </p:nvSpPr>
        <p:spPr>
          <a:xfrm>
            <a:off x="5157563" y="2223600"/>
            <a:ext cx="1922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312" name="Google Shape;312;p20"/>
          <p:cNvSpPr txBox="1">
            <a:spLocks noGrp="1"/>
          </p:cNvSpPr>
          <p:nvPr>
            <p:ph type="subTitle" idx="3"/>
          </p:nvPr>
        </p:nvSpPr>
        <p:spPr>
          <a:xfrm>
            <a:off x="1782263" y="1904475"/>
            <a:ext cx="2486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100"/>
              <a:buFont typeface="Josefin Sans"/>
              <a:buNone/>
              <a:defRPr sz="2700" b="1">
                <a:solidFill>
                  <a:schemeClr val="dk1"/>
                </a:solidFill>
                <a:latin typeface="Josefin Sans"/>
                <a:ea typeface="Josefin Sans"/>
                <a:cs typeface="Josefin Sans"/>
                <a:sym typeface="Josefin Sans"/>
              </a:defRPr>
            </a:lvl1pPr>
            <a:lvl2pPr lvl="1" algn="ctr" rtl="0">
              <a:spcBef>
                <a:spcPts val="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2pPr>
            <a:lvl3pPr lvl="2"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3pPr>
            <a:lvl4pPr lvl="3"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4pPr>
            <a:lvl5pPr lvl="4"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5pPr>
            <a:lvl6pPr lvl="5"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6pPr>
            <a:lvl7pPr lvl="6"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7pPr>
            <a:lvl8pPr lvl="7"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8pPr>
            <a:lvl9pPr lvl="8" algn="ctr" rtl="0">
              <a:spcBef>
                <a:spcPts val="1600"/>
              </a:spcBef>
              <a:spcAft>
                <a:spcPts val="1600"/>
              </a:spcAft>
              <a:buClr>
                <a:schemeClr val="dk1"/>
              </a:buClr>
              <a:buSzPts val="2100"/>
              <a:buFont typeface="Josefin Sans"/>
              <a:buNone/>
              <a:defRPr sz="2100" b="1">
                <a:solidFill>
                  <a:schemeClr val="dk1"/>
                </a:solidFill>
                <a:latin typeface="Josefin Sans"/>
                <a:ea typeface="Josefin Sans"/>
                <a:cs typeface="Josefin Sans"/>
                <a:sym typeface="Josefin Sans"/>
              </a:defRPr>
            </a:lvl9pPr>
          </a:lstStyle>
          <a:p>
            <a:endParaRPr/>
          </a:p>
        </p:txBody>
      </p:sp>
      <p:sp>
        <p:nvSpPr>
          <p:cNvPr id="313" name="Google Shape;313;p20"/>
          <p:cNvSpPr txBox="1">
            <a:spLocks noGrp="1"/>
          </p:cNvSpPr>
          <p:nvPr>
            <p:ph type="subTitle" idx="4"/>
          </p:nvPr>
        </p:nvSpPr>
        <p:spPr>
          <a:xfrm>
            <a:off x="2064375" y="2223600"/>
            <a:ext cx="1922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314" name="Google Shape;314;p20"/>
          <p:cNvSpPr txBox="1">
            <a:spLocks noGrp="1"/>
          </p:cNvSpPr>
          <p:nvPr>
            <p:ph type="subTitle" idx="5"/>
          </p:nvPr>
        </p:nvSpPr>
        <p:spPr>
          <a:xfrm>
            <a:off x="4875600" y="3814500"/>
            <a:ext cx="2486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100"/>
              <a:buFont typeface="Josefin Sans"/>
              <a:buNone/>
              <a:defRPr sz="2700" b="1">
                <a:solidFill>
                  <a:schemeClr val="dk1"/>
                </a:solidFill>
                <a:latin typeface="Josefin Sans"/>
                <a:ea typeface="Josefin Sans"/>
                <a:cs typeface="Josefin Sans"/>
                <a:sym typeface="Josefin Sans"/>
              </a:defRPr>
            </a:lvl1pPr>
            <a:lvl2pPr lvl="1" algn="ctr" rtl="0">
              <a:spcBef>
                <a:spcPts val="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2pPr>
            <a:lvl3pPr lvl="2"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3pPr>
            <a:lvl4pPr lvl="3"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4pPr>
            <a:lvl5pPr lvl="4"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5pPr>
            <a:lvl6pPr lvl="5"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6pPr>
            <a:lvl7pPr lvl="6"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7pPr>
            <a:lvl8pPr lvl="7"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8pPr>
            <a:lvl9pPr lvl="8" algn="ctr" rtl="0">
              <a:spcBef>
                <a:spcPts val="1600"/>
              </a:spcBef>
              <a:spcAft>
                <a:spcPts val="1600"/>
              </a:spcAft>
              <a:buClr>
                <a:schemeClr val="dk1"/>
              </a:buClr>
              <a:buSzPts val="2100"/>
              <a:buFont typeface="Josefin Sans"/>
              <a:buNone/>
              <a:defRPr sz="2100" b="1">
                <a:solidFill>
                  <a:schemeClr val="dk1"/>
                </a:solidFill>
                <a:latin typeface="Josefin Sans"/>
                <a:ea typeface="Josefin Sans"/>
                <a:cs typeface="Josefin Sans"/>
                <a:sym typeface="Josefin Sans"/>
              </a:defRPr>
            </a:lvl9pPr>
          </a:lstStyle>
          <a:p>
            <a:endParaRPr/>
          </a:p>
        </p:txBody>
      </p:sp>
      <p:sp>
        <p:nvSpPr>
          <p:cNvPr id="315" name="Google Shape;315;p20"/>
          <p:cNvSpPr txBox="1">
            <a:spLocks noGrp="1"/>
          </p:cNvSpPr>
          <p:nvPr>
            <p:ph type="subTitle" idx="6"/>
          </p:nvPr>
        </p:nvSpPr>
        <p:spPr>
          <a:xfrm>
            <a:off x="5157563" y="4133628"/>
            <a:ext cx="1922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316" name="Google Shape;316;p20"/>
          <p:cNvSpPr txBox="1">
            <a:spLocks noGrp="1"/>
          </p:cNvSpPr>
          <p:nvPr>
            <p:ph type="subTitle" idx="7"/>
          </p:nvPr>
        </p:nvSpPr>
        <p:spPr>
          <a:xfrm>
            <a:off x="1782263" y="3814500"/>
            <a:ext cx="2486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100"/>
              <a:buFont typeface="Josefin Sans"/>
              <a:buNone/>
              <a:defRPr sz="2700" b="1">
                <a:solidFill>
                  <a:schemeClr val="dk1"/>
                </a:solidFill>
                <a:latin typeface="Josefin Sans"/>
                <a:ea typeface="Josefin Sans"/>
                <a:cs typeface="Josefin Sans"/>
                <a:sym typeface="Josefin Sans"/>
              </a:defRPr>
            </a:lvl1pPr>
            <a:lvl2pPr lvl="1" algn="ctr" rtl="0">
              <a:spcBef>
                <a:spcPts val="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2pPr>
            <a:lvl3pPr lvl="2"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3pPr>
            <a:lvl4pPr lvl="3"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4pPr>
            <a:lvl5pPr lvl="4"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5pPr>
            <a:lvl6pPr lvl="5"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6pPr>
            <a:lvl7pPr lvl="6"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7pPr>
            <a:lvl8pPr lvl="7"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8pPr>
            <a:lvl9pPr lvl="8" algn="ctr" rtl="0">
              <a:spcBef>
                <a:spcPts val="1600"/>
              </a:spcBef>
              <a:spcAft>
                <a:spcPts val="1600"/>
              </a:spcAft>
              <a:buClr>
                <a:schemeClr val="dk1"/>
              </a:buClr>
              <a:buSzPts val="2100"/>
              <a:buFont typeface="Josefin Sans"/>
              <a:buNone/>
              <a:defRPr sz="2100" b="1">
                <a:solidFill>
                  <a:schemeClr val="dk1"/>
                </a:solidFill>
                <a:latin typeface="Josefin Sans"/>
                <a:ea typeface="Josefin Sans"/>
                <a:cs typeface="Josefin Sans"/>
                <a:sym typeface="Josefin Sans"/>
              </a:defRPr>
            </a:lvl9pPr>
          </a:lstStyle>
          <a:p>
            <a:endParaRPr/>
          </a:p>
        </p:txBody>
      </p:sp>
      <p:sp>
        <p:nvSpPr>
          <p:cNvPr id="317" name="Google Shape;317;p20"/>
          <p:cNvSpPr txBox="1">
            <a:spLocks noGrp="1"/>
          </p:cNvSpPr>
          <p:nvPr>
            <p:ph type="subTitle" idx="8"/>
          </p:nvPr>
        </p:nvSpPr>
        <p:spPr>
          <a:xfrm>
            <a:off x="2064375" y="4133628"/>
            <a:ext cx="1922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318" name="Google Shape;318;p20"/>
          <p:cNvSpPr/>
          <p:nvPr/>
        </p:nvSpPr>
        <p:spPr>
          <a:xfrm rot="-5400000" flipH="1">
            <a:off x="-3096997" y="2192121"/>
            <a:ext cx="6890071" cy="880003"/>
          </a:xfrm>
          <a:custGeom>
            <a:avLst/>
            <a:gdLst/>
            <a:ahLst/>
            <a:cxnLst/>
            <a:rect l="l" t="t" r="r" b="b"/>
            <a:pathLst>
              <a:path w="79484" h="14785" extrusionOk="0">
                <a:moveTo>
                  <a:pt x="64823" y="0"/>
                </a:moveTo>
                <a:cubicBezTo>
                  <a:pt x="56730" y="0"/>
                  <a:pt x="48629" y="357"/>
                  <a:pt x="40537" y="566"/>
                </a:cubicBezTo>
                <a:cubicBezTo>
                  <a:pt x="32882" y="767"/>
                  <a:pt x="25204" y="856"/>
                  <a:pt x="17548" y="856"/>
                </a:cubicBezTo>
                <a:lnTo>
                  <a:pt x="6188" y="856"/>
                </a:lnTo>
                <a:cubicBezTo>
                  <a:pt x="5806" y="856"/>
                  <a:pt x="5327" y="841"/>
                  <a:pt x="4808" y="841"/>
                </a:cubicBezTo>
                <a:cubicBezTo>
                  <a:pt x="2720" y="841"/>
                  <a:pt x="0" y="1085"/>
                  <a:pt x="519" y="3534"/>
                </a:cubicBezTo>
                <a:cubicBezTo>
                  <a:pt x="1166" y="6614"/>
                  <a:pt x="4269" y="9560"/>
                  <a:pt x="6746" y="11190"/>
                </a:cubicBezTo>
                <a:cubicBezTo>
                  <a:pt x="10540" y="13712"/>
                  <a:pt x="15160" y="14738"/>
                  <a:pt x="19713" y="14783"/>
                </a:cubicBezTo>
                <a:cubicBezTo>
                  <a:pt x="19807" y="14784"/>
                  <a:pt x="19901" y="14784"/>
                  <a:pt x="19995" y="14784"/>
                </a:cubicBezTo>
                <a:cubicBezTo>
                  <a:pt x="22334" y="14784"/>
                  <a:pt x="24671" y="14518"/>
                  <a:pt x="26967" y="14024"/>
                </a:cubicBezTo>
                <a:cubicBezTo>
                  <a:pt x="29891" y="13377"/>
                  <a:pt x="32703" y="12350"/>
                  <a:pt x="35515" y="11324"/>
                </a:cubicBezTo>
                <a:cubicBezTo>
                  <a:pt x="42724" y="8712"/>
                  <a:pt x="50045" y="6235"/>
                  <a:pt x="57633" y="5141"/>
                </a:cubicBezTo>
                <a:cubicBezTo>
                  <a:pt x="61727" y="4546"/>
                  <a:pt x="65864" y="4360"/>
                  <a:pt x="70011" y="4360"/>
                </a:cubicBezTo>
                <a:cubicBezTo>
                  <a:pt x="73167" y="4360"/>
                  <a:pt x="76330" y="4468"/>
                  <a:pt x="79484" y="4583"/>
                </a:cubicBezTo>
                <a:cubicBezTo>
                  <a:pt x="79461" y="3222"/>
                  <a:pt x="79439" y="1860"/>
                  <a:pt x="79439" y="499"/>
                </a:cubicBezTo>
                <a:cubicBezTo>
                  <a:pt x="74572" y="130"/>
                  <a:pt x="69699" y="0"/>
                  <a:pt x="648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20"/>
          <p:cNvSpPr/>
          <p:nvPr/>
        </p:nvSpPr>
        <p:spPr>
          <a:xfrm rot="5400000">
            <a:off x="-1921300" y="3098438"/>
            <a:ext cx="4271825" cy="1177450"/>
          </a:xfrm>
          <a:custGeom>
            <a:avLst/>
            <a:gdLst/>
            <a:ahLst/>
            <a:cxnLst/>
            <a:rect l="l" t="t" r="r" b="b"/>
            <a:pathLst>
              <a:path w="49839" h="23502" extrusionOk="0">
                <a:moveTo>
                  <a:pt x="12527" y="1"/>
                </a:moveTo>
                <a:cubicBezTo>
                  <a:pt x="11413" y="1"/>
                  <a:pt x="10247" y="125"/>
                  <a:pt x="9017" y="410"/>
                </a:cubicBezTo>
                <a:cubicBezTo>
                  <a:pt x="4486" y="1459"/>
                  <a:pt x="402" y="6325"/>
                  <a:pt x="157" y="11280"/>
                </a:cubicBezTo>
                <a:cubicBezTo>
                  <a:pt x="0" y="14650"/>
                  <a:pt x="1518" y="19694"/>
                  <a:pt x="5468" y="22238"/>
                </a:cubicBezTo>
                <a:cubicBezTo>
                  <a:pt x="6967" y="23186"/>
                  <a:pt x="8215" y="23502"/>
                  <a:pt x="9471" y="23502"/>
                </a:cubicBezTo>
                <a:cubicBezTo>
                  <a:pt x="10404" y="23502"/>
                  <a:pt x="11341" y="23327"/>
                  <a:pt x="12387" y="23109"/>
                </a:cubicBezTo>
                <a:cubicBezTo>
                  <a:pt x="23723" y="20797"/>
                  <a:pt x="35152" y="18016"/>
                  <a:pt x="46692" y="18016"/>
                </a:cubicBezTo>
                <a:cubicBezTo>
                  <a:pt x="47740" y="18016"/>
                  <a:pt x="48789" y="18039"/>
                  <a:pt x="49839" y="18087"/>
                </a:cubicBezTo>
                <a:cubicBezTo>
                  <a:pt x="49214" y="15520"/>
                  <a:pt x="49147" y="12820"/>
                  <a:pt x="48500" y="10253"/>
                </a:cubicBezTo>
                <a:cubicBezTo>
                  <a:pt x="47830" y="7664"/>
                  <a:pt x="46245" y="3624"/>
                  <a:pt x="43723" y="2486"/>
                </a:cubicBezTo>
                <a:cubicBezTo>
                  <a:pt x="43091" y="2196"/>
                  <a:pt x="42479" y="2074"/>
                  <a:pt x="41873" y="2074"/>
                </a:cubicBezTo>
                <a:cubicBezTo>
                  <a:pt x="38847" y="2074"/>
                  <a:pt x="35967" y="5108"/>
                  <a:pt x="31336" y="5276"/>
                </a:cubicBezTo>
                <a:cubicBezTo>
                  <a:pt x="31216" y="5280"/>
                  <a:pt x="31096" y="5282"/>
                  <a:pt x="30977" y="5282"/>
                </a:cubicBezTo>
                <a:cubicBezTo>
                  <a:pt x="24835" y="5282"/>
                  <a:pt x="19797" y="1"/>
                  <a:pt x="125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20"/>
          <p:cNvSpPr/>
          <p:nvPr/>
        </p:nvSpPr>
        <p:spPr>
          <a:xfrm rot="147" flipH="1">
            <a:off x="-401896" y="3180097"/>
            <a:ext cx="1404839" cy="2093848"/>
          </a:xfrm>
          <a:custGeom>
            <a:avLst/>
            <a:gdLst/>
            <a:ahLst/>
            <a:cxnLst/>
            <a:rect l="l" t="t" r="r" b="b"/>
            <a:pathLst>
              <a:path w="24039" h="44420" extrusionOk="0">
                <a:moveTo>
                  <a:pt x="17715" y="1"/>
                </a:moveTo>
                <a:cubicBezTo>
                  <a:pt x="16371" y="1"/>
                  <a:pt x="14900" y="541"/>
                  <a:pt x="13704" y="2213"/>
                </a:cubicBezTo>
                <a:cubicBezTo>
                  <a:pt x="10848" y="6185"/>
                  <a:pt x="15289" y="12211"/>
                  <a:pt x="13392" y="17300"/>
                </a:cubicBezTo>
                <a:cubicBezTo>
                  <a:pt x="11272" y="22947"/>
                  <a:pt x="1" y="24509"/>
                  <a:pt x="1384" y="34262"/>
                </a:cubicBezTo>
                <a:cubicBezTo>
                  <a:pt x="2268" y="40412"/>
                  <a:pt x="11808" y="44419"/>
                  <a:pt x="18141" y="44419"/>
                </a:cubicBezTo>
                <a:cubicBezTo>
                  <a:pt x="19486" y="44419"/>
                  <a:pt x="20686" y="44239"/>
                  <a:pt x="21628" y="43860"/>
                </a:cubicBezTo>
                <a:cubicBezTo>
                  <a:pt x="21918" y="43748"/>
                  <a:pt x="23413" y="36851"/>
                  <a:pt x="23480" y="36048"/>
                </a:cubicBezTo>
                <a:cubicBezTo>
                  <a:pt x="24038" y="28549"/>
                  <a:pt x="24016" y="20983"/>
                  <a:pt x="23369" y="13484"/>
                </a:cubicBezTo>
                <a:cubicBezTo>
                  <a:pt x="23056" y="9890"/>
                  <a:pt x="22699" y="6252"/>
                  <a:pt x="22186" y="2681"/>
                </a:cubicBezTo>
                <a:cubicBezTo>
                  <a:pt x="22052" y="1766"/>
                  <a:pt x="22141" y="2168"/>
                  <a:pt x="21315" y="1320"/>
                </a:cubicBezTo>
                <a:cubicBezTo>
                  <a:pt x="20767" y="784"/>
                  <a:pt x="19333" y="1"/>
                  <a:pt x="177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20"/>
          <p:cNvSpPr/>
          <p:nvPr/>
        </p:nvSpPr>
        <p:spPr>
          <a:xfrm rot="-5400000" flipH="1">
            <a:off x="839461" y="3864564"/>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20"/>
          <p:cNvSpPr/>
          <p:nvPr/>
        </p:nvSpPr>
        <p:spPr>
          <a:xfrm rot="-5400000" flipH="1">
            <a:off x="376511" y="1084989"/>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20"/>
          <p:cNvSpPr/>
          <p:nvPr/>
        </p:nvSpPr>
        <p:spPr>
          <a:xfrm rot="-5400000" flipH="1">
            <a:off x="948986" y="1730889"/>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20"/>
          <p:cNvSpPr/>
          <p:nvPr/>
        </p:nvSpPr>
        <p:spPr>
          <a:xfrm rot="5400000" flipH="1">
            <a:off x="5330692" y="2192121"/>
            <a:ext cx="6890071" cy="880003"/>
          </a:xfrm>
          <a:custGeom>
            <a:avLst/>
            <a:gdLst/>
            <a:ahLst/>
            <a:cxnLst/>
            <a:rect l="l" t="t" r="r" b="b"/>
            <a:pathLst>
              <a:path w="79484" h="14785" extrusionOk="0">
                <a:moveTo>
                  <a:pt x="64823" y="0"/>
                </a:moveTo>
                <a:cubicBezTo>
                  <a:pt x="56730" y="0"/>
                  <a:pt x="48629" y="357"/>
                  <a:pt x="40537" y="566"/>
                </a:cubicBezTo>
                <a:cubicBezTo>
                  <a:pt x="32882" y="767"/>
                  <a:pt x="25204" y="856"/>
                  <a:pt x="17548" y="856"/>
                </a:cubicBezTo>
                <a:lnTo>
                  <a:pt x="6188" y="856"/>
                </a:lnTo>
                <a:cubicBezTo>
                  <a:pt x="5806" y="856"/>
                  <a:pt x="5327" y="841"/>
                  <a:pt x="4808" y="841"/>
                </a:cubicBezTo>
                <a:cubicBezTo>
                  <a:pt x="2720" y="841"/>
                  <a:pt x="0" y="1085"/>
                  <a:pt x="519" y="3534"/>
                </a:cubicBezTo>
                <a:cubicBezTo>
                  <a:pt x="1166" y="6614"/>
                  <a:pt x="4269" y="9560"/>
                  <a:pt x="6746" y="11190"/>
                </a:cubicBezTo>
                <a:cubicBezTo>
                  <a:pt x="10540" y="13712"/>
                  <a:pt x="15160" y="14738"/>
                  <a:pt x="19713" y="14783"/>
                </a:cubicBezTo>
                <a:cubicBezTo>
                  <a:pt x="19807" y="14784"/>
                  <a:pt x="19901" y="14784"/>
                  <a:pt x="19995" y="14784"/>
                </a:cubicBezTo>
                <a:cubicBezTo>
                  <a:pt x="22334" y="14784"/>
                  <a:pt x="24671" y="14518"/>
                  <a:pt x="26967" y="14024"/>
                </a:cubicBezTo>
                <a:cubicBezTo>
                  <a:pt x="29891" y="13377"/>
                  <a:pt x="32703" y="12350"/>
                  <a:pt x="35515" y="11324"/>
                </a:cubicBezTo>
                <a:cubicBezTo>
                  <a:pt x="42724" y="8712"/>
                  <a:pt x="50045" y="6235"/>
                  <a:pt x="57633" y="5141"/>
                </a:cubicBezTo>
                <a:cubicBezTo>
                  <a:pt x="61727" y="4546"/>
                  <a:pt x="65864" y="4360"/>
                  <a:pt x="70011" y="4360"/>
                </a:cubicBezTo>
                <a:cubicBezTo>
                  <a:pt x="73167" y="4360"/>
                  <a:pt x="76330" y="4468"/>
                  <a:pt x="79484" y="4583"/>
                </a:cubicBezTo>
                <a:cubicBezTo>
                  <a:pt x="79461" y="3222"/>
                  <a:pt x="79439" y="1860"/>
                  <a:pt x="79439" y="499"/>
                </a:cubicBezTo>
                <a:cubicBezTo>
                  <a:pt x="74572" y="130"/>
                  <a:pt x="69699" y="0"/>
                  <a:pt x="648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20"/>
          <p:cNvSpPr/>
          <p:nvPr/>
        </p:nvSpPr>
        <p:spPr>
          <a:xfrm rot="-5400000">
            <a:off x="6773240" y="988358"/>
            <a:ext cx="4271825" cy="1177450"/>
          </a:xfrm>
          <a:custGeom>
            <a:avLst/>
            <a:gdLst/>
            <a:ahLst/>
            <a:cxnLst/>
            <a:rect l="l" t="t" r="r" b="b"/>
            <a:pathLst>
              <a:path w="49839" h="23502" extrusionOk="0">
                <a:moveTo>
                  <a:pt x="12527" y="1"/>
                </a:moveTo>
                <a:cubicBezTo>
                  <a:pt x="11413" y="1"/>
                  <a:pt x="10247" y="125"/>
                  <a:pt x="9017" y="410"/>
                </a:cubicBezTo>
                <a:cubicBezTo>
                  <a:pt x="4486" y="1459"/>
                  <a:pt x="402" y="6325"/>
                  <a:pt x="157" y="11280"/>
                </a:cubicBezTo>
                <a:cubicBezTo>
                  <a:pt x="0" y="14650"/>
                  <a:pt x="1518" y="19694"/>
                  <a:pt x="5468" y="22238"/>
                </a:cubicBezTo>
                <a:cubicBezTo>
                  <a:pt x="6967" y="23186"/>
                  <a:pt x="8215" y="23502"/>
                  <a:pt x="9471" y="23502"/>
                </a:cubicBezTo>
                <a:cubicBezTo>
                  <a:pt x="10404" y="23502"/>
                  <a:pt x="11341" y="23327"/>
                  <a:pt x="12387" y="23109"/>
                </a:cubicBezTo>
                <a:cubicBezTo>
                  <a:pt x="23723" y="20797"/>
                  <a:pt x="35152" y="18016"/>
                  <a:pt x="46692" y="18016"/>
                </a:cubicBezTo>
                <a:cubicBezTo>
                  <a:pt x="47740" y="18016"/>
                  <a:pt x="48789" y="18039"/>
                  <a:pt x="49839" y="18087"/>
                </a:cubicBezTo>
                <a:cubicBezTo>
                  <a:pt x="49214" y="15520"/>
                  <a:pt x="49147" y="12820"/>
                  <a:pt x="48500" y="10253"/>
                </a:cubicBezTo>
                <a:cubicBezTo>
                  <a:pt x="47830" y="7664"/>
                  <a:pt x="46245" y="3624"/>
                  <a:pt x="43723" y="2486"/>
                </a:cubicBezTo>
                <a:cubicBezTo>
                  <a:pt x="43091" y="2196"/>
                  <a:pt x="42479" y="2074"/>
                  <a:pt x="41873" y="2074"/>
                </a:cubicBezTo>
                <a:cubicBezTo>
                  <a:pt x="38847" y="2074"/>
                  <a:pt x="35967" y="5108"/>
                  <a:pt x="31336" y="5276"/>
                </a:cubicBezTo>
                <a:cubicBezTo>
                  <a:pt x="31216" y="5280"/>
                  <a:pt x="31096" y="5282"/>
                  <a:pt x="30977" y="5282"/>
                </a:cubicBezTo>
                <a:cubicBezTo>
                  <a:pt x="24835" y="5282"/>
                  <a:pt x="19797" y="1"/>
                  <a:pt x="125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20"/>
          <p:cNvSpPr/>
          <p:nvPr/>
        </p:nvSpPr>
        <p:spPr>
          <a:xfrm rot="-10799853" flipH="1">
            <a:off x="8120822" y="-9700"/>
            <a:ext cx="1404839" cy="2093848"/>
          </a:xfrm>
          <a:custGeom>
            <a:avLst/>
            <a:gdLst/>
            <a:ahLst/>
            <a:cxnLst/>
            <a:rect l="l" t="t" r="r" b="b"/>
            <a:pathLst>
              <a:path w="24039" h="44420" extrusionOk="0">
                <a:moveTo>
                  <a:pt x="17715" y="1"/>
                </a:moveTo>
                <a:cubicBezTo>
                  <a:pt x="16371" y="1"/>
                  <a:pt x="14900" y="541"/>
                  <a:pt x="13704" y="2213"/>
                </a:cubicBezTo>
                <a:cubicBezTo>
                  <a:pt x="10848" y="6185"/>
                  <a:pt x="15289" y="12211"/>
                  <a:pt x="13392" y="17300"/>
                </a:cubicBezTo>
                <a:cubicBezTo>
                  <a:pt x="11272" y="22947"/>
                  <a:pt x="1" y="24509"/>
                  <a:pt x="1384" y="34262"/>
                </a:cubicBezTo>
                <a:cubicBezTo>
                  <a:pt x="2268" y="40412"/>
                  <a:pt x="11808" y="44419"/>
                  <a:pt x="18141" y="44419"/>
                </a:cubicBezTo>
                <a:cubicBezTo>
                  <a:pt x="19486" y="44419"/>
                  <a:pt x="20686" y="44239"/>
                  <a:pt x="21628" y="43860"/>
                </a:cubicBezTo>
                <a:cubicBezTo>
                  <a:pt x="21918" y="43748"/>
                  <a:pt x="23413" y="36851"/>
                  <a:pt x="23480" y="36048"/>
                </a:cubicBezTo>
                <a:cubicBezTo>
                  <a:pt x="24038" y="28549"/>
                  <a:pt x="24016" y="20983"/>
                  <a:pt x="23369" y="13484"/>
                </a:cubicBezTo>
                <a:cubicBezTo>
                  <a:pt x="23056" y="9890"/>
                  <a:pt x="22699" y="6252"/>
                  <a:pt x="22186" y="2681"/>
                </a:cubicBezTo>
                <a:cubicBezTo>
                  <a:pt x="22052" y="1766"/>
                  <a:pt x="22141" y="2168"/>
                  <a:pt x="21315" y="1320"/>
                </a:cubicBezTo>
                <a:cubicBezTo>
                  <a:pt x="20767" y="784"/>
                  <a:pt x="19333" y="1"/>
                  <a:pt x="177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20"/>
          <p:cNvSpPr/>
          <p:nvPr/>
        </p:nvSpPr>
        <p:spPr>
          <a:xfrm rot="5400000" flipH="1">
            <a:off x="7855079" y="511882"/>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20"/>
          <p:cNvSpPr/>
          <p:nvPr/>
        </p:nvSpPr>
        <p:spPr>
          <a:xfrm rot="5400000" flipH="1">
            <a:off x="8120804" y="1236182"/>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20"/>
          <p:cNvSpPr/>
          <p:nvPr/>
        </p:nvSpPr>
        <p:spPr>
          <a:xfrm rot="5400000" flipH="1">
            <a:off x="8583754" y="4015757"/>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20"/>
          <p:cNvSpPr/>
          <p:nvPr/>
        </p:nvSpPr>
        <p:spPr>
          <a:xfrm rot="5400000" flipH="1">
            <a:off x="8076379" y="3434657"/>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20"/>
          <p:cNvSpPr/>
          <p:nvPr/>
        </p:nvSpPr>
        <p:spPr>
          <a:xfrm rot="-5400000" flipH="1">
            <a:off x="1170286" y="4653664"/>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6"/>
        <p:cNvGrpSpPr/>
        <p:nvPr/>
      </p:nvGrpSpPr>
      <p:grpSpPr>
        <a:xfrm>
          <a:off x="0" y="0"/>
          <a:ext cx="0" cy="0"/>
          <a:chOff x="0" y="0"/>
          <a:chExt cx="0" cy="0"/>
        </a:xfrm>
      </p:grpSpPr>
      <p:sp>
        <p:nvSpPr>
          <p:cNvPr id="27" name="Google Shape;27;p3"/>
          <p:cNvSpPr txBox="1">
            <a:spLocks noGrp="1"/>
          </p:cNvSpPr>
          <p:nvPr>
            <p:ph type="title"/>
          </p:nvPr>
        </p:nvSpPr>
        <p:spPr>
          <a:xfrm>
            <a:off x="1912475" y="2261338"/>
            <a:ext cx="5319000" cy="822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60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28" name="Google Shape;28;p3"/>
          <p:cNvSpPr txBox="1">
            <a:spLocks noGrp="1"/>
          </p:cNvSpPr>
          <p:nvPr>
            <p:ph type="title" idx="2" hasCustomPrompt="1"/>
          </p:nvPr>
        </p:nvSpPr>
        <p:spPr>
          <a:xfrm>
            <a:off x="3105600" y="1164675"/>
            <a:ext cx="2932800" cy="978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8000">
                <a:solidFill>
                  <a:schemeClr val="accent2"/>
                </a:solidFill>
              </a:defRPr>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
        <p:nvSpPr>
          <p:cNvPr id="29" name="Google Shape;29;p3"/>
          <p:cNvSpPr txBox="1">
            <a:spLocks noGrp="1"/>
          </p:cNvSpPr>
          <p:nvPr>
            <p:ph type="subTitle" idx="1"/>
          </p:nvPr>
        </p:nvSpPr>
        <p:spPr>
          <a:xfrm>
            <a:off x="2815400" y="3123913"/>
            <a:ext cx="3513300" cy="435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sz="1600">
                <a:solidFill>
                  <a:schemeClr val="dk1"/>
                </a:solidFill>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30" name="Google Shape;30;p3"/>
          <p:cNvSpPr/>
          <p:nvPr/>
        </p:nvSpPr>
        <p:spPr>
          <a:xfrm rot="10800000">
            <a:off x="-260192" y="3285293"/>
            <a:ext cx="4058317" cy="1729782"/>
          </a:xfrm>
          <a:custGeom>
            <a:avLst/>
            <a:gdLst/>
            <a:ahLst/>
            <a:cxnLst/>
            <a:rect l="l" t="t" r="r" b="b"/>
            <a:pathLst>
              <a:path w="64695" h="36451" extrusionOk="0">
                <a:moveTo>
                  <a:pt x="5503" y="0"/>
                </a:moveTo>
                <a:cubicBezTo>
                  <a:pt x="2589" y="0"/>
                  <a:pt x="1" y="186"/>
                  <a:pt x="237" y="874"/>
                </a:cubicBezTo>
                <a:cubicBezTo>
                  <a:pt x="460" y="1499"/>
                  <a:pt x="4411" y="2169"/>
                  <a:pt x="5259" y="2593"/>
                </a:cubicBezTo>
                <a:cubicBezTo>
                  <a:pt x="7178" y="3552"/>
                  <a:pt x="8897" y="4869"/>
                  <a:pt x="10325" y="6454"/>
                </a:cubicBezTo>
                <a:cubicBezTo>
                  <a:pt x="13673" y="10092"/>
                  <a:pt x="16619" y="21050"/>
                  <a:pt x="24989" y="22345"/>
                </a:cubicBezTo>
                <a:cubicBezTo>
                  <a:pt x="25398" y="22407"/>
                  <a:pt x="25804" y="22437"/>
                  <a:pt x="26206" y="22437"/>
                </a:cubicBezTo>
                <a:cubicBezTo>
                  <a:pt x="31849" y="22437"/>
                  <a:pt x="36809" y="16669"/>
                  <a:pt x="38871" y="15314"/>
                </a:cubicBezTo>
                <a:cubicBezTo>
                  <a:pt x="39863" y="14681"/>
                  <a:pt x="40996" y="14362"/>
                  <a:pt x="42135" y="14362"/>
                </a:cubicBezTo>
                <a:cubicBezTo>
                  <a:pt x="43201" y="14362"/>
                  <a:pt x="44272" y="14642"/>
                  <a:pt x="45232" y="15203"/>
                </a:cubicBezTo>
                <a:cubicBezTo>
                  <a:pt x="49027" y="17502"/>
                  <a:pt x="49071" y="22858"/>
                  <a:pt x="50634" y="27010"/>
                </a:cubicBezTo>
                <a:cubicBezTo>
                  <a:pt x="52642" y="32143"/>
                  <a:pt x="57307" y="35759"/>
                  <a:pt x="62775" y="36450"/>
                </a:cubicBezTo>
                <a:cubicBezTo>
                  <a:pt x="62396" y="25269"/>
                  <a:pt x="63043" y="14065"/>
                  <a:pt x="64694" y="2994"/>
                </a:cubicBezTo>
                <a:cubicBezTo>
                  <a:pt x="57530" y="1745"/>
                  <a:pt x="50232" y="1499"/>
                  <a:pt x="42978" y="1254"/>
                </a:cubicBezTo>
                <a:cubicBezTo>
                  <a:pt x="32957" y="896"/>
                  <a:pt x="22936" y="562"/>
                  <a:pt x="12914" y="249"/>
                </a:cubicBezTo>
                <a:cubicBezTo>
                  <a:pt x="12140" y="215"/>
                  <a:pt x="8634" y="0"/>
                  <a:pt x="55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rot="10800000">
            <a:off x="158481" y="4429982"/>
            <a:ext cx="4130269" cy="1085168"/>
          </a:xfrm>
          <a:custGeom>
            <a:avLst/>
            <a:gdLst/>
            <a:ahLst/>
            <a:cxnLst/>
            <a:rect l="l" t="t" r="r" b="b"/>
            <a:pathLst>
              <a:path w="72716" h="43165" extrusionOk="0">
                <a:moveTo>
                  <a:pt x="36506" y="1"/>
                </a:moveTo>
                <a:cubicBezTo>
                  <a:pt x="24983" y="1"/>
                  <a:pt x="13559" y="1174"/>
                  <a:pt x="0" y="3973"/>
                </a:cubicBezTo>
                <a:cubicBezTo>
                  <a:pt x="982" y="6629"/>
                  <a:pt x="1205" y="12052"/>
                  <a:pt x="1853" y="14262"/>
                </a:cubicBezTo>
                <a:cubicBezTo>
                  <a:pt x="3259" y="19194"/>
                  <a:pt x="12610" y="30220"/>
                  <a:pt x="23859" y="33077"/>
                </a:cubicBezTo>
                <a:cubicBezTo>
                  <a:pt x="25907" y="33596"/>
                  <a:pt x="27823" y="33808"/>
                  <a:pt x="29631" y="33808"/>
                </a:cubicBezTo>
                <a:cubicBezTo>
                  <a:pt x="37728" y="33808"/>
                  <a:pt x="43662" y="29551"/>
                  <a:pt x="49622" y="29551"/>
                </a:cubicBezTo>
                <a:cubicBezTo>
                  <a:pt x="50569" y="29551"/>
                  <a:pt x="51516" y="29659"/>
                  <a:pt x="52472" y="29907"/>
                </a:cubicBezTo>
                <a:cubicBezTo>
                  <a:pt x="60284" y="31938"/>
                  <a:pt x="55507" y="42049"/>
                  <a:pt x="72715" y="43165"/>
                </a:cubicBezTo>
                <a:cubicBezTo>
                  <a:pt x="70483" y="29863"/>
                  <a:pt x="71086" y="16270"/>
                  <a:pt x="71689" y="2812"/>
                </a:cubicBezTo>
                <a:cubicBezTo>
                  <a:pt x="58580" y="1069"/>
                  <a:pt x="47498" y="1"/>
                  <a:pt x="365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a:off x="3699725" y="4663675"/>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a:off x="1811013" y="4382613"/>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
          <p:cNvSpPr/>
          <p:nvPr/>
        </p:nvSpPr>
        <p:spPr>
          <a:xfrm>
            <a:off x="-332175" y="3703451"/>
            <a:ext cx="2874201" cy="1521816"/>
          </a:xfrm>
          <a:custGeom>
            <a:avLst/>
            <a:gdLst/>
            <a:ahLst/>
            <a:cxnLst/>
            <a:rect l="l" t="t" r="r" b="b"/>
            <a:pathLst>
              <a:path w="80952" h="42859" extrusionOk="0">
                <a:moveTo>
                  <a:pt x="7027" y="1"/>
                </a:moveTo>
                <a:cubicBezTo>
                  <a:pt x="6872" y="1"/>
                  <a:pt x="6717" y="3"/>
                  <a:pt x="6562" y="7"/>
                </a:cubicBezTo>
                <a:cubicBezTo>
                  <a:pt x="4866" y="30"/>
                  <a:pt x="3192" y="387"/>
                  <a:pt x="1629" y="1056"/>
                </a:cubicBezTo>
                <a:cubicBezTo>
                  <a:pt x="0" y="1793"/>
                  <a:pt x="89" y="2418"/>
                  <a:pt x="335" y="4114"/>
                </a:cubicBezTo>
                <a:cubicBezTo>
                  <a:pt x="982" y="8332"/>
                  <a:pt x="1652" y="12528"/>
                  <a:pt x="2321" y="16724"/>
                </a:cubicBezTo>
                <a:lnTo>
                  <a:pt x="4241" y="29022"/>
                </a:lnTo>
                <a:cubicBezTo>
                  <a:pt x="4866" y="32972"/>
                  <a:pt x="6160" y="37347"/>
                  <a:pt x="6160" y="41342"/>
                </a:cubicBezTo>
                <a:cubicBezTo>
                  <a:pt x="6227" y="41676"/>
                  <a:pt x="6294" y="42056"/>
                  <a:pt x="6562" y="42257"/>
                </a:cubicBezTo>
                <a:cubicBezTo>
                  <a:pt x="6776" y="42374"/>
                  <a:pt x="7008" y="42440"/>
                  <a:pt x="7256" y="42440"/>
                </a:cubicBezTo>
                <a:cubicBezTo>
                  <a:pt x="7292" y="42440"/>
                  <a:pt x="7328" y="42438"/>
                  <a:pt x="7365" y="42435"/>
                </a:cubicBezTo>
                <a:cubicBezTo>
                  <a:pt x="18275" y="42693"/>
                  <a:pt x="29189" y="42859"/>
                  <a:pt x="40102" y="42859"/>
                </a:cubicBezTo>
                <a:cubicBezTo>
                  <a:pt x="53724" y="42859"/>
                  <a:pt x="67345" y="42601"/>
                  <a:pt x="80951" y="41944"/>
                </a:cubicBezTo>
                <a:cubicBezTo>
                  <a:pt x="71220" y="38596"/>
                  <a:pt x="61154" y="36409"/>
                  <a:pt x="50910" y="35450"/>
                </a:cubicBezTo>
                <a:cubicBezTo>
                  <a:pt x="46357" y="35003"/>
                  <a:pt x="41513" y="34735"/>
                  <a:pt x="37741" y="32124"/>
                </a:cubicBezTo>
                <a:cubicBezTo>
                  <a:pt x="33880" y="29423"/>
                  <a:pt x="31939" y="24781"/>
                  <a:pt x="30443" y="20317"/>
                </a:cubicBezTo>
                <a:cubicBezTo>
                  <a:pt x="28948" y="15854"/>
                  <a:pt x="27609" y="11144"/>
                  <a:pt x="24439" y="7663"/>
                </a:cubicBezTo>
                <a:cubicBezTo>
                  <a:pt x="22676" y="5743"/>
                  <a:pt x="20422" y="4315"/>
                  <a:pt x="18123" y="3087"/>
                </a:cubicBezTo>
                <a:cubicBezTo>
                  <a:pt x="14732" y="1327"/>
                  <a:pt x="10908" y="1"/>
                  <a:pt x="70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a:off x="1232025" y="4017025"/>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3"/>
          <p:cNvSpPr/>
          <p:nvPr/>
        </p:nvSpPr>
        <p:spPr>
          <a:xfrm>
            <a:off x="108888" y="3007538"/>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3"/>
          <p:cNvSpPr/>
          <p:nvPr/>
        </p:nvSpPr>
        <p:spPr>
          <a:xfrm>
            <a:off x="5365175" y="166613"/>
            <a:ext cx="4058317" cy="1729782"/>
          </a:xfrm>
          <a:custGeom>
            <a:avLst/>
            <a:gdLst/>
            <a:ahLst/>
            <a:cxnLst/>
            <a:rect l="l" t="t" r="r" b="b"/>
            <a:pathLst>
              <a:path w="64695" h="36451" extrusionOk="0">
                <a:moveTo>
                  <a:pt x="5503" y="0"/>
                </a:moveTo>
                <a:cubicBezTo>
                  <a:pt x="2589" y="0"/>
                  <a:pt x="1" y="186"/>
                  <a:pt x="237" y="874"/>
                </a:cubicBezTo>
                <a:cubicBezTo>
                  <a:pt x="460" y="1499"/>
                  <a:pt x="4411" y="2169"/>
                  <a:pt x="5259" y="2593"/>
                </a:cubicBezTo>
                <a:cubicBezTo>
                  <a:pt x="7178" y="3552"/>
                  <a:pt x="8897" y="4869"/>
                  <a:pt x="10325" y="6454"/>
                </a:cubicBezTo>
                <a:cubicBezTo>
                  <a:pt x="13673" y="10092"/>
                  <a:pt x="16619" y="21050"/>
                  <a:pt x="24989" y="22345"/>
                </a:cubicBezTo>
                <a:cubicBezTo>
                  <a:pt x="25398" y="22407"/>
                  <a:pt x="25804" y="22437"/>
                  <a:pt x="26206" y="22437"/>
                </a:cubicBezTo>
                <a:cubicBezTo>
                  <a:pt x="31849" y="22437"/>
                  <a:pt x="36809" y="16669"/>
                  <a:pt x="38871" y="15314"/>
                </a:cubicBezTo>
                <a:cubicBezTo>
                  <a:pt x="39863" y="14681"/>
                  <a:pt x="40996" y="14362"/>
                  <a:pt x="42135" y="14362"/>
                </a:cubicBezTo>
                <a:cubicBezTo>
                  <a:pt x="43201" y="14362"/>
                  <a:pt x="44272" y="14642"/>
                  <a:pt x="45232" y="15203"/>
                </a:cubicBezTo>
                <a:cubicBezTo>
                  <a:pt x="49027" y="17502"/>
                  <a:pt x="49071" y="22858"/>
                  <a:pt x="50634" y="27010"/>
                </a:cubicBezTo>
                <a:cubicBezTo>
                  <a:pt x="52642" y="32143"/>
                  <a:pt x="57307" y="35759"/>
                  <a:pt x="62775" y="36450"/>
                </a:cubicBezTo>
                <a:cubicBezTo>
                  <a:pt x="62396" y="25269"/>
                  <a:pt x="63043" y="14065"/>
                  <a:pt x="64694" y="2994"/>
                </a:cubicBezTo>
                <a:cubicBezTo>
                  <a:pt x="57530" y="1745"/>
                  <a:pt x="50232" y="1499"/>
                  <a:pt x="42978" y="1254"/>
                </a:cubicBezTo>
                <a:cubicBezTo>
                  <a:pt x="32957" y="896"/>
                  <a:pt x="22936" y="562"/>
                  <a:pt x="12914" y="249"/>
                </a:cubicBezTo>
                <a:cubicBezTo>
                  <a:pt x="12140" y="215"/>
                  <a:pt x="8634" y="0"/>
                  <a:pt x="55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3"/>
          <p:cNvSpPr/>
          <p:nvPr/>
        </p:nvSpPr>
        <p:spPr>
          <a:xfrm>
            <a:off x="4874550" y="-333462"/>
            <a:ext cx="4130269" cy="1085168"/>
          </a:xfrm>
          <a:custGeom>
            <a:avLst/>
            <a:gdLst/>
            <a:ahLst/>
            <a:cxnLst/>
            <a:rect l="l" t="t" r="r" b="b"/>
            <a:pathLst>
              <a:path w="72716" h="43165" extrusionOk="0">
                <a:moveTo>
                  <a:pt x="36506" y="1"/>
                </a:moveTo>
                <a:cubicBezTo>
                  <a:pt x="24983" y="1"/>
                  <a:pt x="13559" y="1174"/>
                  <a:pt x="0" y="3973"/>
                </a:cubicBezTo>
                <a:cubicBezTo>
                  <a:pt x="982" y="6629"/>
                  <a:pt x="1205" y="12052"/>
                  <a:pt x="1853" y="14262"/>
                </a:cubicBezTo>
                <a:cubicBezTo>
                  <a:pt x="3259" y="19194"/>
                  <a:pt x="12610" y="30220"/>
                  <a:pt x="23859" y="33077"/>
                </a:cubicBezTo>
                <a:cubicBezTo>
                  <a:pt x="25907" y="33596"/>
                  <a:pt x="27823" y="33808"/>
                  <a:pt x="29631" y="33808"/>
                </a:cubicBezTo>
                <a:cubicBezTo>
                  <a:pt x="37728" y="33808"/>
                  <a:pt x="43662" y="29551"/>
                  <a:pt x="49622" y="29551"/>
                </a:cubicBezTo>
                <a:cubicBezTo>
                  <a:pt x="50569" y="29551"/>
                  <a:pt x="51516" y="29659"/>
                  <a:pt x="52472" y="29907"/>
                </a:cubicBezTo>
                <a:cubicBezTo>
                  <a:pt x="60284" y="31938"/>
                  <a:pt x="55507" y="42049"/>
                  <a:pt x="72715" y="43165"/>
                </a:cubicBezTo>
                <a:cubicBezTo>
                  <a:pt x="70483" y="29863"/>
                  <a:pt x="71086" y="16270"/>
                  <a:pt x="71689" y="2812"/>
                </a:cubicBezTo>
                <a:cubicBezTo>
                  <a:pt x="58580" y="1069"/>
                  <a:pt x="47498" y="1"/>
                  <a:pt x="365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3"/>
          <p:cNvSpPr/>
          <p:nvPr/>
        </p:nvSpPr>
        <p:spPr>
          <a:xfrm rot="10800000">
            <a:off x="5365175" y="419313"/>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3"/>
          <p:cNvSpPr/>
          <p:nvPr/>
        </p:nvSpPr>
        <p:spPr>
          <a:xfrm rot="10800000">
            <a:off x="7188788" y="635575"/>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3"/>
          <p:cNvSpPr/>
          <p:nvPr/>
        </p:nvSpPr>
        <p:spPr>
          <a:xfrm rot="10800000">
            <a:off x="6621274" y="-43579"/>
            <a:ext cx="2874201" cy="1521816"/>
          </a:xfrm>
          <a:custGeom>
            <a:avLst/>
            <a:gdLst/>
            <a:ahLst/>
            <a:cxnLst/>
            <a:rect l="l" t="t" r="r" b="b"/>
            <a:pathLst>
              <a:path w="80952" h="42859" extrusionOk="0">
                <a:moveTo>
                  <a:pt x="7027" y="1"/>
                </a:moveTo>
                <a:cubicBezTo>
                  <a:pt x="6872" y="1"/>
                  <a:pt x="6717" y="3"/>
                  <a:pt x="6562" y="7"/>
                </a:cubicBezTo>
                <a:cubicBezTo>
                  <a:pt x="4866" y="30"/>
                  <a:pt x="3192" y="387"/>
                  <a:pt x="1629" y="1056"/>
                </a:cubicBezTo>
                <a:cubicBezTo>
                  <a:pt x="0" y="1793"/>
                  <a:pt x="89" y="2418"/>
                  <a:pt x="335" y="4114"/>
                </a:cubicBezTo>
                <a:cubicBezTo>
                  <a:pt x="982" y="8332"/>
                  <a:pt x="1652" y="12528"/>
                  <a:pt x="2321" y="16724"/>
                </a:cubicBezTo>
                <a:lnTo>
                  <a:pt x="4241" y="29022"/>
                </a:lnTo>
                <a:cubicBezTo>
                  <a:pt x="4866" y="32972"/>
                  <a:pt x="6160" y="37347"/>
                  <a:pt x="6160" y="41342"/>
                </a:cubicBezTo>
                <a:cubicBezTo>
                  <a:pt x="6227" y="41676"/>
                  <a:pt x="6294" y="42056"/>
                  <a:pt x="6562" y="42257"/>
                </a:cubicBezTo>
                <a:cubicBezTo>
                  <a:pt x="6776" y="42374"/>
                  <a:pt x="7008" y="42440"/>
                  <a:pt x="7256" y="42440"/>
                </a:cubicBezTo>
                <a:cubicBezTo>
                  <a:pt x="7292" y="42440"/>
                  <a:pt x="7328" y="42438"/>
                  <a:pt x="7365" y="42435"/>
                </a:cubicBezTo>
                <a:cubicBezTo>
                  <a:pt x="18275" y="42693"/>
                  <a:pt x="29189" y="42859"/>
                  <a:pt x="40102" y="42859"/>
                </a:cubicBezTo>
                <a:cubicBezTo>
                  <a:pt x="53724" y="42859"/>
                  <a:pt x="67345" y="42601"/>
                  <a:pt x="80951" y="41944"/>
                </a:cubicBezTo>
                <a:cubicBezTo>
                  <a:pt x="71220" y="38596"/>
                  <a:pt x="61154" y="36409"/>
                  <a:pt x="50910" y="35450"/>
                </a:cubicBezTo>
                <a:cubicBezTo>
                  <a:pt x="46357" y="35003"/>
                  <a:pt x="41513" y="34735"/>
                  <a:pt x="37741" y="32124"/>
                </a:cubicBezTo>
                <a:cubicBezTo>
                  <a:pt x="33880" y="29423"/>
                  <a:pt x="31939" y="24781"/>
                  <a:pt x="30443" y="20317"/>
                </a:cubicBezTo>
                <a:cubicBezTo>
                  <a:pt x="28948" y="15854"/>
                  <a:pt x="27609" y="11144"/>
                  <a:pt x="24439" y="7663"/>
                </a:cubicBezTo>
                <a:cubicBezTo>
                  <a:pt x="22676" y="5743"/>
                  <a:pt x="20422" y="4315"/>
                  <a:pt x="18123" y="3087"/>
                </a:cubicBezTo>
                <a:cubicBezTo>
                  <a:pt x="14732" y="1327"/>
                  <a:pt x="10908" y="1"/>
                  <a:pt x="70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3"/>
          <p:cNvSpPr/>
          <p:nvPr/>
        </p:nvSpPr>
        <p:spPr>
          <a:xfrm rot="10800000">
            <a:off x="7832875" y="1065963"/>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3"/>
          <p:cNvSpPr/>
          <p:nvPr/>
        </p:nvSpPr>
        <p:spPr>
          <a:xfrm rot="10800000">
            <a:off x="8890913" y="2010650"/>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ext 1">
  <p:cSld name="CUSTOM_8">
    <p:spTree>
      <p:nvGrpSpPr>
        <p:cNvPr id="1" name="Shape 332"/>
        <p:cNvGrpSpPr/>
        <p:nvPr/>
      </p:nvGrpSpPr>
      <p:grpSpPr>
        <a:xfrm>
          <a:off x="0" y="0"/>
          <a:ext cx="0" cy="0"/>
          <a:chOff x="0" y="0"/>
          <a:chExt cx="0" cy="0"/>
        </a:xfrm>
      </p:grpSpPr>
      <p:sp>
        <p:nvSpPr>
          <p:cNvPr id="333" name="Google Shape;333;p21"/>
          <p:cNvSpPr txBox="1">
            <a:spLocks noGrp="1"/>
          </p:cNvSpPr>
          <p:nvPr>
            <p:ph type="title"/>
          </p:nvPr>
        </p:nvSpPr>
        <p:spPr>
          <a:xfrm flipH="1">
            <a:off x="959002" y="2019725"/>
            <a:ext cx="3931200" cy="6570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3000"/>
              <a:buNone/>
              <a:defRPr/>
            </a:lvl1pPr>
            <a:lvl2pPr lvl="1" rtl="0">
              <a:spcBef>
                <a:spcPts val="0"/>
              </a:spcBef>
              <a:spcAft>
                <a:spcPts val="0"/>
              </a:spcAft>
              <a:buSzPts val="3000"/>
              <a:buNone/>
              <a:defRPr>
                <a:latin typeface="Open Sans SemiBold"/>
                <a:ea typeface="Open Sans SemiBold"/>
                <a:cs typeface="Open Sans SemiBold"/>
                <a:sym typeface="Open Sans SemiBold"/>
              </a:defRPr>
            </a:lvl2pPr>
            <a:lvl3pPr lvl="2" rtl="0">
              <a:spcBef>
                <a:spcPts val="0"/>
              </a:spcBef>
              <a:spcAft>
                <a:spcPts val="0"/>
              </a:spcAft>
              <a:buSzPts val="3000"/>
              <a:buNone/>
              <a:defRPr>
                <a:latin typeface="Open Sans SemiBold"/>
                <a:ea typeface="Open Sans SemiBold"/>
                <a:cs typeface="Open Sans SemiBold"/>
                <a:sym typeface="Open Sans SemiBold"/>
              </a:defRPr>
            </a:lvl3pPr>
            <a:lvl4pPr lvl="3" rtl="0">
              <a:spcBef>
                <a:spcPts val="0"/>
              </a:spcBef>
              <a:spcAft>
                <a:spcPts val="0"/>
              </a:spcAft>
              <a:buSzPts val="3000"/>
              <a:buNone/>
              <a:defRPr>
                <a:latin typeface="Open Sans SemiBold"/>
                <a:ea typeface="Open Sans SemiBold"/>
                <a:cs typeface="Open Sans SemiBold"/>
                <a:sym typeface="Open Sans SemiBold"/>
              </a:defRPr>
            </a:lvl4pPr>
            <a:lvl5pPr lvl="4" rtl="0">
              <a:spcBef>
                <a:spcPts val="0"/>
              </a:spcBef>
              <a:spcAft>
                <a:spcPts val="0"/>
              </a:spcAft>
              <a:buSzPts val="3000"/>
              <a:buNone/>
              <a:defRPr>
                <a:latin typeface="Open Sans SemiBold"/>
                <a:ea typeface="Open Sans SemiBold"/>
                <a:cs typeface="Open Sans SemiBold"/>
                <a:sym typeface="Open Sans SemiBold"/>
              </a:defRPr>
            </a:lvl5pPr>
            <a:lvl6pPr lvl="5" rtl="0">
              <a:spcBef>
                <a:spcPts val="0"/>
              </a:spcBef>
              <a:spcAft>
                <a:spcPts val="0"/>
              </a:spcAft>
              <a:buSzPts val="3000"/>
              <a:buNone/>
              <a:defRPr>
                <a:latin typeface="Open Sans SemiBold"/>
                <a:ea typeface="Open Sans SemiBold"/>
                <a:cs typeface="Open Sans SemiBold"/>
                <a:sym typeface="Open Sans SemiBold"/>
              </a:defRPr>
            </a:lvl6pPr>
            <a:lvl7pPr lvl="6" rtl="0">
              <a:spcBef>
                <a:spcPts val="0"/>
              </a:spcBef>
              <a:spcAft>
                <a:spcPts val="0"/>
              </a:spcAft>
              <a:buSzPts val="3000"/>
              <a:buNone/>
              <a:defRPr>
                <a:latin typeface="Open Sans SemiBold"/>
                <a:ea typeface="Open Sans SemiBold"/>
                <a:cs typeface="Open Sans SemiBold"/>
                <a:sym typeface="Open Sans SemiBold"/>
              </a:defRPr>
            </a:lvl7pPr>
            <a:lvl8pPr lvl="7" rtl="0">
              <a:spcBef>
                <a:spcPts val="0"/>
              </a:spcBef>
              <a:spcAft>
                <a:spcPts val="0"/>
              </a:spcAft>
              <a:buSzPts val="3000"/>
              <a:buNone/>
              <a:defRPr>
                <a:latin typeface="Open Sans SemiBold"/>
                <a:ea typeface="Open Sans SemiBold"/>
                <a:cs typeface="Open Sans SemiBold"/>
                <a:sym typeface="Open Sans SemiBold"/>
              </a:defRPr>
            </a:lvl8pPr>
            <a:lvl9pPr lvl="8" rtl="0">
              <a:spcBef>
                <a:spcPts val="0"/>
              </a:spcBef>
              <a:spcAft>
                <a:spcPts val="0"/>
              </a:spcAft>
              <a:buSzPts val="3000"/>
              <a:buNone/>
              <a:defRPr>
                <a:latin typeface="Open Sans SemiBold"/>
                <a:ea typeface="Open Sans SemiBold"/>
                <a:cs typeface="Open Sans SemiBold"/>
                <a:sym typeface="Open Sans SemiBold"/>
              </a:defRPr>
            </a:lvl9pPr>
          </a:lstStyle>
          <a:p>
            <a:endParaRPr/>
          </a:p>
        </p:txBody>
      </p:sp>
      <p:sp>
        <p:nvSpPr>
          <p:cNvPr id="334" name="Google Shape;334;p21"/>
          <p:cNvSpPr txBox="1">
            <a:spLocks noGrp="1"/>
          </p:cNvSpPr>
          <p:nvPr>
            <p:ph type="subTitle" idx="1"/>
          </p:nvPr>
        </p:nvSpPr>
        <p:spPr>
          <a:xfrm flipH="1">
            <a:off x="959090" y="2565775"/>
            <a:ext cx="2998800" cy="558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500"/>
              <a:buFont typeface="Josefin Sans"/>
              <a:buNone/>
              <a:defRPr sz="15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335" name="Google Shape;335;p21"/>
          <p:cNvSpPr/>
          <p:nvPr/>
        </p:nvSpPr>
        <p:spPr>
          <a:xfrm rot="-132439" flipH="1">
            <a:off x="305871" y="-39916"/>
            <a:ext cx="4818716" cy="780968"/>
          </a:xfrm>
          <a:custGeom>
            <a:avLst/>
            <a:gdLst/>
            <a:ahLst/>
            <a:cxnLst/>
            <a:rect l="l" t="t" r="r" b="b"/>
            <a:pathLst>
              <a:path w="79484" h="14785" extrusionOk="0">
                <a:moveTo>
                  <a:pt x="64823" y="0"/>
                </a:moveTo>
                <a:cubicBezTo>
                  <a:pt x="56730" y="0"/>
                  <a:pt x="48629" y="357"/>
                  <a:pt x="40537" y="566"/>
                </a:cubicBezTo>
                <a:cubicBezTo>
                  <a:pt x="32882" y="767"/>
                  <a:pt x="25204" y="856"/>
                  <a:pt x="17548" y="856"/>
                </a:cubicBezTo>
                <a:lnTo>
                  <a:pt x="6188" y="856"/>
                </a:lnTo>
                <a:cubicBezTo>
                  <a:pt x="5806" y="856"/>
                  <a:pt x="5327" y="841"/>
                  <a:pt x="4808" y="841"/>
                </a:cubicBezTo>
                <a:cubicBezTo>
                  <a:pt x="2720" y="841"/>
                  <a:pt x="0" y="1085"/>
                  <a:pt x="519" y="3534"/>
                </a:cubicBezTo>
                <a:cubicBezTo>
                  <a:pt x="1166" y="6614"/>
                  <a:pt x="4269" y="9560"/>
                  <a:pt x="6746" y="11190"/>
                </a:cubicBezTo>
                <a:cubicBezTo>
                  <a:pt x="10540" y="13712"/>
                  <a:pt x="15160" y="14738"/>
                  <a:pt x="19713" y="14783"/>
                </a:cubicBezTo>
                <a:cubicBezTo>
                  <a:pt x="19807" y="14784"/>
                  <a:pt x="19901" y="14784"/>
                  <a:pt x="19995" y="14784"/>
                </a:cubicBezTo>
                <a:cubicBezTo>
                  <a:pt x="22334" y="14784"/>
                  <a:pt x="24671" y="14518"/>
                  <a:pt x="26967" y="14024"/>
                </a:cubicBezTo>
                <a:cubicBezTo>
                  <a:pt x="29891" y="13377"/>
                  <a:pt x="32703" y="12350"/>
                  <a:pt x="35515" y="11324"/>
                </a:cubicBezTo>
                <a:cubicBezTo>
                  <a:pt x="42724" y="8712"/>
                  <a:pt x="50045" y="6235"/>
                  <a:pt x="57633" y="5141"/>
                </a:cubicBezTo>
                <a:cubicBezTo>
                  <a:pt x="61727" y="4546"/>
                  <a:pt x="65864" y="4360"/>
                  <a:pt x="70011" y="4360"/>
                </a:cubicBezTo>
                <a:cubicBezTo>
                  <a:pt x="73167" y="4360"/>
                  <a:pt x="76330" y="4468"/>
                  <a:pt x="79484" y="4583"/>
                </a:cubicBezTo>
                <a:cubicBezTo>
                  <a:pt x="79461" y="3222"/>
                  <a:pt x="79439" y="1860"/>
                  <a:pt x="79439" y="499"/>
                </a:cubicBezTo>
                <a:cubicBezTo>
                  <a:pt x="74572" y="130"/>
                  <a:pt x="69699" y="0"/>
                  <a:pt x="648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21"/>
          <p:cNvSpPr/>
          <p:nvPr/>
        </p:nvSpPr>
        <p:spPr>
          <a:xfrm flipH="1">
            <a:off x="402459" y="-132676"/>
            <a:ext cx="2393629" cy="966464"/>
          </a:xfrm>
          <a:custGeom>
            <a:avLst/>
            <a:gdLst/>
            <a:ahLst/>
            <a:cxnLst/>
            <a:rect l="l" t="t" r="r" b="b"/>
            <a:pathLst>
              <a:path w="72716" h="43165" extrusionOk="0">
                <a:moveTo>
                  <a:pt x="36506" y="1"/>
                </a:moveTo>
                <a:cubicBezTo>
                  <a:pt x="24983" y="1"/>
                  <a:pt x="13559" y="1174"/>
                  <a:pt x="0" y="3973"/>
                </a:cubicBezTo>
                <a:cubicBezTo>
                  <a:pt x="982" y="6629"/>
                  <a:pt x="1205" y="12052"/>
                  <a:pt x="1853" y="14262"/>
                </a:cubicBezTo>
                <a:cubicBezTo>
                  <a:pt x="3259" y="19194"/>
                  <a:pt x="12610" y="30220"/>
                  <a:pt x="23859" y="33077"/>
                </a:cubicBezTo>
                <a:cubicBezTo>
                  <a:pt x="25907" y="33596"/>
                  <a:pt x="27823" y="33808"/>
                  <a:pt x="29631" y="33808"/>
                </a:cubicBezTo>
                <a:cubicBezTo>
                  <a:pt x="37728" y="33808"/>
                  <a:pt x="43662" y="29551"/>
                  <a:pt x="49622" y="29551"/>
                </a:cubicBezTo>
                <a:cubicBezTo>
                  <a:pt x="50569" y="29551"/>
                  <a:pt x="51516" y="29659"/>
                  <a:pt x="52472" y="29907"/>
                </a:cubicBezTo>
                <a:cubicBezTo>
                  <a:pt x="60284" y="31938"/>
                  <a:pt x="55507" y="42049"/>
                  <a:pt x="72715" y="43165"/>
                </a:cubicBezTo>
                <a:cubicBezTo>
                  <a:pt x="70483" y="29863"/>
                  <a:pt x="71086" y="16270"/>
                  <a:pt x="71689" y="2812"/>
                </a:cubicBezTo>
                <a:cubicBezTo>
                  <a:pt x="58580" y="1069"/>
                  <a:pt x="47498" y="1"/>
                  <a:pt x="365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21"/>
          <p:cNvSpPr/>
          <p:nvPr/>
        </p:nvSpPr>
        <p:spPr>
          <a:xfrm rot="10800000" flipH="1">
            <a:off x="-272112" y="-10878"/>
            <a:ext cx="2096898" cy="989152"/>
          </a:xfrm>
          <a:custGeom>
            <a:avLst/>
            <a:gdLst/>
            <a:ahLst/>
            <a:cxnLst/>
            <a:rect l="l" t="t" r="r" b="b"/>
            <a:pathLst>
              <a:path w="143993" h="61524" extrusionOk="0">
                <a:moveTo>
                  <a:pt x="25900" y="1"/>
                </a:moveTo>
                <a:cubicBezTo>
                  <a:pt x="11671" y="1"/>
                  <a:pt x="1" y="8596"/>
                  <a:pt x="1" y="8596"/>
                </a:cubicBezTo>
                <a:lnTo>
                  <a:pt x="186" y="61523"/>
                </a:lnTo>
                <a:lnTo>
                  <a:pt x="143993" y="61523"/>
                </a:lnTo>
                <a:cubicBezTo>
                  <a:pt x="138074" y="43327"/>
                  <a:pt x="128448" y="39288"/>
                  <a:pt x="117124" y="39288"/>
                </a:cubicBezTo>
                <a:cubicBezTo>
                  <a:pt x="108085" y="39288"/>
                  <a:pt x="97965" y="41861"/>
                  <a:pt x="87783" y="41861"/>
                </a:cubicBezTo>
                <a:cubicBezTo>
                  <a:pt x="83897" y="41861"/>
                  <a:pt x="80003" y="41486"/>
                  <a:pt x="76156" y="40451"/>
                </a:cubicBezTo>
                <a:cubicBezTo>
                  <a:pt x="58842" y="35830"/>
                  <a:pt x="64326" y="18763"/>
                  <a:pt x="43685" y="5269"/>
                </a:cubicBezTo>
                <a:cubicBezTo>
                  <a:pt x="37737" y="1386"/>
                  <a:pt x="31612" y="1"/>
                  <a:pt x="259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21"/>
          <p:cNvSpPr/>
          <p:nvPr/>
        </p:nvSpPr>
        <p:spPr>
          <a:xfrm rot="10800000" flipH="1">
            <a:off x="402451" y="1086487"/>
            <a:ext cx="98400" cy="98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21"/>
          <p:cNvSpPr/>
          <p:nvPr/>
        </p:nvSpPr>
        <p:spPr>
          <a:xfrm rot="10800000" flipH="1">
            <a:off x="1153051" y="648062"/>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21"/>
          <p:cNvSpPr/>
          <p:nvPr/>
        </p:nvSpPr>
        <p:spPr>
          <a:xfrm rot="10800000" flipH="1">
            <a:off x="2859751" y="301212"/>
            <a:ext cx="98400" cy="987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21"/>
          <p:cNvSpPr/>
          <p:nvPr/>
        </p:nvSpPr>
        <p:spPr>
          <a:xfrm rot="-10667561">
            <a:off x="305871" y="4393835"/>
            <a:ext cx="4818716" cy="780968"/>
          </a:xfrm>
          <a:custGeom>
            <a:avLst/>
            <a:gdLst/>
            <a:ahLst/>
            <a:cxnLst/>
            <a:rect l="l" t="t" r="r" b="b"/>
            <a:pathLst>
              <a:path w="79484" h="14785" extrusionOk="0">
                <a:moveTo>
                  <a:pt x="64823" y="0"/>
                </a:moveTo>
                <a:cubicBezTo>
                  <a:pt x="56730" y="0"/>
                  <a:pt x="48629" y="357"/>
                  <a:pt x="40537" y="566"/>
                </a:cubicBezTo>
                <a:cubicBezTo>
                  <a:pt x="32882" y="767"/>
                  <a:pt x="25204" y="856"/>
                  <a:pt x="17548" y="856"/>
                </a:cubicBezTo>
                <a:lnTo>
                  <a:pt x="6188" y="856"/>
                </a:lnTo>
                <a:cubicBezTo>
                  <a:pt x="5806" y="856"/>
                  <a:pt x="5327" y="841"/>
                  <a:pt x="4808" y="841"/>
                </a:cubicBezTo>
                <a:cubicBezTo>
                  <a:pt x="2720" y="841"/>
                  <a:pt x="0" y="1085"/>
                  <a:pt x="519" y="3534"/>
                </a:cubicBezTo>
                <a:cubicBezTo>
                  <a:pt x="1166" y="6614"/>
                  <a:pt x="4269" y="9560"/>
                  <a:pt x="6746" y="11190"/>
                </a:cubicBezTo>
                <a:cubicBezTo>
                  <a:pt x="10540" y="13712"/>
                  <a:pt x="15160" y="14738"/>
                  <a:pt x="19713" y="14783"/>
                </a:cubicBezTo>
                <a:cubicBezTo>
                  <a:pt x="19807" y="14784"/>
                  <a:pt x="19901" y="14784"/>
                  <a:pt x="19995" y="14784"/>
                </a:cubicBezTo>
                <a:cubicBezTo>
                  <a:pt x="22334" y="14784"/>
                  <a:pt x="24671" y="14518"/>
                  <a:pt x="26967" y="14024"/>
                </a:cubicBezTo>
                <a:cubicBezTo>
                  <a:pt x="29891" y="13377"/>
                  <a:pt x="32703" y="12350"/>
                  <a:pt x="35515" y="11324"/>
                </a:cubicBezTo>
                <a:cubicBezTo>
                  <a:pt x="42724" y="8712"/>
                  <a:pt x="50045" y="6235"/>
                  <a:pt x="57633" y="5141"/>
                </a:cubicBezTo>
                <a:cubicBezTo>
                  <a:pt x="61727" y="4546"/>
                  <a:pt x="65864" y="4360"/>
                  <a:pt x="70011" y="4360"/>
                </a:cubicBezTo>
                <a:cubicBezTo>
                  <a:pt x="73167" y="4360"/>
                  <a:pt x="76330" y="4468"/>
                  <a:pt x="79484" y="4583"/>
                </a:cubicBezTo>
                <a:cubicBezTo>
                  <a:pt x="79461" y="3222"/>
                  <a:pt x="79439" y="1860"/>
                  <a:pt x="79439" y="499"/>
                </a:cubicBezTo>
                <a:cubicBezTo>
                  <a:pt x="74572" y="130"/>
                  <a:pt x="69699" y="0"/>
                  <a:pt x="648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21"/>
          <p:cNvSpPr/>
          <p:nvPr/>
        </p:nvSpPr>
        <p:spPr>
          <a:xfrm rot="10800000">
            <a:off x="402459" y="4301097"/>
            <a:ext cx="2393629" cy="966464"/>
          </a:xfrm>
          <a:custGeom>
            <a:avLst/>
            <a:gdLst/>
            <a:ahLst/>
            <a:cxnLst/>
            <a:rect l="l" t="t" r="r" b="b"/>
            <a:pathLst>
              <a:path w="72716" h="43165" extrusionOk="0">
                <a:moveTo>
                  <a:pt x="36506" y="1"/>
                </a:moveTo>
                <a:cubicBezTo>
                  <a:pt x="24983" y="1"/>
                  <a:pt x="13559" y="1174"/>
                  <a:pt x="0" y="3973"/>
                </a:cubicBezTo>
                <a:cubicBezTo>
                  <a:pt x="982" y="6629"/>
                  <a:pt x="1205" y="12052"/>
                  <a:pt x="1853" y="14262"/>
                </a:cubicBezTo>
                <a:cubicBezTo>
                  <a:pt x="3259" y="19194"/>
                  <a:pt x="12610" y="30220"/>
                  <a:pt x="23859" y="33077"/>
                </a:cubicBezTo>
                <a:cubicBezTo>
                  <a:pt x="25907" y="33596"/>
                  <a:pt x="27823" y="33808"/>
                  <a:pt x="29631" y="33808"/>
                </a:cubicBezTo>
                <a:cubicBezTo>
                  <a:pt x="37728" y="33808"/>
                  <a:pt x="43662" y="29551"/>
                  <a:pt x="49622" y="29551"/>
                </a:cubicBezTo>
                <a:cubicBezTo>
                  <a:pt x="50569" y="29551"/>
                  <a:pt x="51516" y="29659"/>
                  <a:pt x="52472" y="29907"/>
                </a:cubicBezTo>
                <a:cubicBezTo>
                  <a:pt x="60284" y="31938"/>
                  <a:pt x="55507" y="42049"/>
                  <a:pt x="72715" y="43165"/>
                </a:cubicBezTo>
                <a:cubicBezTo>
                  <a:pt x="70483" y="29863"/>
                  <a:pt x="71086" y="16270"/>
                  <a:pt x="71689" y="2812"/>
                </a:cubicBezTo>
                <a:cubicBezTo>
                  <a:pt x="58580" y="1069"/>
                  <a:pt x="47498" y="1"/>
                  <a:pt x="365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21"/>
          <p:cNvSpPr/>
          <p:nvPr/>
        </p:nvSpPr>
        <p:spPr>
          <a:xfrm>
            <a:off x="-272112" y="4156612"/>
            <a:ext cx="2096898" cy="989152"/>
          </a:xfrm>
          <a:custGeom>
            <a:avLst/>
            <a:gdLst/>
            <a:ahLst/>
            <a:cxnLst/>
            <a:rect l="l" t="t" r="r" b="b"/>
            <a:pathLst>
              <a:path w="143993" h="61524" extrusionOk="0">
                <a:moveTo>
                  <a:pt x="25900" y="1"/>
                </a:moveTo>
                <a:cubicBezTo>
                  <a:pt x="11671" y="1"/>
                  <a:pt x="1" y="8596"/>
                  <a:pt x="1" y="8596"/>
                </a:cubicBezTo>
                <a:lnTo>
                  <a:pt x="186" y="61523"/>
                </a:lnTo>
                <a:lnTo>
                  <a:pt x="143993" y="61523"/>
                </a:lnTo>
                <a:cubicBezTo>
                  <a:pt x="138074" y="43327"/>
                  <a:pt x="128448" y="39288"/>
                  <a:pt x="117124" y="39288"/>
                </a:cubicBezTo>
                <a:cubicBezTo>
                  <a:pt x="108085" y="39288"/>
                  <a:pt x="97965" y="41861"/>
                  <a:pt x="87783" y="41861"/>
                </a:cubicBezTo>
                <a:cubicBezTo>
                  <a:pt x="83897" y="41861"/>
                  <a:pt x="80003" y="41486"/>
                  <a:pt x="76156" y="40451"/>
                </a:cubicBezTo>
                <a:cubicBezTo>
                  <a:pt x="58842" y="35830"/>
                  <a:pt x="64326" y="18763"/>
                  <a:pt x="43685" y="5269"/>
                </a:cubicBezTo>
                <a:cubicBezTo>
                  <a:pt x="37737" y="1386"/>
                  <a:pt x="31612" y="1"/>
                  <a:pt x="259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21"/>
          <p:cNvSpPr/>
          <p:nvPr/>
        </p:nvSpPr>
        <p:spPr>
          <a:xfrm>
            <a:off x="402451" y="3949699"/>
            <a:ext cx="98400" cy="98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21"/>
          <p:cNvSpPr/>
          <p:nvPr/>
        </p:nvSpPr>
        <p:spPr>
          <a:xfrm>
            <a:off x="1153051" y="4388124"/>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21"/>
          <p:cNvSpPr/>
          <p:nvPr/>
        </p:nvSpPr>
        <p:spPr>
          <a:xfrm>
            <a:off x="2859751" y="4734974"/>
            <a:ext cx="98400" cy="987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21"/>
          <p:cNvSpPr/>
          <p:nvPr/>
        </p:nvSpPr>
        <p:spPr>
          <a:xfrm>
            <a:off x="5246676" y="4818274"/>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21"/>
          <p:cNvSpPr/>
          <p:nvPr/>
        </p:nvSpPr>
        <p:spPr>
          <a:xfrm rot="10800000" flipH="1">
            <a:off x="5246676" y="153112"/>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four columns 2">
  <p:cSld name="CUSTOM_7_1">
    <p:spTree>
      <p:nvGrpSpPr>
        <p:cNvPr id="1" name="Shape 349"/>
        <p:cNvGrpSpPr/>
        <p:nvPr/>
      </p:nvGrpSpPr>
      <p:grpSpPr>
        <a:xfrm>
          <a:off x="0" y="0"/>
          <a:ext cx="0" cy="0"/>
          <a:chOff x="0" y="0"/>
          <a:chExt cx="0" cy="0"/>
        </a:xfrm>
      </p:grpSpPr>
      <p:sp>
        <p:nvSpPr>
          <p:cNvPr id="350" name="Google Shape;350;p22"/>
          <p:cNvSpPr txBox="1">
            <a:spLocks noGrp="1"/>
          </p:cNvSpPr>
          <p:nvPr>
            <p:ph type="title"/>
          </p:nvPr>
        </p:nvSpPr>
        <p:spPr>
          <a:xfrm>
            <a:off x="2693850" y="363275"/>
            <a:ext cx="37563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51" name="Google Shape;351;p22"/>
          <p:cNvSpPr txBox="1">
            <a:spLocks noGrp="1"/>
          </p:cNvSpPr>
          <p:nvPr>
            <p:ph type="subTitle" idx="1"/>
          </p:nvPr>
        </p:nvSpPr>
        <p:spPr>
          <a:xfrm>
            <a:off x="4655852" y="1414900"/>
            <a:ext cx="30453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100"/>
              <a:buFont typeface="Josefin Sans"/>
              <a:buNone/>
              <a:defRPr sz="2700" b="1">
                <a:solidFill>
                  <a:schemeClr val="dk1"/>
                </a:solidFill>
                <a:latin typeface="Josefin Sans"/>
                <a:ea typeface="Josefin Sans"/>
                <a:cs typeface="Josefin Sans"/>
                <a:sym typeface="Josefin Sans"/>
              </a:defRPr>
            </a:lvl1pPr>
            <a:lvl2pPr lvl="1" algn="ctr" rtl="0">
              <a:spcBef>
                <a:spcPts val="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2pPr>
            <a:lvl3pPr lvl="2"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3pPr>
            <a:lvl4pPr lvl="3"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4pPr>
            <a:lvl5pPr lvl="4"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5pPr>
            <a:lvl6pPr lvl="5"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6pPr>
            <a:lvl7pPr lvl="6"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7pPr>
            <a:lvl8pPr lvl="7"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8pPr>
            <a:lvl9pPr lvl="8" algn="ctr" rtl="0">
              <a:spcBef>
                <a:spcPts val="1600"/>
              </a:spcBef>
              <a:spcAft>
                <a:spcPts val="1600"/>
              </a:spcAft>
              <a:buClr>
                <a:schemeClr val="dk1"/>
              </a:buClr>
              <a:buSzPts val="2100"/>
              <a:buFont typeface="Josefin Sans"/>
              <a:buNone/>
              <a:defRPr sz="2100" b="1">
                <a:solidFill>
                  <a:schemeClr val="dk1"/>
                </a:solidFill>
                <a:latin typeface="Josefin Sans"/>
                <a:ea typeface="Josefin Sans"/>
                <a:cs typeface="Josefin Sans"/>
                <a:sym typeface="Josefin Sans"/>
              </a:defRPr>
            </a:lvl9pPr>
          </a:lstStyle>
          <a:p>
            <a:endParaRPr/>
          </a:p>
        </p:txBody>
      </p:sp>
      <p:sp>
        <p:nvSpPr>
          <p:cNvPr id="352" name="Google Shape;352;p22"/>
          <p:cNvSpPr txBox="1">
            <a:spLocks noGrp="1"/>
          </p:cNvSpPr>
          <p:nvPr>
            <p:ph type="subTitle" idx="2"/>
          </p:nvPr>
        </p:nvSpPr>
        <p:spPr>
          <a:xfrm>
            <a:off x="4958476" y="1734025"/>
            <a:ext cx="2439900" cy="1048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353" name="Google Shape;353;p22"/>
          <p:cNvSpPr txBox="1">
            <a:spLocks noGrp="1"/>
          </p:cNvSpPr>
          <p:nvPr>
            <p:ph type="subTitle" idx="3"/>
          </p:nvPr>
        </p:nvSpPr>
        <p:spPr>
          <a:xfrm>
            <a:off x="1442838" y="1414900"/>
            <a:ext cx="30453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100"/>
              <a:buFont typeface="Josefin Sans"/>
              <a:buNone/>
              <a:defRPr sz="2700" b="1">
                <a:solidFill>
                  <a:schemeClr val="dk1"/>
                </a:solidFill>
                <a:latin typeface="Josefin Sans"/>
                <a:ea typeface="Josefin Sans"/>
                <a:cs typeface="Josefin Sans"/>
                <a:sym typeface="Josefin Sans"/>
              </a:defRPr>
            </a:lvl1pPr>
            <a:lvl2pPr lvl="1" algn="ctr" rtl="0">
              <a:spcBef>
                <a:spcPts val="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2pPr>
            <a:lvl3pPr lvl="2"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3pPr>
            <a:lvl4pPr lvl="3"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4pPr>
            <a:lvl5pPr lvl="4"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5pPr>
            <a:lvl6pPr lvl="5"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6pPr>
            <a:lvl7pPr lvl="6"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7pPr>
            <a:lvl8pPr lvl="7"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8pPr>
            <a:lvl9pPr lvl="8" algn="ctr" rtl="0">
              <a:spcBef>
                <a:spcPts val="1600"/>
              </a:spcBef>
              <a:spcAft>
                <a:spcPts val="1600"/>
              </a:spcAft>
              <a:buClr>
                <a:schemeClr val="dk1"/>
              </a:buClr>
              <a:buSzPts val="2100"/>
              <a:buFont typeface="Josefin Sans"/>
              <a:buNone/>
              <a:defRPr sz="2100" b="1">
                <a:solidFill>
                  <a:schemeClr val="dk1"/>
                </a:solidFill>
                <a:latin typeface="Josefin Sans"/>
                <a:ea typeface="Josefin Sans"/>
                <a:cs typeface="Josefin Sans"/>
                <a:sym typeface="Josefin Sans"/>
              </a:defRPr>
            </a:lvl9pPr>
          </a:lstStyle>
          <a:p>
            <a:endParaRPr/>
          </a:p>
        </p:txBody>
      </p:sp>
      <p:sp>
        <p:nvSpPr>
          <p:cNvPr id="354" name="Google Shape;354;p22"/>
          <p:cNvSpPr txBox="1">
            <a:spLocks noGrp="1"/>
          </p:cNvSpPr>
          <p:nvPr>
            <p:ph type="subTitle" idx="4"/>
          </p:nvPr>
        </p:nvSpPr>
        <p:spPr>
          <a:xfrm>
            <a:off x="1745688" y="1734025"/>
            <a:ext cx="2439900" cy="1048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355" name="Google Shape;355;p22"/>
          <p:cNvSpPr txBox="1">
            <a:spLocks noGrp="1"/>
          </p:cNvSpPr>
          <p:nvPr>
            <p:ph type="subTitle" idx="5"/>
          </p:nvPr>
        </p:nvSpPr>
        <p:spPr>
          <a:xfrm>
            <a:off x="4655812" y="3160150"/>
            <a:ext cx="30453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100"/>
              <a:buFont typeface="Josefin Sans"/>
              <a:buNone/>
              <a:defRPr sz="2700" b="1">
                <a:solidFill>
                  <a:schemeClr val="dk1"/>
                </a:solidFill>
                <a:latin typeface="Josefin Sans"/>
                <a:ea typeface="Josefin Sans"/>
                <a:cs typeface="Josefin Sans"/>
                <a:sym typeface="Josefin Sans"/>
              </a:defRPr>
            </a:lvl1pPr>
            <a:lvl2pPr lvl="1" algn="ctr" rtl="0">
              <a:spcBef>
                <a:spcPts val="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2pPr>
            <a:lvl3pPr lvl="2"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3pPr>
            <a:lvl4pPr lvl="3"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4pPr>
            <a:lvl5pPr lvl="4"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5pPr>
            <a:lvl6pPr lvl="5"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6pPr>
            <a:lvl7pPr lvl="6"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7pPr>
            <a:lvl8pPr lvl="7"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8pPr>
            <a:lvl9pPr lvl="8" algn="ctr" rtl="0">
              <a:spcBef>
                <a:spcPts val="1600"/>
              </a:spcBef>
              <a:spcAft>
                <a:spcPts val="1600"/>
              </a:spcAft>
              <a:buClr>
                <a:schemeClr val="dk1"/>
              </a:buClr>
              <a:buSzPts val="2100"/>
              <a:buFont typeface="Josefin Sans"/>
              <a:buNone/>
              <a:defRPr sz="2100" b="1">
                <a:solidFill>
                  <a:schemeClr val="dk1"/>
                </a:solidFill>
                <a:latin typeface="Josefin Sans"/>
                <a:ea typeface="Josefin Sans"/>
                <a:cs typeface="Josefin Sans"/>
                <a:sym typeface="Josefin Sans"/>
              </a:defRPr>
            </a:lvl9pPr>
          </a:lstStyle>
          <a:p>
            <a:endParaRPr/>
          </a:p>
        </p:txBody>
      </p:sp>
      <p:sp>
        <p:nvSpPr>
          <p:cNvPr id="356" name="Google Shape;356;p22"/>
          <p:cNvSpPr txBox="1">
            <a:spLocks noGrp="1"/>
          </p:cNvSpPr>
          <p:nvPr>
            <p:ph type="subTitle" idx="6"/>
          </p:nvPr>
        </p:nvSpPr>
        <p:spPr>
          <a:xfrm>
            <a:off x="4958476" y="3479274"/>
            <a:ext cx="2439900" cy="1048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357" name="Google Shape;357;p22"/>
          <p:cNvSpPr txBox="1">
            <a:spLocks noGrp="1"/>
          </p:cNvSpPr>
          <p:nvPr>
            <p:ph type="subTitle" idx="7"/>
          </p:nvPr>
        </p:nvSpPr>
        <p:spPr>
          <a:xfrm>
            <a:off x="1442838" y="3160150"/>
            <a:ext cx="30453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100"/>
              <a:buFont typeface="Josefin Sans"/>
              <a:buNone/>
              <a:defRPr sz="2700" b="1">
                <a:solidFill>
                  <a:schemeClr val="dk1"/>
                </a:solidFill>
                <a:latin typeface="Josefin Sans"/>
                <a:ea typeface="Josefin Sans"/>
                <a:cs typeface="Josefin Sans"/>
                <a:sym typeface="Josefin Sans"/>
              </a:defRPr>
            </a:lvl1pPr>
            <a:lvl2pPr lvl="1" algn="ctr" rtl="0">
              <a:spcBef>
                <a:spcPts val="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2pPr>
            <a:lvl3pPr lvl="2"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3pPr>
            <a:lvl4pPr lvl="3"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4pPr>
            <a:lvl5pPr lvl="4"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5pPr>
            <a:lvl6pPr lvl="5"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6pPr>
            <a:lvl7pPr lvl="6"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7pPr>
            <a:lvl8pPr lvl="7"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8pPr>
            <a:lvl9pPr lvl="8" algn="ctr" rtl="0">
              <a:spcBef>
                <a:spcPts val="1600"/>
              </a:spcBef>
              <a:spcAft>
                <a:spcPts val="1600"/>
              </a:spcAft>
              <a:buClr>
                <a:schemeClr val="dk1"/>
              </a:buClr>
              <a:buSzPts val="2100"/>
              <a:buFont typeface="Josefin Sans"/>
              <a:buNone/>
              <a:defRPr sz="2100" b="1">
                <a:solidFill>
                  <a:schemeClr val="dk1"/>
                </a:solidFill>
                <a:latin typeface="Josefin Sans"/>
                <a:ea typeface="Josefin Sans"/>
                <a:cs typeface="Josefin Sans"/>
                <a:sym typeface="Josefin Sans"/>
              </a:defRPr>
            </a:lvl9pPr>
          </a:lstStyle>
          <a:p>
            <a:endParaRPr/>
          </a:p>
        </p:txBody>
      </p:sp>
      <p:sp>
        <p:nvSpPr>
          <p:cNvPr id="358" name="Google Shape;358;p22"/>
          <p:cNvSpPr txBox="1">
            <a:spLocks noGrp="1"/>
          </p:cNvSpPr>
          <p:nvPr>
            <p:ph type="subTitle" idx="8"/>
          </p:nvPr>
        </p:nvSpPr>
        <p:spPr>
          <a:xfrm>
            <a:off x="1745688" y="3479274"/>
            <a:ext cx="2439900" cy="1048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359" name="Google Shape;359;p22"/>
          <p:cNvSpPr/>
          <p:nvPr/>
        </p:nvSpPr>
        <p:spPr>
          <a:xfrm rot="-5532439" flipH="1">
            <a:off x="-2045052" y="2322174"/>
            <a:ext cx="4818716" cy="780968"/>
          </a:xfrm>
          <a:custGeom>
            <a:avLst/>
            <a:gdLst/>
            <a:ahLst/>
            <a:cxnLst/>
            <a:rect l="l" t="t" r="r" b="b"/>
            <a:pathLst>
              <a:path w="79484" h="14785" extrusionOk="0">
                <a:moveTo>
                  <a:pt x="64823" y="0"/>
                </a:moveTo>
                <a:cubicBezTo>
                  <a:pt x="56730" y="0"/>
                  <a:pt x="48629" y="357"/>
                  <a:pt x="40537" y="566"/>
                </a:cubicBezTo>
                <a:cubicBezTo>
                  <a:pt x="32882" y="767"/>
                  <a:pt x="25204" y="856"/>
                  <a:pt x="17548" y="856"/>
                </a:cubicBezTo>
                <a:lnTo>
                  <a:pt x="6188" y="856"/>
                </a:lnTo>
                <a:cubicBezTo>
                  <a:pt x="5806" y="856"/>
                  <a:pt x="5327" y="841"/>
                  <a:pt x="4808" y="841"/>
                </a:cubicBezTo>
                <a:cubicBezTo>
                  <a:pt x="2720" y="841"/>
                  <a:pt x="0" y="1085"/>
                  <a:pt x="519" y="3534"/>
                </a:cubicBezTo>
                <a:cubicBezTo>
                  <a:pt x="1166" y="6614"/>
                  <a:pt x="4269" y="9560"/>
                  <a:pt x="6746" y="11190"/>
                </a:cubicBezTo>
                <a:cubicBezTo>
                  <a:pt x="10540" y="13712"/>
                  <a:pt x="15160" y="14738"/>
                  <a:pt x="19713" y="14783"/>
                </a:cubicBezTo>
                <a:cubicBezTo>
                  <a:pt x="19807" y="14784"/>
                  <a:pt x="19901" y="14784"/>
                  <a:pt x="19995" y="14784"/>
                </a:cubicBezTo>
                <a:cubicBezTo>
                  <a:pt x="22334" y="14784"/>
                  <a:pt x="24671" y="14518"/>
                  <a:pt x="26967" y="14024"/>
                </a:cubicBezTo>
                <a:cubicBezTo>
                  <a:pt x="29891" y="13377"/>
                  <a:pt x="32703" y="12350"/>
                  <a:pt x="35515" y="11324"/>
                </a:cubicBezTo>
                <a:cubicBezTo>
                  <a:pt x="42724" y="8712"/>
                  <a:pt x="50045" y="6235"/>
                  <a:pt x="57633" y="5141"/>
                </a:cubicBezTo>
                <a:cubicBezTo>
                  <a:pt x="61727" y="4546"/>
                  <a:pt x="65864" y="4360"/>
                  <a:pt x="70011" y="4360"/>
                </a:cubicBezTo>
                <a:cubicBezTo>
                  <a:pt x="73167" y="4360"/>
                  <a:pt x="76330" y="4468"/>
                  <a:pt x="79484" y="4583"/>
                </a:cubicBezTo>
                <a:cubicBezTo>
                  <a:pt x="79461" y="3222"/>
                  <a:pt x="79439" y="1860"/>
                  <a:pt x="79439" y="499"/>
                </a:cubicBezTo>
                <a:cubicBezTo>
                  <a:pt x="74572" y="130"/>
                  <a:pt x="69699" y="0"/>
                  <a:pt x="648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22"/>
          <p:cNvSpPr/>
          <p:nvPr/>
        </p:nvSpPr>
        <p:spPr>
          <a:xfrm rot="-5400000" flipH="1">
            <a:off x="-832519" y="2826431"/>
            <a:ext cx="2393629" cy="966464"/>
          </a:xfrm>
          <a:custGeom>
            <a:avLst/>
            <a:gdLst/>
            <a:ahLst/>
            <a:cxnLst/>
            <a:rect l="l" t="t" r="r" b="b"/>
            <a:pathLst>
              <a:path w="72716" h="43165" extrusionOk="0">
                <a:moveTo>
                  <a:pt x="36506" y="1"/>
                </a:moveTo>
                <a:cubicBezTo>
                  <a:pt x="24983" y="1"/>
                  <a:pt x="13559" y="1174"/>
                  <a:pt x="0" y="3973"/>
                </a:cubicBezTo>
                <a:cubicBezTo>
                  <a:pt x="982" y="6629"/>
                  <a:pt x="1205" y="12052"/>
                  <a:pt x="1853" y="14262"/>
                </a:cubicBezTo>
                <a:cubicBezTo>
                  <a:pt x="3259" y="19194"/>
                  <a:pt x="12610" y="30220"/>
                  <a:pt x="23859" y="33077"/>
                </a:cubicBezTo>
                <a:cubicBezTo>
                  <a:pt x="25907" y="33596"/>
                  <a:pt x="27823" y="33808"/>
                  <a:pt x="29631" y="33808"/>
                </a:cubicBezTo>
                <a:cubicBezTo>
                  <a:pt x="37728" y="33808"/>
                  <a:pt x="43662" y="29551"/>
                  <a:pt x="49622" y="29551"/>
                </a:cubicBezTo>
                <a:cubicBezTo>
                  <a:pt x="50569" y="29551"/>
                  <a:pt x="51516" y="29659"/>
                  <a:pt x="52472" y="29907"/>
                </a:cubicBezTo>
                <a:cubicBezTo>
                  <a:pt x="60284" y="31938"/>
                  <a:pt x="55507" y="42049"/>
                  <a:pt x="72715" y="43165"/>
                </a:cubicBezTo>
                <a:cubicBezTo>
                  <a:pt x="70483" y="29863"/>
                  <a:pt x="71086" y="16270"/>
                  <a:pt x="71689" y="2812"/>
                </a:cubicBezTo>
                <a:cubicBezTo>
                  <a:pt x="58580" y="1069"/>
                  <a:pt x="47498" y="1"/>
                  <a:pt x="365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22"/>
          <p:cNvSpPr/>
          <p:nvPr/>
        </p:nvSpPr>
        <p:spPr>
          <a:xfrm rot="5400000" flipH="1">
            <a:off x="-551012" y="3638024"/>
            <a:ext cx="2096898" cy="989152"/>
          </a:xfrm>
          <a:custGeom>
            <a:avLst/>
            <a:gdLst/>
            <a:ahLst/>
            <a:cxnLst/>
            <a:rect l="l" t="t" r="r" b="b"/>
            <a:pathLst>
              <a:path w="143993" h="61524" extrusionOk="0">
                <a:moveTo>
                  <a:pt x="25900" y="1"/>
                </a:moveTo>
                <a:cubicBezTo>
                  <a:pt x="11671" y="1"/>
                  <a:pt x="1" y="8596"/>
                  <a:pt x="1" y="8596"/>
                </a:cubicBezTo>
                <a:lnTo>
                  <a:pt x="186" y="61523"/>
                </a:lnTo>
                <a:lnTo>
                  <a:pt x="143993" y="61523"/>
                </a:lnTo>
                <a:cubicBezTo>
                  <a:pt x="138074" y="43327"/>
                  <a:pt x="128448" y="39288"/>
                  <a:pt x="117124" y="39288"/>
                </a:cubicBezTo>
                <a:cubicBezTo>
                  <a:pt x="108085" y="39288"/>
                  <a:pt x="97965" y="41861"/>
                  <a:pt x="87783" y="41861"/>
                </a:cubicBezTo>
                <a:cubicBezTo>
                  <a:pt x="83897" y="41861"/>
                  <a:pt x="80003" y="41486"/>
                  <a:pt x="76156" y="40451"/>
                </a:cubicBezTo>
                <a:cubicBezTo>
                  <a:pt x="58842" y="35830"/>
                  <a:pt x="64326" y="18763"/>
                  <a:pt x="43685" y="5269"/>
                </a:cubicBezTo>
                <a:cubicBezTo>
                  <a:pt x="37737" y="1386"/>
                  <a:pt x="31612" y="1"/>
                  <a:pt x="259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22"/>
          <p:cNvSpPr/>
          <p:nvPr/>
        </p:nvSpPr>
        <p:spPr>
          <a:xfrm rot="5400000" flipH="1">
            <a:off x="1100376" y="4407937"/>
            <a:ext cx="98400" cy="98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22"/>
          <p:cNvSpPr/>
          <p:nvPr/>
        </p:nvSpPr>
        <p:spPr>
          <a:xfrm rot="5400000" flipH="1">
            <a:off x="661951" y="3657337"/>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22"/>
          <p:cNvSpPr/>
          <p:nvPr/>
        </p:nvSpPr>
        <p:spPr>
          <a:xfrm rot="5400000" flipH="1">
            <a:off x="315101" y="1950637"/>
            <a:ext cx="98400" cy="987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22"/>
          <p:cNvSpPr/>
          <p:nvPr/>
        </p:nvSpPr>
        <p:spPr>
          <a:xfrm rot="5400000" flipH="1">
            <a:off x="458251" y="248212"/>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22"/>
          <p:cNvSpPr/>
          <p:nvPr/>
        </p:nvSpPr>
        <p:spPr>
          <a:xfrm rot="5267561" flipH="1">
            <a:off x="6370324" y="1912069"/>
            <a:ext cx="4818716" cy="780968"/>
          </a:xfrm>
          <a:custGeom>
            <a:avLst/>
            <a:gdLst/>
            <a:ahLst/>
            <a:cxnLst/>
            <a:rect l="l" t="t" r="r" b="b"/>
            <a:pathLst>
              <a:path w="79484" h="14785" extrusionOk="0">
                <a:moveTo>
                  <a:pt x="64823" y="0"/>
                </a:moveTo>
                <a:cubicBezTo>
                  <a:pt x="56730" y="0"/>
                  <a:pt x="48629" y="357"/>
                  <a:pt x="40537" y="566"/>
                </a:cubicBezTo>
                <a:cubicBezTo>
                  <a:pt x="32882" y="767"/>
                  <a:pt x="25204" y="856"/>
                  <a:pt x="17548" y="856"/>
                </a:cubicBezTo>
                <a:lnTo>
                  <a:pt x="6188" y="856"/>
                </a:lnTo>
                <a:cubicBezTo>
                  <a:pt x="5806" y="856"/>
                  <a:pt x="5327" y="841"/>
                  <a:pt x="4808" y="841"/>
                </a:cubicBezTo>
                <a:cubicBezTo>
                  <a:pt x="2720" y="841"/>
                  <a:pt x="0" y="1085"/>
                  <a:pt x="519" y="3534"/>
                </a:cubicBezTo>
                <a:cubicBezTo>
                  <a:pt x="1166" y="6614"/>
                  <a:pt x="4269" y="9560"/>
                  <a:pt x="6746" y="11190"/>
                </a:cubicBezTo>
                <a:cubicBezTo>
                  <a:pt x="10540" y="13712"/>
                  <a:pt x="15160" y="14738"/>
                  <a:pt x="19713" y="14783"/>
                </a:cubicBezTo>
                <a:cubicBezTo>
                  <a:pt x="19807" y="14784"/>
                  <a:pt x="19901" y="14784"/>
                  <a:pt x="19995" y="14784"/>
                </a:cubicBezTo>
                <a:cubicBezTo>
                  <a:pt x="22334" y="14784"/>
                  <a:pt x="24671" y="14518"/>
                  <a:pt x="26967" y="14024"/>
                </a:cubicBezTo>
                <a:cubicBezTo>
                  <a:pt x="29891" y="13377"/>
                  <a:pt x="32703" y="12350"/>
                  <a:pt x="35515" y="11324"/>
                </a:cubicBezTo>
                <a:cubicBezTo>
                  <a:pt x="42724" y="8712"/>
                  <a:pt x="50045" y="6235"/>
                  <a:pt x="57633" y="5141"/>
                </a:cubicBezTo>
                <a:cubicBezTo>
                  <a:pt x="61727" y="4546"/>
                  <a:pt x="65864" y="4360"/>
                  <a:pt x="70011" y="4360"/>
                </a:cubicBezTo>
                <a:cubicBezTo>
                  <a:pt x="73167" y="4360"/>
                  <a:pt x="76330" y="4468"/>
                  <a:pt x="79484" y="4583"/>
                </a:cubicBezTo>
                <a:cubicBezTo>
                  <a:pt x="79461" y="3222"/>
                  <a:pt x="79439" y="1860"/>
                  <a:pt x="79439" y="499"/>
                </a:cubicBezTo>
                <a:cubicBezTo>
                  <a:pt x="74572" y="130"/>
                  <a:pt x="69699" y="0"/>
                  <a:pt x="648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22"/>
          <p:cNvSpPr/>
          <p:nvPr/>
        </p:nvSpPr>
        <p:spPr>
          <a:xfrm rot="5400000" flipH="1">
            <a:off x="7582879" y="1222315"/>
            <a:ext cx="2393629" cy="966464"/>
          </a:xfrm>
          <a:custGeom>
            <a:avLst/>
            <a:gdLst/>
            <a:ahLst/>
            <a:cxnLst/>
            <a:rect l="l" t="t" r="r" b="b"/>
            <a:pathLst>
              <a:path w="72716" h="43165" extrusionOk="0">
                <a:moveTo>
                  <a:pt x="36506" y="1"/>
                </a:moveTo>
                <a:cubicBezTo>
                  <a:pt x="24983" y="1"/>
                  <a:pt x="13559" y="1174"/>
                  <a:pt x="0" y="3973"/>
                </a:cubicBezTo>
                <a:cubicBezTo>
                  <a:pt x="982" y="6629"/>
                  <a:pt x="1205" y="12052"/>
                  <a:pt x="1853" y="14262"/>
                </a:cubicBezTo>
                <a:cubicBezTo>
                  <a:pt x="3259" y="19194"/>
                  <a:pt x="12610" y="30220"/>
                  <a:pt x="23859" y="33077"/>
                </a:cubicBezTo>
                <a:cubicBezTo>
                  <a:pt x="25907" y="33596"/>
                  <a:pt x="27823" y="33808"/>
                  <a:pt x="29631" y="33808"/>
                </a:cubicBezTo>
                <a:cubicBezTo>
                  <a:pt x="37728" y="33808"/>
                  <a:pt x="43662" y="29551"/>
                  <a:pt x="49622" y="29551"/>
                </a:cubicBezTo>
                <a:cubicBezTo>
                  <a:pt x="50569" y="29551"/>
                  <a:pt x="51516" y="29659"/>
                  <a:pt x="52472" y="29907"/>
                </a:cubicBezTo>
                <a:cubicBezTo>
                  <a:pt x="60284" y="31938"/>
                  <a:pt x="55507" y="42049"/>
                  <a:pt x="72715" y="43165"/>
                </a:cubicBezTo>
                <a:cubicBezTo>
                  <a:pt x="70483" y="29863"/>
                  <a:pt x="71086" y="16270"/>
                  <a:pt x="71689" y="2812"/>
                </a:cubicBezTo>
                <a:cubicBezTo>
                  <a:pt x="58580" y="1069"/>
                  <a:pt x="47498" y="1"/>
                  <a:pt x="365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22"/>
          <p:cNvSpPr/>
          <p:nvPr/>
        </p:nvSpPr>
        <p:spPr>
          <a:xfrm rot="-5400000" flipH="1">
            <a:off x="7598103" y="388035"/>
            <a:ext cx="2096898" cy="989152"/>
          </a:xfrm>
          <a:custGeom>
            <a:avLst/>
            <a:gdLst/>
            <a:ahLst/>
            <a:cxnLst/>
            <a:rect l="l" t="t" r="r" b="b"/>
            <a:pathLst>
              <a:path w="143993" h="61524" extrusionOk="0">
                <a:moveTo>
                  <a:pt x="25900" y="1"/>
                </a:moveTo>
                <a:cubicBezTo>
                  <a:pt x="11671" y="1"/>
                  <a:pt x="1" y="8596"/>
                  <a:pt x="1" y="8596"/>
                </a:cubicBezTo>
                <a:lnTo>
                  <a:pt x="186" y="61523"/>
                </a:lnTo>
                <a:lnTo>
                  <a:pt x="143993" y="61523"/>
                </a:lnTo>
                <a:cubicBezTo>
                  <a:pt x="138074" y="43327"/>
                  <a:pt x="128448" y="39288"/>
                  <a:pt x="117124" y="39288"/>
                </a:cubicBezTo>
                <a:cubicBezTo>
                  <a:pt x="108085" y="39288"/>
                  <a:pt x="97965" y="41861"/>
                  <a:pt x="87783" y="41861"/>
                </a:cubicBezTo>
                <a:cubicBezTo>
                  <a:pt x="83897" y="41861"/>
                  <a:pt x="80003" y="41486"/>
                  <a:pt x="76156" y="40451"/>
                </a:cubicBezTo>
                <a:cubicBezTo>
                  <a:pt x="58842" y="35830"/>
                  <a:pt x="64326" y="18763"/>
                  <a:pt x="43685" y="5269"/>
                </a:cubicBezTo>
                <a:cubicBezTo>
                  <a:pt x="37737" y="1386"/>
                  <a:pt x="31612" y="1"/>
                  <a:pt x="259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22"/>
          <p:cNvSpPr/>
          <p:nvPr/>
        </p:nvSpPr>
        <p:spPr>
          <a:xfrm rot="-5400000" flipH="1">
            <a:off x="7945213" y="508574"/>
            <a:ext cx="98400" cy="98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22"/>
          <p:cNvSpPr/>
          <p:nvPr/>
        </p:nvSpPr>
        <p:spPr>
          <a:xfrm rot="-5400000" flipH="1">
            <a:off x="8383638" y="1259174"/>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22"/>
          <p:cNvSpPr/>
          <p:nvPr/>
        </p:nvSpPr>
        <p:spPr>
          <a:xfrm rot="-5400000" flipH="1">
            <a:off x="8730488" y="2965874"/>
            <a:ext cx="98400" cy="987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22"/>
          <p:cNvSpPr/>
          <p:nvPr/>
        </p:nvSpPr>
        <p:spPr>
          <a:xfrm rot="-5400000" flipH="1">
            <a:off x="8522238" y="4603499"/>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hree columns ">
  <p:cSld name="CUSTOM_9">
    <p:spTree>
      <p:nvGrpSpPr>
        <p:cNvPr id="1" name="Shape 373"/>
        <p:cNvGrpSpPr/>
        <p:nvPr/>
      </p:nvGrpSpPr>
      <p:grpSpPr>
        <a:xfrm>
          <a:off x="0" y="0"/>
          <a:ext cx="0" cy="0"/>
          <a:chOff x="0" y="0"/>
          <a:chExt cx="0" cy="0"/>
        </a:xfrm>
      </p:grpSpPr>
      <p:sp>
        <p:nvSpPr>
          <p:cNvPr id="374" name="Google Shape;374;p23"/>
          <p:cNvSpPr txBox="1">
            <a:spLocks noGrp="1"/>
          </p:cNvSpPr>
          <p:nvPr>
            <p:ph type="title"/>
          </p:nvPr>
        </p:nvSpPr>
        <p:spPr>
          <a:xfrm>
            <a:off x="540000" y="363275"/>
            <a:ext cx="80640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atin typeface="Open Sans"/>
                <a:ea typeface="Open Sans"/>
                <a:cs typeface="Open Sans"/>
                <a:sym typeface="Open Sans"/>
              </a:defRPr>
            </a:lvl2pPr>
            <a:lvl3pPr lvl="2">
              <a:spcBef>
                <a:spcPts val="0"/>
              </a:spcBef>
              <a:spcAft>
                <a:spcPts val="0"/>
              </a:spcAft>
              <a:buSzPts val="3000"/>
              <a:buNone/>
              <a:defRPr>
                <a:latin typeface="Open Sans"/>
                <a:ea typeface="Open Sans"/>
                <a:cs typeface="Open Sans"/>
                <a:sym typeface="Open Sans"/>
              </a:defRPr>
            </a:lvl3pPr>
            <a:lvl4pPr lvl="3">
              <a:spcBef>
                <a:spcPts val="0"/>
              </a:spcBef>
              <a:spcAft>
                <a:spcPts val="0"/>
              </a:spcAft>
              <a:buSzPts val="3000"/>
              <a:buNone/>
              <a:defRPr>
                <a:latin typeface="Open Sans"/>
                <a:ea typeface="Open Sans"/>
                <a:cs typeface="Open Sans"/>
                <a:sym typeface="Open Sans"/>
              </a:defRPr>
            </a:lvl4pPr>
            <a:lvl5pPr lvl="4">
              <a:spcBef>
                <a:spcPts val="0"/>
              </a:spcBef>
              <a:spcAft>
                <a:spcPts val="0"/>
              </a:spcAft>
              <a:buSzPts val="3000"/>
              <a:buNone/>
              <a:defRPr>
                <a:latin typeface="Open Sans"/>
                <a:ea typeface="Open Sans"/>
                <a:cs typeface="Open Sans"/>
                <a:sym typeface="Open Sans"/>
              </a:defRPr>
            </a:lvl5pPr>
            <a:lvl6pPr lvl="5">
              <a:spcBef>
                <a:spcPts val="0"/>
              </a:spcBef>
              <a:spcAft>
                <a:spcPts val="0"/>
              </a:spcAft>
              <a:buSzPts val="3000"/>
              <a:buNone/>
              <a:defRPr>
                <a:latin typeface="Open Sans"/>
                <a:ea typeface="Open Sans"/>
                <a:cs typeface="Open Sans"/>
                <a:sym typeface="Open Sans"/>
              </a:defRPr>
            </a:lvl6pPr>
            <a:lvl7pPr lvl="6">
              <a:spcBef>
                <a:spcPts val="0"/>
              </a:spcBef>
              <a:spcAft>
                <a:spcPts val="0"/>
              </a:spcAft>
              <a:buSzPts val="3000"/>
              <a:buNone/>
              <a:defRPr>
                <a:latin typeface="Open Sans"/>
                <a:ea typeface="Open Sans"/>
                <a:cs typeface="Open Sans"/>
                <a:sym typeface="Open Sans"/>
              </a:defRPr>
            </a:lvl7pPr>
            <a:lvl8pPr lvl="7">
              <a:spcBef>
                <a:spcPts val="0"/>
              </a:spcBef>
              <a:spcAft>
                <a:spcPts val="0"/>
              </a:spcAft>
              <a:buSzPts val="3000"/>
              <a:buNone/>
              <a:defRPr>
                <a:latin typeface="Open Sans"/>
                <a:ea typeface="Open Sans"/>
                <a:cs typeface="Open Sans"/>
                <a:sym typeface="Open Sans"/>
              </a:defRPr>
            </a:lvl8pPr>
            <a:lvl9pPr lvl="8">
              <a:spcBef>
                <a:spcPts val="0"/>
              </a:spcBef>
              <a:spcAft>
                <a:spcPts val="0"/>
              </a:spcAft>
              <a:buSzPts val="3000"/>
              <a:buNone/>
              <a:defRPr>
                <a:latin typeface="Open Sans"/>
                <a:ea typeface="Open Sans"/>
                <a:cs typeface="Open Sans"/>
                <a:sym typeface="Open Sans"/>
              </a:defRPr>
            </a:lvl9pPr>
          </a:lstStyle>
          <a:p>
            <a:endParaRPr/>
          </a:p>
        </p:txBody>
      </p:sp>
      <p:sp>
        <p:nvSpPr>
          <p:cNvPr id="375" name="Google Shape;375;p23"/>
          <p:cNvSpPr txBox="1">
            <a:spLocks noGrp="1"/>
          </p:cNvSpPr>
          <p:nvPr>
            <p:ph type="subTitle" idx="1"/>
          </p:nvPr>
        </p:nvSpPr>
        <p:spPr>
          <a:xfrm>
            <a:off x="3328957" y="2343550"/>
            <a:ext cx="2486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100"/>
              <a:buFont typeface="Josefin Sans"/>
              <a:buNone/>
              <a:defRPr sz="2700" b="1">
                <a:solidFill>
                  <a:schemeClr val="dk1"/>
                </a:solidFill>
                <a:latin typeface="Josefin Sans"/>
                <a:ea typeface="Josefin Sans"/>
                <a:cs typeface="Josefin Sans"/>
                <a:sym typeface="Josefin Sans"/>
              </a:defRPr>
            </a:lvl1pPr>
            <a:lvl2pPr lvl="1" algn="ctr" rtl="0">
              <a:spcBef>
                <a:spcPts val="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2pPr>
            <a:lvl3pPr lvl="2"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3pPr>
            <a:lvl4pPr lvl="3"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4pPr>
            <a:lvl5pPr lvl="4"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5pPr>
            <a:lvl6pPr lvl="5"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6pPr>
            <a:lvl7pPr lvl="6"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7pPr>
            <a:lvl8pPr lvl="7"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8pPr>
            <a:lvl9pPr lvl="8" algn="ctr" rtl="0">
              <a:spcBef>
                <a:spcPts val="1600"/>
              </a:spcBef>
              <a:spcAft>
                <a:spcPts val="1600"/>
              </a:spcAft>
              <a:buClr>
                <a:schemeClr val="dk1"/>
              </a:buClr>
              <a:buSzPts val="2100"/>
              <a:buFont typeface="Josefin Sans"/>
              <a:buNone/>
              <a:defRPr sz="2100" b="1">
                <a:solidFill>
                  <a:schemeClr val="dk1"/>
                </a:solidFill>
                <a:latin typeface="Josefin Sans"/>
                <a:ea typeface="Josefin Sans"/>
                <a:cs typeface="Josefin Sans"/>
                <a:sym typeface="Josefin Sans"/>
              </a:defRPr>
            </a:lvl9pPr>
          </a:lstStyle>
          <a:p>
            <a:endParaRPr/>
          </a:p>
        </p:txBody>
      </p:sp>
      <p:sp>
        <p:nvSpPr>
          <p:cNvPr id="376" name="Google Shape;376;p23"/>
          <p:cNvSpPr txBox="1">
            <a:spLocks noGrp="1"/>
          </p:cNvSpPr>
          <p:nvPr>
            <p:ph type="subTitle" idx="2"/>
          </p:nvPr>
        </p:nvSpPr>
        <p:spPr>
          <a:xfrm>
            <a:off x="3482707" y="2662675"/>
            <a:ext cx="21786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377" name="Google Shape;377;p23"/>
          <p:cNvSpPr txBox="1">
            <a:spLocks noGrp="1"/>
          </p:cNvSpPr>
          <p:nvPr>
            <p:ph type="subTitle" idx="3"/>
          </p:nvPr>
        </p:nvSpPr>
        <p:spPr>
          <a:xfrm>
            <a:off x="791813" y="2343550"/>
            <a:ext cx="2486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100"/>
              <a:buFont typeface="Josefin Sans"/>
              <a:buNone/>
              <a:defRPr sz="2700" b="1">
                <a:solidFill>
                  <a:schemeClr val="dk1"/>
                </a:solidFill>
                <a:latin typeface="Josefin Sans"/>
                <a:ea typeface="Josefin Sans"/>
                <a:cs typeface="Josefin Sans"/>
                <a:sym typeface="Josefin Sans"/>
              </a:defRPr>
            </a:lvl1pPr>
            <a:lvl2pPr lvl="1" algn="ctr" rtl="0">
              <a:spcBef>
                <a:spcPts val="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2pPr>
            <a:lvl3pPr lvl="2"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3pPr>
            <a:lvl4pPr lvl="3"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4pPr>
            <a:lvl5pPr lvl="4"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5pPr>
            <a:lvl6pPr lvl="5"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6pPr>
            <a:lvl7pPr lvl="6"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7pPr>
            <a:lvl8pPr lvl="7"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8pPr>
            <a:lvl9pPr lvl="8" algn="ctr" rtl="0">
              <a:spcBef>
                <a:spcPts val="1600"/>
              </a:spcBef>
              <a:spcAft>
                <a:spcPts val="1600"/>
              </a:spcAft>
              <a:buClr>
                <a:schemeClr val="dk1"/>
              </a:buClr>
              <a:buSzPts val="2100"/>
              <a:buFont typeface="Josefin Sans"/>
              <a:buNone/>
              <a:defRPr sz="2100" b="1">
                <a:solidFill>
                  <a:schemeClr val="dk1"/>
                </a:solidFill>
                <a:latin typeface="Josefin Sans"/>
                <a:ea typeface="Josefin Sans"/>
                <a:cs typeface="Josefin Sans"/>
                <a:sym typeface="Josefin Sans"/>
              </a:defRPr>
            </a:lvl9pPr>
          </a:lstStyle>
          <a:p>
            <a:endParaRPr/>
          </a:p>
        </p:txBody>
      </p:sp>
      <p:sp>
        <p:nvSpPr>
          <p:cNvPr id="378" name="Google Shape;378;p23"/>
          <p:cNvSpPr txBox="1">
            <a:spLocks noGrp="1"/>
          </p:cNvSpPr>
          <p:nvPr>
            <p:ph type="subTitle" idx="4"/>
          </p:nvPr>
        </p:nvSpPr>
        <p:spPr>
          <a:xfrm>
            <a:off x="945563" y="2662675"/>
            <a:ext cx="21786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379" name="Google Shape;379;p23"/>
          <p:cNvSpPr txBox="1">
            <a:spLocks noGrp="1"/>
          </p:cNvSpPr>
          <p:nvPr>
            <p:ph type="subTitle" idx="5"/>
          </p:nvPr>
        </p:nvSpPr>
        <p:spPr>
          <a:xfrm>
            <a:off x="5866075" y="2343550"/>
            <a:ext cx="2486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100"/>
              <a:buFont typeface="Josefin Sans"/>
              <a:buNone/>
              <a:defRPr sz="2700" b="1">
                <a:solidFill>
                  <a:schemeClr val="dk1"/>
                </a:solidFill>
                <a:latin typeface="Josefin Sans"/>
                <a:ea typeface="Josefin Sans"/>
                <a:cs typeface="Josefin Sans"/>
                <a:sym typeface="Josefin Sans"/>
              </a:defRPr>
            </a:lvl1pPr>
            <a:lvl2pPr lvl="1" algn="ctr" rtl="0">
              <a:spcBef>
                <a:spcPts val="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2pPr>
            <a:lvl3pPr lvl="2"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3pPr>
            <a:lvl4pPr lvl="3"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4pPr>
            <a:lvl5pPr lvl="4"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5pPr>
            <a:lvl6pPr lvl="5"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6pPr>
            <a:lvl7pPr lvl="6"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7pPr>
            <a:lvl8pPr lvl="7"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8pPr>
            <a:lvl9pPr lvl="8" algn="ctr" rtl="0">
              <a:spcBef>
                <a:spcPts val="1600"/>
              </a:spcBef>
              <a:spcAft>
                <a:spcPts val="1600"/>
              </a:spcAft>
              <a:buClr>
                <a:schemeClr val="dk1"/>
              </a:buClr>
              <a:buSzPts val="2100"/>
              <a:buFont typeface="Josefin Sans"/>
              <a:buNone/>
              <a:defRPr sz="2100" b="1">
                <a:solidFill>
                  <a:schemeClr val="dk1"/>
                </a:solidFill>
                <a:latin typeface="Josefin Sans"/>
                <a:ea typeface="Josefin Sans"/>
                <a:cs typeface="Josefin Sans"/>
                <a:sym typeface="Josefin Sans"/>
              </a:defRPr>
            </a:lvl9pPr>
          </a:lstStyle>
          <a:p>
            <a:endParaRPr/>
          </a:p>
        </p:txBody>
      </p:sp>
      <p:sp>
        <p:nvSpPr>
          <p:cNvPr id="380" name="Google Shape;380;p23"/>
          <p:cNvSpPr txBox="1">
            <a:spLocks noGrp="1"/>
          </p:cNvSpPr>
          <p:nvPr>
            <p:ph type="subTitle" idx="6"/>
          </p:nvPr>
        </p:nvSpPr>
        <p:spPr>
          <a:xfrm>
            <a:off x="6019825" y="2662675"/>
            <a:ext cx="21786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381" name="Google Shape;381;p23"/>
          <p:cNvSpPr/>
          <p:nvPr/>
        </p:nvSpPr>
        <p:spPr>
          <a:xfrm rot="10800000">
            <a:off x="2531291" y="4235323"/>
            <a:ext cx="5428956" cy="1009852"/>
          </a:xfrm>
          <a:custGeom>
            <a:avLst/>
            <a:gdLst/>
            <a:ahLst/>
            <a:cxnLst/>
            <a:rect l="l" t="t" r="r" b="b"/>
            <a:pathLst>
              <a:path w="79484" h="14785" extrusionOk="0">
                <a:moveTo>
                  <a:pt x="64823" y="0"/>
                </a:moveTo>
                <a:cubicBezTo>
                  <a:pt x="56730" y="0"/>
                  <a:pt x="48629" y="357"/>
                  <a:pt x="40537" y="566"/>
                </a:cubicBezTo>
                <a:cubicBezTo>
                  <a:pt x="32882" y="767"/>
                  <a:pt x="25204" y="856"/>
                  <a:pt x="17548" y="856"/>
                </a:cubicBezTo>
                <a:lnTo>
                  <a:pt x="6188" y="856"/>
                </a:lnTo>
                <a:cubicBezTo>
                  <a:pt x="5806" y="856"/>
                  <a:pt x="5327" y="841"/>
                  <a:pt x="4808" y="841"/>
                </a:cubicBezTo>
                <a:cubicBezTo>
                  <a:pt x="2720" y="841"/>
                  <a:pt x="0" y="1085"/>
                  <a:pt x="519" y="3534"/>
                </a:cubicBezTo>
                <a:cubicBezTo>
                  <a:pt x="1166" y="6614"/>
                  <a:pt x="4269" y="9560"/>
                  <a:pt x="6746" y="11190"/>
                </a:cubicBezTo>
                <a:cubicBezTo>
                  <a:pt x="10540" y="13712"/>
                  <a:pt x="15160" y="14738"/>
                  <a:pt x="19713" y="14783"/>
                </a:cubicBezTo>
                <a:cubicBezTo>
                  <a:pt x="19807" y="14784"/>
                  <a:pt x="19901" y="14784"/>
                  <a:pt x="19995" y="14784"/>
                </a:cubicBezTo>
                <a:cubicBezTo>
                  <a:pt x="22334" y="14784"/>
                  <a:pt x="24671" y="14518"/>
                  <a:pt x="26967" y="14024"/>
                </a:cubicBezTo>
                <a:cubicBezTo>
                  <a:pt x="29891" y="13377"/>
                  <a:pt x="32703" y="12350"/>
                  <a:pt x="35515" y="11324"/>
                </a:cubicBezTo>
                <a:cubicBezTo>
                  <a:pt x="42724" y="8712"/>
                  <a:pt x="50045" y="6235"/>
                  <a:pt x="57633" y="5141"/>
                </a:cubicBezTo>
                <a:cubicBezTo>
                  <a:pt x="61727" y="4546"/>
                  <a:pt x="65864" y="4360"/>
                  <a:pt x="70011" y="4360"/>
                </a:cubicBezTo>
                <a:cubicBezTo>
                  <a:pt x="73167" y="4360"/>
                  <a:pt x="76330" y="4468"/>
                  <a:pt x="79484" y="4583"/>
                </a:cubicBezTo>
                <a:cubicBezTo>
                  <a:pt x="79461" y="3222"/>
                  <a:pt x="79439" y="1860"/>
                  <a:pt x="79439" y="499"/>
                </a:cubicBezTo>
                <a:cubicBezTo>
                  <a:pt x="74572" y="130"/>
                  <a:pt x="69699" y="0"/>
                  <a:pt x="648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23"/>
          <p:cNvSpPr/>
          <p:nvPr/>
        </p:nvSpPr>
        <p:spPr>
          <a:xfrm rot="5400000">
            <a:off x="3108924" y="2854084"/>
            <a:ext cx="1442280" cy="3563817"/>
          </a:xfrm>
          <a:custGeom>
            <a:avLst/>
            <a:gdLst/>
            <a:ahLst/>
            <a:cxnLst/>
            <a:rect l="l" t="t" r="r" b="b"/>
            <a:pathLst>
              <a:path w="24039" h="44420" extrusionOk="0">
                <a:moveTo>
                  <a:pt x="17715" y="1"/>
                </a:moveTo>
                <a:cubicBezTo>
                  <a:pt x="16371" y="1"/>
                  <a:pt x="14900" y="541"/>
                  <a:pt x="13704" y="2213"/>
                </a:cubicBezTo>
                <a:cubicBezTo>
                  <a:pt x="10848" y="6185"/>
                  <a:pt x="15289" y="12211"/>
                  <a:pt x="13392" y="17300"/>
                </a:cubicBezTo>
                <a:cubicBezTo>
                  <a:pt x="11272" y="22947"/>
                  <a:pt x="1" y="24509"/>
                  <a:pt x="1384" y="34262"/>
                </a:cubicBezTo>
                <a:cubicBezTo>
                  <a:pt x="2268" y="40412"/>
                  <a:pt x="11808" y="44419"/>
                  <a:pt x="18141" y="44419"/>
                </a:cubicBezTo>
                <a:cubicBezTo>
                  <a:pt x="19486" y="44419"/>
                  <a:pt x="20686" y="44239"/>
                  <a:pt x="21628" y="43860"/>
                </a:cubicBezTo>
                <a:cubicBezTo>
                  <a:pt x="21918" y="43748"/>
                  <a:pt x="23413" y="36851"/>
                  <a:pt x="23480" y="36048"/>
                </a:cubicBezTo>
                <a:cubicBezTo>
                  <a:pt x="24038" y="28549"/>
                  <a:pt x="24016" y="20983"/>
                  <a:pt x="23369" y="13484"/>
                </a:cubicBezTo>
                <a:cubicBezTo>
                  <a:pt x="23056" y="9890"/>
                  <a:pt x="22699" y="6252"/>
                  <a:pt x="22186" y="2681"/>
                </a:cubicBezTo>
                <a:cubicBezTo>
                  <a:pt x="22052" y="1766"/>
                  <a:pt x="22141" y="2168"/>
                  <a:pt x="21315" y="1320"/>
                </a:cubicBezTo>
                <a:cubicBezTo>
                  <a:pt x="20767" y="784"/>
                  <a:pt x="19333" y="1"/>
                  <a:pt x="177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23"/>
          <p:cNvSpPr/>
          <p:nvPr/>
        </p:nvSpPr>
        <p:spPr>
          <a:xfrm>
            <a:off x="3682950" y="4420625"/>
            <a:ext cx="2132100" cy="1234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23"/>
          <p:cNvSpPr/>
          <p:nvPr/>
        </p:nvSpPr>
        <p:spPr>
          <a:xfrm rot="10800000" flipH="1">
            <a:off x="3968688" y="4071821"/>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23"/>
          <p:cNvSpPr/>
          <p:nvPr/>
        </p:nvSpPr>
        <p:spPr>
          <a:xfrm rot="10800000" flipH="1">
            <a:off x="5921426" y="4554159"/>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23"/>
          <p:cNvSpPr/>
          <p:nvPr/>
        </p:nvSpPr>
        <p:spPr>
          <a:xfrm rot="10800000" flipH="1">
            <a:off x="1267213" y="4521746"/>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23"/>
          <p:cNvSpPr/>
          <p:nvPr/>
        </p:nvSpPr>
        <p:spPr>
          <a:xfrm rot="10800000" flipH="1">
            <a:off x="8100026" y="4752909"/>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23"/>
          <p:cNvSpPr/>
          <p:nvPr/>
        </p:nvSpPr>
        <p:spPr>
          <a:xfrm rot="10800000" flipH="1">
            <a:off x="6505813" y="4851596"/>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23"/>
          <p:cNvSpPr/>
          <p:nvPr/>
        </p:nvSpPr>
        <p:spPr>
          <a:xfrm rot="10800000" flipH="1">
            <a:off x="1985676" y="4104234"/>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two columns 2">
  <p:cSld name="CUSTOM_10">
    <p:spTree>
      <p:nvGrpSpPr>
        <p:cNvPr id="1" name="Shape 390"/>
        <p:cNvGrpSpPr/>
        <p:nvPr/>
      </p:nvGrpSpPr>
      <p:grpSpPr>
        <a:xfrm>
          <a:off x="0" y="0"/>
          <a:ext cx="0" cy="0"/>
          <a:chOff x="0" y="0"/>
          <a:chExt cx="0" cy="0"/>
        </a:xfrm>
      </p:grpSpPr>
      <p:sp>
        <p:nvSpPr>
          <p:cNvPr id="391" name="Google Shape;391;p24"/>
          <p:cNvSpPr txBox="1">
            <a:spLocks noGrp="1"/>
          </p:cNvSpPr>
          <p:nvPr>
            <p:ph type="title"/>
          </p:nvPr>
        </p:nvSpPr>
        <p:spPr>
          <a:xfrm>
            <a:off x="2571750" y="363275"/>
            <a:ext cx="40005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atin typeface="Open Sans"/>
                <a:ea typeface="Open Sans"/>
                <a:cs typeface="Open Sans"/>
                <a:sym typeface="Open Sans"/>
              </a:defRPr>
            </a:lvl2pPr>
            <a:lvl3pPr lvl="2">
              <a:spcBef>
                <a:spcPts val="0"/>
              </a:spcBef>
              <a:spcAft>
                <a:spcPts val="0"/>
              </a:spcAft>
              <a:buSzPts val="3000"/>
              <a:buNone/>
              <a:defRPr>
                <a:latin typeface="Open Sans"/>
                <a:ea typeface="Open Sans"/>
                <a:cs typeface="Open Sans"/>
                <a:sym typeface="Open Sans"/>
              </a:defRPr>
            </a:lvl3pPr>
            <a:lvl4pPr lvl="3">
              <a:spcBef>
                <a:spcPts val="0"/>
              </a:spcBef>
              <a:spcAft>
                <a:spcPts val="0"/>
              </a:spcAft>
              <a:buSzPts val="3000"/>
              <a:buNone/>
              <a:defRPr>
                <a:latin typeface="Open Sans"/>
                <a:ea typeface="Open Sans"/>
                <a:cs typeface="Open Sans"/>
                <a:sym typeface="Open Sans"/>
              </a:defRPr>
            </a:lvl4pPr>
            <a:lvl5pPr lvl="4">
              <a:spcBef>
                <a:spcPts val="0"/>
              </a:spcBef>
              <a:spcAft>
                <a:spcPts val="0"/>
              </a:spcAft>
              <a:buSzPts val="3000"/>
              <a:buNone/>
              <a:defRPr>
                <a:latin typeface="Open Sans"/>
                <a:ea typeface="Open Sans"/>
                <a:cs typeface="Open Sans"/>
                <a:sym typeface="Open Sans"/>
              </a:defRPr>
            </a:lvl5pPr>
            <a:lvl6pPr lvl="5">
              <a:spcBef>
                <a:spcPts val="0"/>
              </a:spcBef>
              <a:spcAft>
                <a:spcPts val="0"/>
              </a:spcAft>
              <a:buSzPts val="3000"/>
              <a:buNone/>
              <a:defRPr>
                <a:latin typeface="Open Sans"/>
                <a:ea typeface="Open Sans"/>
                <a:cs typeface="Open Sans"/>
                <a:sym typeface="Open Sans"/>
              </a:defRPr>
            </a:lvl6pPr>
            <a:lvl7pPr lvl="6">
              <a:spcBef>
                <a:spcPts val="0"/>
              </a:spcBef>
              <a:spcAft>
                <a:spcPts val="0"/>
              </a:spcAft>
              <a:buSzPts val="3000"/>
              <a:buNone/>
              <a:defRPr>
                <a:latin typeface="Open Sans"/>
                <a:ea typeface="Open Sans"/>
                <a:cs typeface="Open Sans"/>
                <a:sym typeface="Open Sans"/>
              </a:defRPr>
            </a:lvl7pPr>
            <a:lvl8pPr lvl="7">
              <a:spcBef>
                <a:spcPts val="0"/>
              </a:spcBef>
              <a:spcAft>
                <a:spcPts val="0"/>
              </a:spcAft>
              <a:buSzPts val="3000"/>
              <a:buNone/>
              <a:defRPr>
                <a:latin typeface="Open Sans"/>
                <a:ea typeface="Open Sans"/>
                <a:cs typeface="Open Sans"/>
                <a:sym typeface="Open Sans"/>
              </a:defRPr>
            </a:lvl8pPr>
            <a:lvl9pPr lvl="8">
              <a:spcBef>
                <a:spcPts val="0"/>
              </a:spcBef>
              <a:spcAft>
                <a:spcPts val="0"/>
              </a:spcAft>
              <a:buSzPts val="3000"/>
              <a:buNone/>
              <a:defRPr>
                <a:latin typeface="Open Sans"/>
                <a:ea typeface="Open Sans"/>
                <a:cs typeface="Open Sans"/>
                <a:sym typeface="Open Sans"/>
              </a:defRPr>
            </a:lvl9pPr>
          </a:lstStyle>
          <a:p>
            <a:endParaRPr/>
          </a:p>
        </p:txBody>
      </p:sp>
      <p:sp>
        <p:nvSpPr>
          <p:cNvPr id="392" name="Google Shape;392;p24"/>
          <p:cNvSpPr txBox="1">
            <a:spLocks noGrp="1"/>
          </p:cNvSpPr>
          <p:nvPr>
            <p:ph type="subTitle" idx="1"/>
          </p:nvPr>
        </p:nvSpPr>
        <p:spPr>
          <a:xfrm>
            <a:off x="5091350" y="3794700"/>
            <a:ext cx="22056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100"/>
              <a:buFont typeface="Josefin Sans"/>
              <a:buNone/>
              <a:defRPr sz="2700" b="1">
                <a:solidFill>
                  <a:schemeClr val="dk1"/>
                </a:solidFill>
                <a:latin typeface="Josefin Sans"/>
                <a:ea typeface="Josefin Sans"/>
                <a:cs typeface="Josefin Sans"/>
                <a:sym typeface="Josefin Sans"/>
              </a:defRPr>
            </a:lvl1pPr>
            <a:lvl2pPr lvl="1" algn="ctr" rtl="0">
              <a:spcBef>
                <a:spcPts val="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2pPr>
            <a:lvl3pPr lvl="2"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3pPr>
            <a:lvl4pPr lvl="3"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4pPr>
            <a:lvl5pPr lvl="4"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5pPr>
            <a:lvl6pPr lvl="5"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6pPr>
            <a:lvl7pPr lvl="6"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7pPr>
            <a:lvl8pPr lvl="7"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8pPr>
            <a:lvl9pPr lvl="8" algn="ctr" rtl="0">
              <a:spcBef>
                <a:spcPts val="1600"/>
              </a:spcBef>
              <a:spcAft>
                <a:spcPts val="1600"/>
              </a:spcAft>
              <a:buClr>
                <a:schemeClr val="dk1"/>
              </a:buClr>
              <a:buSzPts val="2100"/>
              <a:buFont typeface="Josefin Sans"/>
              <a:buNone/>
              <a:defRPr sz="2100" b="1">
                <a:solidFill>
                  <a:schemeClr val="dk1"/>
                </a:solidFill>
                <a:latin typeface="Josefin Sans"/>
                <a:ea typeface="Josefin Sans"/>
                <a:cs typeface="Josefin Sans"/>
                <a:sym typeface="Josefin Sans"/>
              </a:defRPr>
            </a:lvl9pPr>
          </a:lstStyle>
          <a:p>
            <a:endParaRPr/>
          </a:p>
        </p:txBody>
      </p:sp>
      <p:sp>
        <p:nvSpPr>
          <p:cNvPr id="393" name="Google Shape;393;p24"/>
          <p:cNvSpPr txBox="1">
            <a:spLocks noGrp="1"/>
          </p:cNvSpPr>
          <p:nvPr>
            <p:ph type="subTitle" idx="2"/>
          </p:nvPr>
        </p:nvSpPr>
        <p:spPr>
          <a:xfrm>
            <a:off x="4948200" y="4089750"/>
            <a:ext cx="2488200" cy="645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394" name="Google Shape;394;p24"/>
          <p:cNvSpPr txBox="1">
            <a:spLocks noGrp="1"/>
          </p:cNvSpPr>
          <p:nvPr>
            <p:ph type="subTitle" idx="3"/>
          </p:nvPr>
        </p:nvSpPr>
        <p:spPr>
          <a:xfrm>
            <a:off x="1901200" y="3794700"/>
            <a:ext cx="20079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100"/>
              <a:buFont typeface="Josefin Sans"/>
              <a:buNone/>
              <a:defRPr sz="2700" b="1">
                <a:solidFill>
                  <a:schemeClr val="dk1"/>
                </a:solidFill>
                <a:latin typeface="Josefin Sans"/>
                <a:ea typeface="Josefin Sans"/>
                <a:cs typeface="Josefin Sans"/>
                <a:sym typeface="Josefin Sans"/>
              </a:defRPr>
            </a:lvl1pPr>
            <a:lvl2pPr lvl="1" algn="ctr" rtl="0">
              <a:spcBef>
                <a:spcPts val="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2pPr>
            <a:lvl3pPr lvl="2"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3pPr>
            <a:lvl4pPr lvl="3"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4pPr>
            <a:lvl5pPr lvl="4"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5pPr>
            <a:lvl6pPr lvl="5"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6pPr>
            <a:lvl7pPr lvl="6"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7pPr>
            <a:lvl8pPr lvl="7"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8pPr>
            <a:lvl9pPr lvl="8" algn="ctr" rtl="0">
              <a:spcBef>
                <a:spcPts val="1600"/>
              </a:spcBef>
              <a:spcAft>
                <a:spcPts val="1600"/>
              </a:spcAft>
              <a:buClr>
                <a:schemeClr val="dk1"/>
              </a:buClr>
              <a:buSzPts val="2100"/>
              <a:buFont typeface="Josefin Sans"/>
              <a:buNone/>
              <a:defRPr sz="2100" b="1">
                <a:solidFill>
                  <a:schemeClr val="dk1"/>
                </a:solidFill>
                <a:latin typeface="Josefin Sans"/>
                <a:ea typeface="Josefin Sans"/>
                <a:cs typeface="Josefin Sans"/>
                <a:sym typeface="Josefin Sans"/>
              </a:defRPr>
            </a:lvl9pPr>
          </a:lstStyle>
          <a:p>
            <a:endParaRPr/>
          </a:p>
        </p:txBody>
      </p:sp>
      <p:sp>
        <p:nvSpPr>
          <p:cNvPr id="395" name="Google Shape;395;p24"/>
          <p:cNvSpPr txBox="1">
            <a:spLocks noGrp="1"/>
          </p:cNvSpPr>
          <p:nvPr>
            <p:ph type="subTitle" idx="4"/>
          </p:nvPr>
        </p:nvSpPr>
        <p:spPr>
          <a:xfrm>
            <a:off x="1800500" y="4089750"/>
            <a:ext cx="2205600" cy="645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396" name="Google Shape;396;p24"/>
          <p:cNvSpPr/>
          <p:nvPr/>
        </p:nvSpPr>
        <p:spPr>
          <a:xfrm rot="-5400000">
            <a:off x="-687297" y="596629"/>
            <a:ext cx="2810674" cy="1198053"/>
          </a:xfrm>
          <a:custGeom>
            <a:avLst/>
            <a:gdLst/>
            <a:ahLst/>
            <a:cxnLst/>
            <a:rect l="l" t="t" r="r" b="b"/>
            <a:pathLst>
              <a:path w="64695" h="36451" extrusionOk="0">
                <a:moveTo>
                  <a:pt x="5503" y="0"/>
                </a:moveTo>
                <a:cubicBezTo>
                  <a:pt x="2589" y="0"/>
                  <a:pt x="1" y="186"/>
                  <a:pt x="237" y="874"/>
                </a:cubicBezTo>
                <a:cubicBezTo>
                  <a:pt x="460" y="1499"/>
                  <a:pt x="4411" y="2169"/>
                  <a:pt x="5259" y="2593"/>
                </a:cubicBezTo>
                <a:cubicBezTo>
                  <a:pt x="7178" y="3552"/>
                  <a:pt x="8897" y="4869"/>
                  <a:pt x="10325" y="6454"/>
                </a:cubicBezTo>
                <a:cubicBezTo>
                  <a:pt x="13673" y="10092"/>
                  <a:pt x="16619" y="21050"/>
                  <a:pt x="24989" y="22345"/>
                </a:cubicBezTo>
                <a:cubicBezTo>
                  <a:pt x="25398" y="22407"/>
                  <a:pt x="25804" y="22437"/>
                  <a:pt x="26206" y="22437"/>
                </a:cubicBezTo>
                <a:cubicBezTo>
                  <a:pt x="31849" y="22437"/>
                  <a:pt x="36809" y="16669"/>
                  <a:pt x="38871" y="15314"/>
                </a:cubicBezTo>
                <a:cubicBezTo>
                  <a:pt x="39863" y="14681"/>
                  <a:pt x="40996" y="14362"/>
                  <a:pt x="42135" y="14362"/>
                </a:cubicBezTo>
                <a:cubicBezTo>
                  <a:pt x="43201" y="14362"/>
                  <a:pt x="44272" y="14642"/>
                  <a:pt x="45232" y="15203"/>
                </a:cubicBezTo>
                <a:cubicBezTo>
                  <a:pt x="49027" y="17502"/>
                  <a:pt x="49071" y="22858"/>
                  <a:pt x="50634" y="27010"/>
                </a:cubicBezTo>
                <a:cubicBezTo>
                  <a:pt x="52642" y="32143"/>
                  <a:pt x="57307" y="35759"/>
                  <a:pt x="62775" y="36450"/>
                </a:cubicBezTo>
                <a:cubicBezTo>
                  <a:pt x="62396" y="25269"/>
                  <a:pt x="63043" y="14065"/>
                  <a:pt x="64694" y="2994"/>
                </a:cubicBezTo>
                <a:cubicBezTo>
                  <a:pt x="57530" y="1745"/>
                  <a:pt x="50232" y="1499"/>
                  <a:pt x="42978" y="1254"/>
                </a:cubicBezTo>
                <a:cubicBezTo>
                  <a:pt x="32957" y="896"/>
                  <a:pt x="22936" y="562"/>
                  <a:pt x="12914" y="249"/>
                </a:cubicBezTo>
                <a:cubicBezTo>
                  <a:pt x="12140" y="215"/>
                  <a:pt x="8634" y="0"/>
                  <a:pt x="55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24"/>
          <p:cNvSpPr/>
          <p:nvPr/>
        </p:nvSpPr>
        <p:spPr>
          <a:xfrm rot="-5400000">
            <a:off x="-1281850" y="1134665"/>
            <a:ext cx="2860647" cy="751611"/>
          </a:xfrm>
          <a:custGeom>
            <a:avLst/>
            <a:gdLst/>
            <a:ahLst/>
            <a:cxnLst/>
            <a:rect l="l" t="t" r="r" b="b"/>
            <a:pathLst>
              <a:path w="72716" h="43165" extrusionOk="0">
                <a:moveTo>
                  <a:pt x="36506" y="1"/>
                </a:moveTo>
                <a:cubicBezTo>
                  <a:pt x="24983" y="1"/>
                  <a:pt x="13559" y="1174"/>
                  <a:pt x="0" y="3973"/>
                </a:cubicBezTo>
                <a:cubicBezTo>
                  <a:pt x="982" y="6629"/>
                  <a:pt x="1205" y="12052"/>
                  <a:pt x="1853" y="14262"/>
                </a:cubicBezTo>
                <a:cubicBezTo>
                  <a:pt x="3259" y="19194"/>
                  <a:pt x="12610" y="30220"/>
                  <a:pt x="23859" y="33077"/>
                </a:cubicBezTo>
                <a:cubicBezTo>
                  <a:pt x="25907" y="33596"/>
                  <a:pt x="27823" y="33808"/>
                  <a:pt x="29631" y="33808"/>
                </a:cubicBezTo>
                <a:cubicBezTo>
                  <a:pt x="37728" y="33808"/>
                  <a:pt x="43662" y="29551"/>
                  <a:pt x="49622" y="29551"/>
                </a:cubicBezTo>
                <a:cubicBezTo>
                  <a:pt x="50569" y="29551"/>
                  <a:pt x="51516" y="29659"/>
                  <a:pt x="52472" y="29907"/>
                </a:cubicBezTo>
                <a:cubicBezTo>
                  <a:pt x="60284" y="31938"/>
                  <a:pt x="55507" y="42049"/>
                  <a:pt x="72715" y="43165"/>
                </a:cubicBezTo>
                <a:cubicBezTo>
                  <a:pt x="70483" y="29863"/>
                  <a:pt x="71086" y="16270"/>
                  <a:pt x="71689" y="2812"/>
                </a:cubicBezTo>
                <a:cubicBezTo>
                  <a:pt x="58580" y="1069"/>
                  <a:pt x="47498" y="1"/>
                  <a:pt x="365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24"/>
          <p:cNvSpPr/>
          <p:nvPr/>
        </p:nvSpPr>
        <p:spPr>
          <a:xfrm rot="5400000">
            <a:off x="466981" y="1195731"/>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24"/>
          <p:cNvSpPr/>
          <p:nvPr/>
        </p:nvSpPr>
        <p:spPr>
          <a:xfrm rot="5400000">
            <a:off x="-494883" y="208694"/>
            <a:ext cx="1990610" cy="1054010"/>
          </a:xfrm>
          <a:custGeom>
            <a:avLst/>
            <a:gdLst/>
            <a:ahLst/>
            <a:cxnLst/>
            <a:rect l="l" t="t" r="r" b="b"/>
            <a:pathLst>
              <a:path w="80952" h="42859" extrusionOk="0">
                <a:moveTo>
                  <a:pt x="7027" y="1"/>
                </a:moveTo>
                <a:cubicBezTo>
                  <a:pt x="6872" y="1"/>
                  <a:pt x="6717" y="3"/>
                  <a:pt x="6562" y="7"/>
                </a:cubicBezTo>
                <a:cubicBezTo>
                  <a:pt x="4866" y="30"/>
                  <a:pt x="3192" y="387"/>
                  <a:pt x="1629" y="1056"/>
                </a:cubicBezTo>
                <a:cubicBezTo>
                  <a:pt x="0" y="1793"/>
                  <a:pt x="89" y="2418"/>
                  <a:pt x="335" y="4114"/>
                </a:cubicBezTo>
                <a:cubicBezTo>
                  <a:pt x="982" y="8332"/>
                  <a:pt x="1652" y="12528"/>
                  <a:pt x="2321" y="16724"/>
                </a:cubicBezTo>
                <a:lnTo>
                  <a:pt x="4241" y="29022"/>
                </a:lnTo>
                <a:cubicBezTo>
                  <a:pt x="4866" y="32972"/>
                  <a:pt x="6160" y="37347"/>
                  <a:pt x="6160" y="41342"/>
                </a:cubicBezTo>
                <a:cubicBezTo>
                  <a:pt x="6227" y="41676"/>
                  <a:pt x="6294" y="42056"/>
                  <a:pt x="6562" y="42257"/>
                </a:cubicBezTo>
                <a:cubicBezTo>
                  <a:pt x="6776" y="42374"/>
                  <a:pt x="7008" y="42440"/>
                  <a:pt x="7256" y="42440"/>
                </a:cubicBezTo>
                <a:cubicBezTo>
                  <a:pt x="7292" y="42440"/>
                  <a:pt x="7328" y="42438"/>
                  <a:pt x="7365" y="42435"/>
                </a:cubicBezTo>
                <a:cubicBezTo>
                  <a:pt x="18275" y="42693"/>
                  <a:pt x="29189" y="42859"/>
                  <a:pt x="40102" y="42859"/>
                </a:cubicBezTo>
                <a:cubicBezTo>
                  <a:pt x="53724" y="42859"/>
                  <a:pt x="67345" y="42601"/>
                  <a:pt x="80951" y="41944"/>
                </a:cubicBezTo>
                <a:cubicBezTo>
                  <a:pt x="71220" y="38596"/>
                  <a:pt x="61154" y="36409"/>
                  <a:pt x="50910" y="35450"/>
                </a:cubicBezTo>
                <a:cubicBezTo>
                  <a:pt x="46357" y="35003"/>
                  <a:pt x="41513" y="34735"/>
                  <a:pt x="37741" y="32124"/>
                </a:cubicBezTo>
                <a:cubicBezTo>
                  <a:pt x="33880" y="29423"/>
                  <a:pt x="31939" y="24781"/>
                  <a:pt x="30443" y="20317"/>
                </a:cubicBezTo>
                <a:cubicBezTo>
                  <a:pt x="28948" y="15854"/>
                  <a:pt x="27609" y="11144"/>
                  <a:pt x="24439" y="7663"/>
                </a:cubicBezTo>
                <a:cubicBezTo>
                  <a:pt x="22676" y="5743"/>
                  <a:pt x="20422" y="4315"/>
                  <a:pt x="18123" y="3087"/>
                </a:cubicBezTo>
                <a:cubicBezTo>
                  <a:pt x="14732" y="1327"/>
                  <a:pt x="10908" y="1"/>
                  <a:pt x="70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24"/>
          <p:cNvSpPr/>
          <p:nvPr/>
        </p:nvSpPr>
        <p:spPr>
          <a:xfrm rot="5400000">
            <a:off x="928869" y="999194"/>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24"/>
          <p:cNvSpPr/>
          <p:nvPr/>
        </p:nvSpPr>
        <p:spPr>
          <a:xfrm rot="-5400000">
            <a:off x="269256" y="2842244"/>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24"/>
          <p:cNvSpPr/>
          <p:nvPr/>
        </p:nvSpPr>
        <p:spPr>
          <a:xfrm rot="5400000">
            <a:off x="7087547" y="3261706"/>
            <a:ext cx="2810674" cy="1198053"/>
          </a:xfrm>
          <a:custGeom>
            <a:avLst/>
            <a:gdLst/>
            <a:ahLst/>
            <a:cxnLst/>
            <a:rect l="l" t="t" r="r" b="b"/>
            <a:pathLst>
              <a:path w="64695" h="36451" extrusionOk="0">
                <a:moveTo>
                  <a:pt x="5503" y="0"/>
                </a:moveTo>
                <a:cubicBezTo>
                  <a:pt x="2589" y="0"/>
                  <a:pt x="1" y="186"/>
                  <a:pt x="237" y="874"/>
                </a:cubicBezTo>
                <a:cubicBezTo>
                  <a:pt x="460" y="1499"/>
                  <a:pt x="4411" y="2169"/>
                  <a:pt x="5259" y="2593"/>
                </a:cubicBezTo>
                <a:cubicBezTo>
                  <a:pt x="7178" y="3552"/>
                  <a:pt x="8897" y="4869"/>
                  <a:pt x="10325" y="6454"/>
                </a:cubicBezTo>
                <a:cubicBezTo>
                  <a:pt x="13673" y="10092"/>
                  <a:pt x="16619" y="21050"/>
                  <a:pt x="24989" y="22345"/>
                </a:cubicBezTo>
                <a:cubicBezTo>
                  <a:pt x="25398" y="22407"/>
                  <a:pt x="25804" y="22437"/>
                  <a:pt x="26206" y="22437"/>
                </a:cubicBezTo>
                <a:cubicBezTo>
                  <a:pt x="31849" y="22437"/>
                  <a:pt x="36809" y="16669"/>
                  <a:pt x="38871" y="15314"/>
                </a:cubicBezTo>
                <a:cubicBezTo>
                  <a:pt x="39863" y="14681"/>
                  <a:pt x="40996" y="14362"/>
                  <a:pt x="42135" y="14362"/>
                </a:cubicBezTo>
                <a:cubicBezTo>
                  <a:pt x="43201" y="14362"/>
                  <a:pt x="44272" y="14642"/>
                  <a:pt x="45232" y="15203"/>
                </a:cubicBezTo>
                <a:cubicBezTo>
                  <a:pt x="49027" y="17502"/>
                  <a:pt x="49071" y="22858"/>
                  <a:pt x="50634" y="27010"/>
                </a:cubicBezTo>
                <a:cubicBezTo>
                  <a:pt x="52642" y="32143"/>
                  <a:pt x="57307" y="35759"/>
                  <a:pt x="62775" y="36450"/>
                </a:cubicBezTo>
                <a:cubicBezTo>
                  <a:pt x="62396" y="25269"/>
                  <a:pt x="63043" y="14065"/>
                  <a:pt x="64694" y="2994"/>
                </a:cubicBezTo>
                <a:cubicBezTo>
                  <a:pt x="57530" y="1745"/>
                  <a:pt x="50232" y="1499"/>
                  <a:pt x="42978" y="1254"/>
                </a:cubicBezTo>
                <a:cubicBezTo>
                  <a:pt x="32957" y="896"/>
                  <a:pt x="22936" y="562"/>
                  <a:pt x="12914" y="249"/>
                </a:cubicBezTo>
                <a:cubicBezTo>
                  <a:pt x="12140" y="215"/>
                  <a:pt x="8634" y="0"/>
                  <a:pt x="55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24"/>
          <p:cNvSpPr/>
          <p:nvPr/>
        </p:nvSpPr>
        <p:spPr>
          <a:xfrm rot="5400000">
            <a:off x="7632127" y="3170112"/>
            <a:ext cx="2860647" cy="751611"/>
          </a:xfrm>
          <a:custGeom>
            <a:avLst/>
            <a:gdLst/>
            <a:ahLst/>
            <a:cxnLst/>
            <a:rect l="l" t="t" r="r" b="b"/>
            <a:pathLst>
              <a:path w="72716" h="43165" extrusionOk="0">
                <a:moveTo>
                  <a:pt x="36506" y="1"/>
                </a:moveTo>
                <a:cubicBezTo>
                  <a:pt x="24983" y="1"/>
                  <a:pt x="13559" y="1174"/>
                  <a:pt x="0" y="3973"/>
                </a:cubicBezTo>
                <a:cubicBezTo>
                  <a:pt x="982" y="6629"/>
                  <a:pt x="1205" y="12052"/>
                  <a:pt x="1853" y="14262"/>
                </a:cubicBezTo>
                <a:cubicBezTo>
                  <a:pt x="3259" y="19194"/>
                  <a:pt x="12610" y="30220"/>
                  <a:pt x="23859" y="33077"/>
                </a:cubicBezTo>
                <a:cubicBezTo>
                  <a:pt x="25907" y="33596"/>
                  <a:pt x="27823" y="33808"/>
                  <a:pt x="29631" y="33808"/>
                </a:cubicBezTo>
                <a:cubicBezTo>
                  <a:pt x="37728" y="33808"/>
                  <a:pt x="43662" y="29551"/>
                  <a:pt x="49622" y="29551"/>
                </a:cubicBezTo>
                <a:cubicBezTo>
                  <a:pt x="50569" y="29551"/>
                  <a:pt x="51516" y="29659"/>
                  <a:pt x="52472" y="29907"/>
                </a:cubicBezTo>
                <a:cubicBezTo>
                  <a:pt x="60284" y="31938"/>
                  <a:pt x="55507" y="42049"/>
                  <a:pt x="72715" y="43165"/>
                </a:cubicBezTo>
                <a:cubicBezTo>
                  <a:pt x="70483" y="29863"/>
                  <a:pt x="71086" y="16270"/>
                  <a:pt x="71689" y="2812"/>
                </a:cubicBezTo>
                <a:cubicBezTo>
                  <a:pt x="58580" y="1069"/>
                  <a:pt x="47498" y="1"/>
                  <a:pt x="365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24"/>
          <p:cNvSpPr/>
          <p:nvPr/>
        </p:nvSpPr>
        <p:spPr>
          <a:xfrm rot="-5400000">
            <a:off x="8580444" y="3697156"/>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24"/>
          <p:cNvSpPr/>
          <p:nvPr/>
        </p:nvSpPr>
        <p:spPr>
          <a:xfrm rot="-5400000">
            <a:off x="7715198" y="3793684"/>
            <a:ext cx="1990610" cy="1054010"/>
          </a:xfrm>
          <a:custGeom>
            <a:avLst/>
            <a:gdLst/>
            <a:ahLst/>
            <a:cxnLst/>
            <a:rect l="l" t="t" r="r" b="b"/>
            <a:pathLst>
              <a:path w="80952" h="42859" extrusionOk="0">
                <a:moveTo>
                  <a:pt x="7027" y="1"/>
                </a:moveTo>
                <a:cubicBezTo>
                  <a:pt x="6872" y="1"/>
                  <a:pt x="6717" y="3"/>
                  <a:pt x="6562" y="7"/>
                </a:cubicBezTo>
                <a:cubicBezTo>
                  <a:pt x="4866" y="30"/>
                  <a:pt x="3192" y="387"/>
                  <a:pt x="1629" y="1056"/>
                </a:cubicBezTo>
                <a:cubicBezTo>
                  <a:pt x="0" y="1793"/>
                  <a:pt x="89" y="2418"/>
                  <a:pt x="335" y="4114"/>
                </a:cubicBezTo>
                <a:cubicBezTo>
                  <a:pt x="982" y="8332"/>
                  <a:pt x="1652" y="12528"/>
                  <a:pt x="2321" y="16724"/>
                </a:cubicBezTo>
                <a:lnTo>
                  <a:pt x="4241" y="29022"/>
                </a:lnTo>
                <a:cubicBezTo>
                  <a:pt x="4866" y="32972"/>
                  <a:pt x="6160" y="37347"/>
                  <a:pt x="6160" y="41342"/>
                </a:cubicBezTo>
                <a:cubicBezTo>
                  <a:pt x="6227" y="41676"/>
                  <a:pt x="6294" y="42056"/>
                  <a:pt x="6562" y="42257"/>
                </a:cubicBezTo>
                <a:cubicBezTo>
                  <a:pt x="6776" y="42374"/>
                  <a:pt x="7008" y="42440"/>
                  <a:pt x="7256" y="42440"/>
                </a:cubicBezTo>
                <a:cubicBezTo>
                  <a:pt x="7292" y="42440"/>
                  <a:pt x="7328" y="42438"/>
                  <a:pt x="7365" y="42435"/>
                </a:cubicBezTo>
                <a:cubicBezTo>
                  <a:pt x="18275" y="42693"/>
                  <a:pt x="29189" y="42859"/>
                  <a:pt x="40102" y="42859"/>
                </a:cubicBezTo>
                <a:cubicBezTo>
                  <a:pt x="53724" y="42859"/>
                  <a:pt x="67345" y="42601"/>
                  <a:pt x="80951" y="41944"/>
                </a:cubicBezTo>
                <a:cubicBezTo>
                  <a:pt x="71220" y="38596"/>
                  <a:pt x="61154" y="36409"/>
                  <a:pt x="50910" y="35450"/>
                </a:cubicBezTo>
                <a:cubicBezTo>
                  <a:pt x="46357" y="35003"/>
                  <a:pt x="41513" y="34735"/>
                  <a:pt x="37741" y="32124"/>
                </a:cubicBezTo>
                <a:cubicBezTo>
                  <a:pt x="33880" y="29423"/>
                  <a:pt x="31939" y="24781"/>
                  <a:pt x="30443" y="20317"/>
                </a:cubicBezTo>
                <a:cubicBezTo>
                  <a:pt x="28948" y="15854"/>
                  <a:pt x="27609" y="11144"/>
                  <a:pt x="24439" y="7663"/>
                </a:cubicBezTo>
                <a:cubicBezTo>
                  <a:pt x="22676" y="5743"/>
                  <a:pt x="20422" y="4315"/>
                  <a:pt x="18123" y="3087"/>
                </a:cubicBezTo>
                <a:cubicBezTo>
                  <a:pt x="14732" y="1327"/>
                  <a:pt x="10908" y="1"/>
                  <a:pt x="70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24"/>
          <p:cNvSpPr/>
          <p:nvPr/>
        </p:nvSpPr>
        <p:spPr>
          <a:xfrm rot="-5400000">
            <a:off x="8183656" y="3958494"/>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24"/>
          <p:cNvSpPr/>
          <p:nvPr/>
        </p:nvSpPr>
        <p:spPr>
          <a:xfrm rot="5400000">
            <a:off x="8843269" y="2115444"/>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24"/>
          <p:cNvSpPr/>
          <p:nvPr/>
        </p:nvSpPr>
        <p:spPr>
          <a:xfrm rot="-5400000">
            <a:off x="7541144" y="4680906"/>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24"/>
          <p:cNvSpPr/>
          <p:nvPr/>
        </p:nvSpPr>
        <p:spPr>
          <a:xfrm rot="5400000">
            <a:off x="1506281" y="211981"/>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hanks">
  <p:cSld name="CUSTOM_1">
    <p:spTree>
      <p:nvGrpSpPr>
        <p:cNvPr id="1" name="Shape 410"/>
        <p:cNvGrpSpPr/>
        <p:nvPr/>
      </p:nvGrpSpPr>
      <p:grpSpPr>
        <a:xfrm>
          <a:off x="0" y="0"/>
          <a:ext cx="0" cy="0"/>
          <a:chOff x="0" y="0"/>
          <a:chExt cx="0" cy="0"/>
        </a:xfrm>
      </p:grpSpPr>
      <p:sp>
        <p:nvSpPr>
          <p:cNvPr id="411" name="Google Shape;411;p25"/>
          <p:cNvSpPr txBox="1">
            <a:spLocks noGrp="1"/>
          </p:cNvSpPr>
          <p:nvPr>
            <p:ph type="title"/>
          </p:nvPr>
        </p:nvSpPr>
        <p:spPr>
          <a:xfrm>
            <a:off x="2629950" y="989275"/>
            <a:ext cx="3884100" cy="936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500"/>
            </a:lvl1pPr>
            <a:lvl2pPr lvl="1" algn="ctr" rtl="0">
              <a:spcBef>
                <a:spcPts val="0"/>
              </a:spcBef>
              <a:spcAft>
                <a:spcPts val="0"/>
              </a:spcAft>
              <a:buSzPts val="3000"/>
              <a:buNone/>
              <a:defRPr>
                <a:latin typeface="Open Sans"/>
                <a:ea typeface="Open Sans"/>
                <a:cs typeface="Open Sans"/>
                <a:sym typeface="Open Sans"/>
              </a:defRPr>
            </a:lvl2pPr>
            <a:lvl3pPr lvl="2" algn="ctr" rtl="0">
              <a:spcBef>
                <a:spcPts val="0"/>
              </a:spcBef>
              <a:spcAft>
                <a:spcPts val="0"/>
              </a:spcAft>
              <a:buSzPts val="3000"/>
              <a:buNone/>
              <a:defRPr>
                <a:latin typeface="Open Sans"/>
                <a:ea typeface="Open Sans"/>
                <a:cs typeface="Open Sans"/>
                <a:sym typeface="Open Sans"/>
              </a:defRPr>
            </a:lvl3pPr>
            <a:lvl4pPr lvl="3" algn="ctr" rtl="0">
              <a:spcBef>
                <a:spcPts val="0"/>
              </a:spcBef>
              <a:spcAft>
                <a:spcPts val="0"/>
              </a:spcAft>
              <a:buSzPts val="3000"/>
              <a:buNone/>
              <a:defRPr>
                <a:latin typeface="Open Sans"/>
                <a:ea typeface="Open Sans"/>
                <a:cs typeface="Open Sans"/>
                <a:sym typeface="Open Sans"/>
              </a:defRPr>
            </a:lvl4pPr>
            <a:lvl5pPr lvl="4" algn="ctr" rtl="0">
              <a:spcBef>
                <a:spcPts val="0"/>
              </a:spcBef>
              <a:spcAft>
                <a:spcPts val="0"/>
              </a:spcAft>
              <a:buSzPts val="3000"/>
              <a:buNone/>
              <a:defRPr>
                <a:latin typeface="Open Sans"/>
                <a:ea typeface="Open Sans"/>
                <a:cs typeface="Open Sans"/>
                <a:sym typeface="Open Sans"/>
              </a:defRPr>
            </a:lvl5pPr>
            <a:lvl6pPr lvl="5" algn="ctr" rtl="0">
              <a:spcBef>
                <a:spcPts val="0"/>
              </a:spcBef>
              <a:spcAft>
                <a:spcPts val="0"/>
              </a:spcAft>
              <a:buSzPts val="3000"/>
              <a:buNone/>
              <a:defRPr>
                <a:latin typeface="Open Sans"/>
                <a:ea typeface="Open Sans"/>
                <a:cs typeface="Open Sans"/>
                <a:sym typeface="Open Sans"/>
              </a:defRPr>
            </a:lvl6pPr>
            <a:lvl7pPr lvl="6" algn="ctr" rtl="0">
              <a:spcBef>
                <a:spcPts val="0"/>
              </a:spcBef>
              <a:spcAft>
                <a:spcPts val="0"/>
              </a:spcAft>
              <a:buSzPts val="3000"/>
              <a:buNone/>
              <a:defRPr>
                <a:latin typeface="Open Sans"/>
                <a:ea typeface="Open Sans"/>
                <a:cs typeface="Open Sans"/>
                <a:sym typeface="Open Sans"/>
              </a:defRPr>
            </a:lvl7pPr>
            <a:lvl8pPr lvl="7" algn="ctr" rtl="0">
              <a:spcBef>
                <a:spcPts val="0"/>
              </a:spcBef>
              <a:spcAft>
                <a:spcPts val="0"/>
              </a:spcAft>
              <a:buSzPts val="3000"/>
              <a:buNone/>
              <a:defRPr>
                <a:latin typeface="Open Sans"/>
                <a:ea typeface="Open Sans"/>
                <a:cs typeface="Open Sans"/>
                <a:sym typeface="Open Sans"/>
              </a:defRPr>
            </a:lvl8pPr>
            <a:lvl9pPr lvl="8" algn="ctr" rtl="0">
              <a:spcBef>
                <a:spcPts val="0"/>
              </a:spcBef>
              <a:spcAft>
                <a:spcPts val="0"/>
              </a:spcAft>
              <a:buSzPts val="3000"/>
              <a:buNone/>
              <a:defRPr>
                <a:latin typeface="Open Sans"/>
                <a:ea typeface="Open Sans"/>
                <a:cs typeface="Open Sans"/>
                <a:sym typeface="Open Sans"/>
              </a:defRPr>
            </a:lvl9pPr>
          </a:lstStyle>
          <a:p>
            <a:endParaRPr/>
          </a:p>
        </p:txBody>
      </p:sp>
      <p:sp>
        <p:nvSpPr>
          <p:cNvPr id="412" name="Google Shape;412;p25"/>
          <p:cNvSpPr txBox="1">
            <a:spLocks noGrp="1"/>
          </p:cNvSpPr>
          <p:nvPr>
            <p:ph type="subTitle" idx="1"/>
          </p:nvPr>
        </p:nvSpPr>
        <p:spPr>
          <a:xfrm>
            <a:off x="3043615" y="1769613"/>
            <a:ext cx="3066900" cy="109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sz="1400">
                <a:solidFill>
                  <a:schemeClr val="dk1"/>
                </a:solidFill>
              </a:defRPr>
            </a:lvl1pPr>
            <a:lvl2pPr lvl="1" algn="ctr" rtl="0">
              <a:spcBef>
                <a:spcPts val="0"/>
              </a:spcBef>
              <a:spcAft>
                <a:spcPts val="0"/>
              </a:spcAft>
              <a:buClr>
                <a:schemeClr val="dk1"/>
              </a:buClr>
              <a:buSzPts val="1400"/>
              <a:buNone/>
              <a:defRPr>
                <a:solidFill>
                  <a:schemeClr val="dk1"/>
                </a:solidFill>
              </a:defRPr>
            </a:lvl2pPr>
            <a:lvl3pPr lvl="2" algn="ctr" rtl="0">
              <a:spcBef>
                <a:spcPts val="1600"/>
              </a:spcBef>
              <a:spcAft>
                <a:spcPts val="0"/>
              </a:spcAft>
              <a:buClr>
                <a:schemeClr val="dk1"/>
              </a:buClr>
              <a:buSzPts val="1400"/>
              <a:buNone/>
              <a:defRPr>
                <a:solidFill>
                  <a:schemeClr val="dk1"/>
                </a:solidFill>
              </a:defRPr>
            </a:lvl3pPr>
            <a:lvl4pPr lvl="3" algn="ctr" rtl="0">
              <a:spcBef>
                <a:spcPts val="1600"/>
              </a:spcBef>
              <a:spcAft>
                <a:spcPts val="0"/>
              </a:spcAft>
              <a:buClr>
                <a:schemeClr val="dk1"/>
              </a:buClr>
              <a:buSzPts val="1400"/>
              <a:buNone/>
              <a:defRPr>
                <a:solidFill>
                  <a:schemeClr val="dk1"/>
                </a:solidFill>
              </a:defRPr>
            </a:lvl4pPr>
            <a:lvl5pPr lvl="4" algn="ctr" rtl="0">
              <a:spcBef>
                <a:spcPts val="1600"/>
              </a:spcBef>
              <a:spcAft>
                <a:spcPts val="0"/>
              </a:spcAft>
              <a:buClr>
                <a:schemeClr val="dk1"/>
              </a:buClr>
              <a:buSzPts val="1400"/>
              <a:buNone/>
              <a:defRPr>
                <a:solidFill>
                  <a:schemeClr val="dk1"/>
                </a:solidFill>
              </a:defRPr>
            </a:lvl5pPr>
            <a:lvl6pPr lvl="5" algn="ctr" rtl="0">
              <a:spcBef>
                <a:spcPts val="1600"/>
              </a:spcBef>
              <a:spcAft>
                <a:spcPts val="0"/>
              </a:spcAft>
              <a:buClr>
                <a:schemeClr val="dk1"/>
              </a:buClr>
              <a:buSzPts val="1400"/>
              <a:buNone/>
              <a:defRPr>
                <a:solidFill>
                  <a:schemeClr val="dk1"/>
                </a:solidFill>
              </a:defRPr>
            </a:lvl6pPr>
            <a:lvl7pPr lvl="6" algn="ctr" rtl="0">
              <a:spcBef>
                <a:spcPts val="1600"/>
              </a:spcBef>
              <a:spcAft>
                <a:spcPts val="0"/>
              </a:spcAft>
              <a:buClr>
                <a:schemeClr val="dk1"/>
              </a:buClr>
              <a:buSzPts val="1400"/>
              <a:buNone/>
              <a:defRPr>
                <a:solidFill>
                  <a:schemeClr val="dk1"/>
                </a:solidFill>
              </a:defRPr>
            </a:lvl7pPr>
            <a:lvl8pPr lvl="7" algn="ctr" rtl="0">
              <a:spcBef>
                <a:spcPts val="1600"/>
              </a:spcBef>
              <a:spcAft>
                <a:spcPts val="0"/>
              </a:spcAft>
              <a:buClr>
                <a:schemeClr val="dk1"/>
              </a:buClr>
              <a:buSzPts val="1400"/>
              <a:buNone/>
              <a:defRPr>
                <a:solidFill>
                  <a:schemeClr val="dk1"/>
                </a:solidFill>
              </a:defRPr>
            </a:lvl8pPr>
            <a:lvl9pPr lvl="8" algn="ctr" rtl="0">
              <a:spcBef>
                <a:spcPts val="1600"/>
              </a:spcBef>
              <a:spcAft>
                <a:spcPts val="1600"/>
              </a:spcAft>
              <a:buClr>
                <a:schemeClr val="dk1"/>
              </a:buClr>
              <a:buSzPts val="1400"/>
              <a:buNone/>
              <a:defRPr>
                <a:solidFill>
                  <a:schemeClr val="dk1"/>
                </a:solidFill>
              </a:defRPr>
            </a:lvl9pPr>
          </a:lstStyle>
          <a:p>
            <a:endParaRPr/>
          </a:p>
        </p:txBody>
      </p:sp>
      <p:sp>
        <p:nvSpPr>
          <p:cNvPr id="413" name="Google Shape;413;p25"/>
          <p:cNvSpPr txBox="1">
            <a:spLocks noGrp="1"/>
          </p:cNvSpPr>
          <p:nvPr>
            <p:ph type="subTitle" idx="2"/>
          </p:nvPr>
        </p:nvSpPr>
        <p:spPr>
          <a:xfrm>
            <a:off x="2676890" y="3876500"/>
            <a:ext cx="3790200" cy="279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sz="1100">
                <a:solidFill>
                  <a:schemeClr val="dk1"/>
                </a:solidFill>
              </a:defRPr>
            </a:lvl1pPr>
            <a:lvl2pPr lvl="1" algn="ctr" rtl="0">
              <a:spcBef>
                <a:spcPts val="1600"/>
              </a:spcBef>
              <a:spcAft>
                <a:spcPts val="0"/>
              </a:spcAft>
              <a:buClr>
                <a:schemeClr val="dk1"/>
              </a:buClr>
              <a:buSzPts val="1400"/>
              <a:buNone/>
              <a:defRPr>
                <a:solidFill>
                  <a:schemeClr val="dk1"/>
                </a:solidFill>
              </a:defRPr>
            </a:lvl2pPr>
            <a:lvl3pPr lvl="2" algn="ctr" rtl="0">
              <a:spcBef>
                <a:spcPts val="1600"/>
              </a:spcBef>
              <a:spcAft>
                <a:spcPts val="0"/>
              </a:spcAft>
              <a:buClr>
                <a:schemeClr val="dk1"/>
              </a:buClr>
              <a:buSzPts val="1400"/>
              <a:buNone/>
              <a:defRPr>
                <a:solidFill>
                  <a:schemeClr val="dk1"/>
                </a:solidFill>
              </a:defRPr>
            </a:lvl3pPr>
            <a:lvl4pPr lvl="3" algn="ctr" rtl="0">
              <a:spcBef>
                <a:spcPts val="1600"/>
              </a:spcBef>
              <a:spcAft>
                <a:spcPts val="0"/>
              </a:spcAft>
              <a:buClr>
                <a:schemeClr val="dk1"/>
              </a:buClr>
              <a:buSzPts val="1400"/>
              <a:buNone/>
              <a:defRPr>
                <a:solidFill>
                  <a:schemeClr val="dk1"/>
                </a:solidFill>
              </a:defRPr>
            </a:lvl4pPr>
            <a:lvl5pPr lvl="4" algn="ctr" rtl="0">
              <a:spcBef>
                <a:spcPts val="1600"/>
              </a:spcBef>
              <a:spcAft>
                <a:spcPts val="0"/>
              </a:spcAft>
              <a:buClr>
                <a:schemeClr val="dk1"/>
              </a:buClr>
              <a:buSzPts val="1400"/>
              <a:buNone/>
              <a:defRPr>
                <a:solidFill>
                  <a:schemeClr val="dk1"/>
                </a:solidFill>
              </a:defRPr>
            </a:lvl5pPr>
            <a:lvl6pPr lvl="5" algn="ctr" rtl="0">
              <a:spcBef>
                <a:spcPts val="1600"/>
              </a:spcBef>
              <a:spcAft>
                <a:spcPts val="0"/>
              </a:spcAft>
              <a:buClr>
                <a:schemeClr val="dk1"/>
              </a:buClr>
              <a:buSzPts val="1400"/>
              <a:buNone/>
              <a:defRPr>
                <a:solidFill>
                  <a:schemeClr val="dk1"/>
                </a:solidFill>
              </a:defRPr>
            </a:lvl6pPr>
            <a:lvl7pPr lvl="6" algn="ctr" rtl="0">
              <a:spcBef>
                <a:spcPts val="1600"/>
              </a:spcBef>
              <a:spcAft>
                <a:spcPts val="0"/>
              </a:spcAft>
              <a:buClr>
                <a:schemeClr val="dk1"/>
              </a:buClr>
              <a:buSzPts val="1400"/>
              <a:buNone/>
              <a:defRPr>
                <a:solidFill>
                  <a:schemeClr val="dk1"/>
                </a:solidFill>
              </a:defRPr>
            </a:lvl7pPr>
            <a:lvl8pPr lvl="7" algn="ctr" rtl="0">
              <a:spcBef>
                <a:spcPts val="1600"/>
              </a:spcBef>
              <a:spcAft>
                <a:spcPts val="0"/>
              </a:spcAft>
              <a:buClr>
                <a:schemeClr val="dk1"/>
              </a:buClr>
              <a:buSzPts val="1400"/>
              <a:buNone/>
              <a:defRPr>
                <a:solidFill>
                  <a:schemeClr val="dk1"/>
                </a:solidFill>
              </a:defRPr>
            </a:lvl8pPr>
            <a:lvl9pPr lvl="8" algn="ctr" rtl="0">
              <a:spcBef>
                <a:spcPts val="1600"/>
              </a:spcBef>
              <a:spcAft>
                <a:spcPts val="1600"/>
              </a:spcAft>
              <a:buClr>
                <a:schemeClr val="dk1"/>
              </a:buClr>
              <a:buSzPts val="1400"/>
              <a:buNone/>
              <a:defRPr>
                <a:solidFill>
                  <a:schemeClr val="dk1"/>
                </a:solidFill>
              </a:defRPr>
            </a:lvl9pPr>
          </a:lstStyle>
          <a:p>
            <a:endParaRPr/>
          </a:p>
        </p:txBody>
      </p:sp>
      <p:sp>
        <p:nvSpPr>
          <p:cNvPr id="414" name="Google Shape;414;p25"/>
          <p:cNvSpPr txBox="1"/>
          <p:nvPr/>
        </p:nvSpPr>
        <p:spPr>
          <a:xfrm>
            <a:off x="2924390" y="3270788"/>
            <a:ext cx="3295200" cy="716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b="1">
                <a:solidFill>
                  <a:schemeClr val="dk1"/>
                </a:solidFill>
                <a:latin typeface="Open Sans"/>
                <a:ea typeface="Open Sans"/>
                <a:cs typeface="Open Sans"/>
                <a:sym typeface="Open Sans"/>
              </a:rPr>
              <a:t>CREDITS</a:t>
            </a:r>
            <a:r>
              <a:rPr lang="en" sz="1100">
                <a:solidFill>
                  <a:schemeClr val="dk1"/>
                </a:solidFill>
                <a:latin typeface="Open Sans"/>
                <a:ea typeface="Open Sans"/>
                <a:cs typeface="Open Sans"/>
                <a:sym typeface="Open Sans"/>
              </a:rPr>
              <a:t>: This presentation template was created by</a:t>
            </a:r>
            <a:r>
              <a:rPr lang="en" sz="1100" b="1">
                <a:solidFill>
                  <a:schemeClr val="dk1"/>
                </a:solidFill>
                <a:latin typeface="Open Sans"/>
                <a:ea typeface="Open Sans"/>
                <a:cs typeface="Open Sans"/>
                <a:sym typeface="Open Sans"/>
              </a:rPr>
              <a:t> </a:t>
            </a:r>
            <a:r>
              <a:rPr lang="en" sz="1100" b="1">
                <a:solidFill>
                  <a:schemeClr val="dk1"/>
                </a:solidFill>
                <a:uFill>
                  <a:noFill/>
                </a:uFill>
                <a:latin typeface="Open Sans"/>
                <a:ea typeface="Open Sans"/>
                <a:cs typeface="Open Sans"/>
                <a:sym typeface="Open Sans"/>
                <a:hlinkClick r:id="rId2">
                  <a:extLst>
                    <a:ext uri="{A12FA001-AC4F-418D-AE19-62706E023703}">
                      <ahyp:hlinkClr xmlns:ahyp="http://schemas.microsoft.com/office/drawing/2018/hyperlinkcolor" val="tx"/>
                    </a:ext>
                  </a:extLst>
                </a:hlinkClick>
              </a:rPr>
              <a:t>Slidesgo</a:t>
            </a:r>
            <a:r>
              <a:rPr lang="en" sz="1100">
                <a:solidFill>
                  <a:schemeClr val="dk1"/>
                </a:solidFill>
                <a:latin typeface="Open Sans"/>
                <a:ea typeface="Open Sans"/>
                <a:cs typeface="Open Sans"/>
                <a:sym typeface="Open Sans"/>
              </a:rPr>
              <a:t>, including icons by </a:t>
            </a:r>
            <a:r>
              <a:rPr lang="en" sz="1100" b="1">
                <a:solidFill>
                  <a:schemeClr val="dk1"/>
                </a:solidFill>
                <a:uFill>
                  <a:noFill/>
                </a:uFill>
                <a:latin typeface="Open Sans"/>
                <a:ea typeface="Open Sans"/>
                <a:cs typeface="Open Sans"/>
                <a:sym typeface="Open Sans"/>
                <a:hlinkClick r:id="rId3">
                  <a:extLst>
                    <a:ext uri="{A12FA001-AC4F-418D-AE19-62706E023703}">
                      <ahyp:hlinkClr xmlns:ahyp="http://schemas.microsoft.com/office/drawing/2018/hyperlinkcolor" val="tx"/>
                    </a:ext>
                  </a:extLst>
                </a:hlinkClick>
              </a:rPr>
              <a:t>Flaticon</a:t>
            </a:r>
            <a:r>
              <a:rPr lang="en" sz="1100">
                <a:solidFill>
                  <a:schemeClr val="dk1"/>
                </a:solidFill>
                <a:latin typeface="Open Sans"/>
                <a:ea typeface="Open Sans"/>
                <a:cs typeface="Open Sans"/>
                <a:sym typeface="Open Sans"/>
              </a:rPr>
              <a:t>, infographics &amp; images by </a:t>
            </a:r>
            <a:r>
              <a:rPr lang="en" sz="1100" b="1">
                <a:solidFill>
                  <a:schemeClr val="dk1"/>
                </a:solidFill>
                <a:uFill>
                  <a:noFill/>
                </a:uFill>
                <a:latin typeface="Open Sans"/>
                <a:ea typeface="Open Sans"/>
                <a:cs typeface="Open Sans"/>
                <a:sym typeface="Open Sans"/>
                <a:hlinkClick r:id="rId4">
                  <a:extLst>
                    <a:ext uri="{A12FA001-AC4F-418D-AE19-62706E023703}">
                      <ahyp:hlinkClr xmlns:ahyp="http://schemas.microsoft.com/office/drawing/2018/hyperlinkcolor" val="tx"/>
                    </a:ext>
                  </a:extLst>
                </a:hlinkClick>
              </a:rPr>
              <a:t>Freepik</a:t>
            </a:r>
            <a:endParaRPr sz="1100" b="1">
              <a:solidFill>
                <a:schemeClr val="dk1"/>
              </a:solidFill>
              <a:latin typeface="Open Sans"/>
              <a:ea typeface="Open Sans"/>
              <a:cs typeface="Open Sans"/>
              <a:sym typeface="Open Sans"/>
            </a:endParaRPr>
          </a:p>
        </p:txBody>
      </p:sp>
      <p:sp>
        <p:nvSpPr>
          <p:cNvPr id="415" name="Google Shape;415;p25"/>
          <p:cNvSpPr/>
          <p:nvPr/>
        </p:nvSpPr>
        <p:spPr>
          <a:xfrm rot="-5538951">
            <a:off x="-2574537" y="1029968"/>
            <a:ext cx="6383009" cy="1326004"/>
          </a:xfrm>
          <a:custGeom>
            <a:avLst/>
            <a:gdLst/>
            <a:ahLst/>
            <a:cxnLst/>
            <a:rect l="l" t="t" r="r" b="b"/>
            <a:pathLst>
              <a:path w="79484" h="14785" extrusionOk="0">
                <a:moveTo>
                  <a:pt x="64823" y="0"/>
                </a:moveTo>
                <a:cubicBezTo>
                  <a:pt x="56730" y="0"/>
                  <a:pt x="48629" y="357"/>
                  <a:pt x="40537" y="566"/>
                </a:cubicBezTo>
                <a:cubicBezTo>
                  <a:pt x="32882" y="767"/>
                  <a:pt x="25204" y="856"/>
                  <a:pt x="17548" y="856"/>
                </a:cubicBezTo>
                <a:lnTo>
                  <a:pt x="6188" y="856"/>
                </a:lnTo>
                <a:cubicBezTo>
                  <a:pt x="5806" y="856"/>
                  <a:pt x="5327" y="841"/>
                  <a:pt x="4808" y="841"/>
                </a:cubicBezTo>
                <a:cubicBezTo>
                  <a:pt x="2720" y="841"/>
                  <a:pt x="0" y="1085"/>
                  <a:pt x="519" y="3534"/>
                </a:cubicBezTo>
                <a:cubicBezTo>
                  <a:pt x="1166" y="6614"/>
                  <a:pt x="4269" y="9560"/>
                  <a:pt x="6746" y="11190"/>
                </a:cubicBezTo>
                <a:cubicBezTo>
                  <a:pt x="10540" y="13712"/>
                  <a:pt x="15160" y="14738"/>
                  <a:pt x="19713" y="14783"/>
                </a:cubicBezTo>
                <a:cubicBezTo>
                  <a:pt x="19807" y="14784"/>
                  <a:pt x="19901" y="14784"/>
                  <a:pt x="19995" y="14784"/>
                </a:cubicBezTo>
                <a:cubicBezTo>
                  <a:pt x="22334" y="14784"/>
                  <a:pt x="24671" y="14518"/>
                  <a:pt x="26967" y="14024"/>
                </a:cubicBezTo>
                <a:cubicBezTo>
                  <a:pt x="29891" y="13377"/>
                  <a:pt x="32703" y="12350"/>
                  <a:pt x="35515" y="11324"/>
                </a:cubicBezTo>
                <a:cubicBezTo>
                  <a:pt x="42724" y="8712"/>
                  <a:pt x="50045" y="6235"/>
                  <a:pt x="57633" y="5141"/>
                </a:cubicBezTo>
                <a:cubicBezTo>
                  <a:pt x="61727" y="4546"/>
                  <a:pt x="65864" y="4360"/>
                  <a:pt x="70011" y="4360"/>
                </a:cubicBezTo>
                <a:cubicBezTo>
                  <a:pt x="73167" y="4360"/>
                  <a:pt x="76330" y="4468"/>
                  <a:pt x="79484" y="4583"/>
                </a:cubicBezTo>
                <a:cubicBezTo>
                  <a:pt x="79461" y="3222"/>
                  <a:pt x="79439" y="1860"/>
                  <a:pt x="79439" y="499"/>
                </a:cubicBezTo>
                <a:cubicBezTo>
                  <a:pt x="74572" y="130"/>
                  <a:pt x="69699" y="0"/>
                  <a:pt x="648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5"/>
          <p:cNvSpPr/>
          <p:nvPr/>
        </p:nvSpPr>
        <p:spPr>
          <a:xfrm rot="5400000" flipH="1">
            <a:off x="-1065756" y="2741763"/>
            <a:ext cx="3598025" cy="1537331"/>
          </a:xfrm>
          <a:custGeom>
            <a:avLst/>
            <a:gdLst/>
            <a:ahLst/>
            <a:cxnLst/>
            <a:rect l="l" t="t" r="r" b="b"/>
            <a:pathLst>
              <a:path w="143993" h="61524" extrusionOk="0">
                <a:moveTo>
                  <a:pt x="25900" y="1"/>
                </a:moveTo>
                <a:cubicBezTo>
                  <a:pt x="11671" y="1"/>
                  <a:pt x="1" y="8596"/>
                  <a:pt x="1" y="8596"/>
                </a:cubicBezTo>
                <a:lnTo>
                  <a:pt x="186" y="61523"/>
                </a:lnTo>
                <a:lnTo>
                  <a:pt x="143993" y="61523"/>
                </a:lnTo>
                <a:cubicBezTo>
                  <a:pt x="138074" y="43327"/>
                  <a:pt x="128448" y="39288"/>
                  <a:pt x="117124" y="39288"/>
                </a:cubicBezTo>
                <a:cubicBezTo>
                  <a:pt x="108085" y="39288"/>
                  <a:pt x="97965" y="41861"/>
                  <a:pt x="87783" y="41861"/>
                </a:cubicBezTo>
                <a:cubicBezTo>
                  <a:pt x="83897" y="41861"/>
                  <a:pt x="80003" y="41486"/>
                  <a:pt x="76156" y="40451"/>
                </a:cubicBezTo>
                <a:cubicBezTo>
                  <a:pt x="58842" y="35830"/>
                  <a:pt x="64326" y="18763"/>
                  <a:pt x="43685" y="5269"/>
                </a:cubicBezTo>
                <a:cubicBezTo>
                  <a:pt x="37737" y="1386"/>
                  <a:pt x="31612" y="1"/>
                  <a:pt x="2590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25"/>
          <p:cNvSpPr/>
          <p:nvPr/>
        </p:nvSpPr>
        <p:spPr>
          <a:xfrm rot="5400000" flipH="1">
            <a:off x="-627512" y="3888154"/>
            <a:ext cx="2023800" cy="1071475"/>
          </a:xfrm>
          <a:custGeom>
            <a:avLst/>
            <a:gdLst/>
            <a:ahLst/>
            <a:cxnLst/>
            <a:rect l="l" t="t" r="r" b="b"/>
            <a:pathLst>
              <a:path w="80952" h="42859" extrusionOk="0">
                <a:moveTo>
                  <a:pt x="7027" y="1"/>
                </a:moveTo>
                <a:cubicBezTo>
                  <a:pt x="6872" y="1"/>
                  <a:pt x="6717" y="3"/>
                  <a:pt x="6562" y="7"/>
                </a:cubicBezTo>
                <a:cubicBezTo>
                  <a:pt x="4866" y="30"/>
                  <a:pt x="3192" y="387"/>
                  <a:pt x="1629" y="1056"/>
                </a:cubicBezTo>
                <a:cubicBezTo>
                  <a:pt x="0" y="1793"/>
                  <a:pt x="89" y="2418"/>
                  <a:pt x="335" y="4114"/>
                </a:cubicBezTo>
                <a:cubicBezTo>
                  <a:pt x="982" y="8332"/>
                  <a:pt x="1652" y="12528"/>
                  <a:pt x="2321" y="16724"/>
                </a:cubicBezTo>
                <a:lnTo>
                  <a:pt x="4241" y="29022"/>
                </a:lnTo>
                <a:cubicBezTo>
                  <a:pt x="4866" y="32972"/>
                  <a:pt x="6160" y="37347"/>
                  <a:pt x="6160" y="41342"/>
                </a:cubicBezTo>
                <a:cubicBezTo>
                  <a:pt x="6227" y="41676"/>
                  <a:pt x="6294" y="42056"/>
                  <a:pt x="6562" y="42257"/>
                </a:cubicBezTo>
                <a:cubicBezTo>
                  <a:pt x="6776" y="42374"/>
                  <a:pt x="7008" y="42440"/>
                  <a:pt x="7256" y="42440"/>
                </a:cubicBezTo>
                <a:cubicBezTo>
                  <a:pt x="7292" y="42440"/>
                  <a:pt x="7328" y="42438"/>
                  <a:pt x="7365" y="42435"/>
                </a:cubicBezTo>
                <a:cubicBezTo>
                  <a:pt x="18275" y="42693"/>
                  <a:pt x="29189" y="42859"/>
                  <a:pt x="40102" y="42859"/>
                </a:cubicBezTo>
                <a:cubicBezTo>
                  <a:pt x="53724" y="42859"/>
                  <a:pt x="67345" y="42601"/>
                  <a:pt x="80951" y="41944"/>
                </a:cubicBezTo>
                <a:cubicBezTo>
                  <a:pt x="71220" y="38596"/>
                  <a:pt x="61154" y="36409"/>
                  <a:pt x="50910" y="35450"/>
                </a:cubicBezTo>
                <a:cubicBezTo>
                  <a:pt x="46357" y="35003"/>
                  <a:pt x="41513" y="34735"/>
                  <a:pt x="37741" y="32124"/>
                </a:cubicBezTo>
                <a:cubicBezTo>
                  <a:pt x="33880" y="29423"/>
                  <a:pt x="31939" y="24781"/>
                  <a:pt x="30443" y="20317"/>
                </a:cubicBezTo>
                <a:cubicBezTo>
                  <a:pt x="28948" y="15854"/>
                  <a:pt x="27609" y="11144"/>
                  <a:pt x="24439" y="7663"/>
                </a:cubicBezTo>
                <a:cubicBezTo>
                  <a:pt x="22676" y="5743"/>
                  <a:pt x="20422" y="4315"/>
                  <a:pt x="18123" y="3087"/>
                </a:cubicBezTo>
                <a:cubicBezTo>
                  <a:pt x="14732" y="1327"/>
                  <a:pt x="10908" y="1"/>
                  <a:pt x="70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25"/>
          <p:cNvSpPr/>
          <p:nvPr/>
        </p:nvSpPr>
        <p:spPr>
          <a:xfrm>
            <a:off x="771800" y="2757500"/>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25"/>
          <p:cNvSpPr/>
          <p:nvPr/>
        </p:nvSpPr>
        <p:spPr>
          <a:xfrm>
            <a:off x="1553300" y="3452550"/>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25"/>
          <p:cNvSpPr/>
          <p:nvPr/>
        </p:nvSpPr>
        <p:spPr>
          <a:xfrm>
            <a:off x="804350" y="1051325"/>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25"/>
          <p:cNvSpPr/>
          <p:nvPr/>
        </p:nvSpPr>
        <p:spPr>
          <a:xfrm>
            <a:off x="1169650" y="3551250"/>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25"/>
          <p:cNvSpPr/>
          <p:nvPr/>
        </p:nvSpPr>
        <p:spPr>
          <a:xfrm>
            <a:off x="376488" y="716900"/>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3" name="Google Shape;423;p25"/>
          <p:cNvGrpSpPr/>
          <p:nvPr/>
        </p:nvGrpSpPr>
        <p:grpSpPr>
          <a:xfrm rot="10800000">
            <a:off x="7695844" y="-223188"/>
            <a:ext cx="1676378" cy="6958517"/>
            <a:chOff x="-174456" y="-1522725"/>
            <a:chExt cx="1676378" cy="6958517"/>
          </a:xfrm>
        </p:grpSpPr>
        <p:sp>
          <p:nvSpPr>
            <p:cNvPr id="424" name="Google Shape;424;p25"/>
            <p:cNvSpPr/>
            <p:nvPr/>
          </p:nvSpPr>
          <p:spPr>
            <a:xfrm rot="-5538951">
              <a:off x="-2574537" y="1029968"/>
              <a:ext cx="6383009" cy="1326004"/>
            </a:xfrm>
            <a:custGeom>
              <a:avLst/>
              <a:gdLst/>
              <a:ahLst/>
              <a:cxnLst/>
              <a:rect l="l" t="t" r="r" b="b"/>
              <a:pathLst>
                <a:path w="79484" h="14785" extrusionOk="0">
                  <a:moveTo>
                    <a:pt x="64823" y="0"/>
                  </a:moveTo>
                  <a:cubicBezTo>
                    <a:pt x="56730" y="0"/>
                    <a:pt x="48629" y="357"/>
                    <a:pt x="40537" y="566"/>
                  </a:cubicBezTo>
                  <a:cubicBezTo>
                    <a:pt x="32882" y="767"/>
                    <a:pt x="25204" y="856"/>
                    <a:pt x="17548" y="856"/>
                  </a:cubicBezTo>
                  <a:lnTo>
                    <a:pt x="6188" y="856"/>
                  </a:lnTo>
                  <a:cubicBezTo>
                    <a:pt x="5806" y="856"/>
                    <a:pt x="5327" y="841"/>
                    <a:pt x="4808" y="841"/>
                  </a:cubicBezTo>
                  <a:cubicBezTo>
                    <a:pt x="2720" y="841"/>
                    <a:pt x="0" y="1085"/>
                    <a:pt x="519" y="3534"/>
                  </a:cubicBezTo>
                  <a:cubicBezTo>
                    <a:pt x="1166" y="6614"/>
                    <a:pt x="4269" y="9560"/>
                    <a:pt x="6746" y="11190"/>
                  </a:cubicBezTo>
                  <a:cubicBezTo>
                    <a:pt x="10540" y="13712"/>
                    <a:pt x="15160" y="14738"/>
                    <a:pt x="19713" y="14783"/>
                  </a:cubicBezTo>
                  <a:cubicBezTo>
                    <a:pt x="19807" y="14784"/>
                    <a:pt x="19901" y="14784"/>
                    <a:pt x="19995" y="14784"/>
                  </a:cubicBezTo>
                  <a:cubicBezTo>
                    <a:pt x="22334" y="14784"/>
                    <a:pt x="24671" y="14518"/>
                    <a:pt x="26967" y="14024"/>
                  </a:cubicBezTo>
                  <a:cubicBezTo>
                    <a:pt x="29891" y="13377"/>
                    <a:pt x="32703" y="12350"/>
                    <a:pt x="35515" y="11324"/>
                  </a:cubicBezTo>
                  <a:cubicBezTo>
                    <a:pt x="42724" y="8712"/>
                    <a:pt x="50045" y="6235"/>
                    <a:pt x="57633" y="5141"/>
                  </a:cubicBezTo>
                  <a:cubicBezTo>
                    <a:pt x="61727" y="4546"/>
                    <a:pt x="65864" y="4360"/>
                    <a:pt x="70011" y="4360"/>
                  </a:cubicBezTo>
                  <a:cubicBezTo>
                    <a:pt x="73167" y="4360"/>
                    <a:pt x="76330" y="4468"/>
                    <a:pt x="79484" y="4583"/>
                  </a:cubicBezTo>
                  <a:cubicBezTo>
                    <a:pt x="79461" y="3222"/>
                    <a:pt x="79439" y="1860"/>
                    <a:pt x="79439" y="499"/>
                  </a:cubicBezTo>
                  <a:cubicBezTo>
                    <a:pt x="74572" y="130"/>
                    <a:pt x="69699" y="0"/>
                    <a:pt x="648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25"/>
            <p:cNvSpPr/>
            <p:nvPr/>
          </p:nvSpPr>
          <p:spPr>
            <a:xfrm rot="5400000" flipH="1">
              <a:off x="-1065756" y="2741763"/>
              <a:ext cx="3598025" cy="1537331"/>
            </a:xfrm>
            <a:custGeom>
              <a:avLst/>
              <a:gdLst/>
              <a:ahLst/>
              <a:cxnLst/>
              <a:rect l="l" t="t" r="r" b="b"/>
              <a:pathLst>
                <a:path w="143993" h="61524" extrusionOk="0">
                  <a:moveTo>
                    <a:pt x="25900" y="1"/>
                  </a:moveTo>
                  <a:cubicBezTo>
                    <a:pt x="11671" y="1"/>
                    <a:pt x="1" y="8596"/>
                    <a:pt x="1" y="8596"/>
                  </a:cubicBezTo>
                  <a:lnTo>
                    <a:pt x="186" y="61523"/>
                  </a:lnTo>
                  <a:lnTo>
                    <a:pt x="143993" y="61523"/>
                  </a:lnTo>
                  <a:cubicBezTo>
                    <a:pt x="138074" y="43327"/>
                    <a:pt x="128448" y="39288"/>
                    <a:pt x="117124" y="39288"/>
                  </a:cubicBezTo>
                  <a:cubicBezTo>
                    <a:pt x="108085" y="39288"/>
                    <a:pt x="97965" y="41861"/>
                    <a:pt x="87783" y="41861"/>
                  </a:cubicBezTo>
                  <a:cubicBezTo>
                    <a:pt x="83897" y="41861"/>
                    <a:pt x="80003" y="41486"/>
                    <a:pt x="76156" y="40451"/>
                  </a:cubicBezTo>
                  <a:cubicBezTo>
                    <a:pt x="58842" y="35830"/>
                    <a:pt x="64326" y="18763"/>
                    <a:pt x="43685" y="5269"/>
                  </a:cubicBezTo>
                  <a:cubicBezTo>
                    <a:pt x="37737" y="1386"/>
                    <a:pt x="31612" y="1"/>
                    <a:pt x="2590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25"/>
            <p:cNvSpPr/>
            <p:nvPr/>
          </p:nvSpPr>
          <p:spPr>
            <a:xfrm rot="5400000" flipH="1">
              <a:off x="-627512" y="3888154"/>
              <a:ext cx="2023800" cy="1071475"/>
            </a:xfrm>
            <a:custGeom>
              <a:avLst/>
              <a:gdLst/>
              <a:ahLst/>
              <a:cxnLst/>
              <a:rect l="l" t="t" r="r" b="b"/>
              <a:pathLst>
                <a:path w="80952" h="42859" extrusionOk="0">
                  <a:moveTo>
                    <a:pt x="7027" y="1"/>
                  </a:moveTo>
                  <a:cubicBezTo>
                    <a:pt x="6872" y="1"/>
                    <a:pt x="6717" y="3"/>
                    <a:pt x="6562" y="7"/>
                  </a:cubicBezTo>
                  <a:cubicBezTo>
                    <a:pt x="4866" y="30"/>
                    <a:pt x="3192" y="387"/>
                    <a:pt x="1629" y="1056"/>
                  </a:cubicBezTo>
                  <a:cubicBezTo>
                    <a:pt x="0" y="1793"/>
                    <a:pt x="89" y="2418"/>
                    <a:pt x="335" y="4114"/>
                  </a:cubicBezTo>
                  <a:cubicBezTo>
                    <a:pt x="982" y="8332"/>
                    <a:pt x="1652" y="12528"/>
                    <a:pt x="2321" y="16724"/>
                  </a:cubicBezTo>
                  <a:lnTo>
                    <a:pt x="4241" y="29022"/>
                  </a:lnTo>
                  <a:cubicBezTo>
                    <a:pt x="4866" y="32972"/>
                    <a:pt x="6160" y="37347"/>
                    <a:pt x="6160" y="41342"/>
                  </a:cubicBezTo>
                  <a:cubicBezTo>
                    <a:pt x="6227" y="41676"/>
                    <a:pt x="6294" y="42056"/>
                    <a:pt x="6562" y="42257"/>
                  </a:cubicBezTo>
                  <a:cubicBezTo>
                    <a:pt x="6776" y="42374"/>
                    <a:pt x="7008" y="42440"/>
                    <a:pt x="7256" y="42440"/>
                  </a:cubicBezTo>
                  <a:cubicBezTo>
                    <a:pt x="7292" y="42440"/>
                    <a:pt x="7328" y="42438"/>
                    <a:pt x="7365" y="42435"/>
                  </a:cubicBezTo>
                  <a:cubicBezTo>
                    <a:pt x="18275" y="42693"/>
                    <a:pt x="29189" y="42859"/>
                    <a:pt x="40102" y="42859"/>
                  </a:cubicBezTo>
                  <a:cubicBezTo>
                    <a:pt x="53724" y="42859"/>
                    <a:pt x="67345" y="42601"/>
                    <a:pt x="80951" y="41944"/>
                  </a:cubicBezTo>
                  <a:cubicBezTo>
                    <a:pt x="71220" y="38596"/>
                    <a:pt x="61154" y="36409"/>
                    <a:pt x="50910" y="35450"/>
                  </a:cubicBezTo>
                  <a:cubicBezTo>
                    <a:pt x="46357" y="35003"/>
                    <a:pt x="41513" y="34735"/>
                    <a:pt x="37741" y="32124"/>
                  </a:cubicBezTo>
                  <a:cubicBezTo>
                    <a:pt x="33880" y="29423"/>
                    <a:pt x="31939" y="24781"/>
                    <a:pt x="30443" y="20317"/>
                  </a:cubicBezTo>
                  <a:cubicBezTo>
                    <a:pt x="28948" y="15854"/>
                    <a:pt x="27609" y="11144"/>
                    <a:pt x="24439" y="7663"/>
                  </a:cubicBezTo>
                  <a:cubicBezTo>
                    <a:pt x="22676" y="5743"/>
                    <a:pt x="20422" y="4315"/>
                    <a:pt x="18123" y="3087"/>
                  </a:cubicBezTo>
                  <a:cubicBezTo>
                    <a:pt x="14732" y="1327"/>
                    <a:pt x="10908" y="1"/>
                    <a:pt x="70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7" name="Google Shape;427;p25"/>
          <p:cNvSpPr/>
          <p:nvPr/>
        </p:nvSpPr>
        <p:spPr>
          <a:xfrm rot="10800000" flipH="1">
            <a:off x="7981650" y="2860425"/>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25"/>
          <p:cNvSpPr/>
          <p:nvPr/>
        </p:nvSpPr>
        <p:spPr>
          <a:xfrm rot="10800000" flipH="1">
            <a:off x="8332050" y="1975150"/>
            <a:ext cx="98400" cy="98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25"/>
          <p:cNvSpPr/>
          <p:nvPr/>
        </p:nvSpPr>
        <p:spPr>
          <a:xfrm rot="10800000" flipH="1">
            <a:off x="7932450" y="4287175"/>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25"/>
          <p:cNvSpPr/>
          <p:nvPr/>
        </p:nvSpPr>
        <p:spPr>
          <a:xfrm rot="10800000" flipH="1">
            <a:off x="7695850" y="1727775"/>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25"/>
          <p:cNvSpPr/>
          <p:nvPr/>
        </p:nvSpPr>
        <p:spPr>
          <a:xfrm rot="10800000" flipH="1">
            <a:off x="8299488" y="4492000"/>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text 2">
  <p:cSld name="CUSTOM_11_1">
    <p:spTree>
      <p:nvGrpSpPr>
        <p:cNvPr id="1" name="Shape 432"/>
        <p:cNvGrpSpPr/>
        <p:nvPr/>
      </p:nvGrpSpPr>
      <p:grpSpPr>
        <a:xfrm>
          <a:off x="0" y="0"/>
          <a:ext cx="0" cy="0"/>
          <a:chOff x="0" y="0"/>
          <a:chExt cx="0" cy="0"/>
        </a:xfrm>
      </p:grpSpPr>
      <p:sp>
        <p:nvSpPr>
          <p:cNvPr id="433" name="Google Shape;433;p26"/>
          <p:cNvSpPr txBox="1">
            <a:spLocks noGrp="1"/>
          </p:cNvSpPr>
          <p:nvPr>
            <p:ph type="title"/>
          </p:nvPr>
        </p:nvSpPr>
        <p:spPr>
          <a:xfrm>
            <a:off x="540000" y="363275"/>
            <a:ext cx="806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atin typeface="Open Sans"/>
                <a:ea typeface="Open Sans"/>
                <a:cs typeface="Open Sans"/>
                <a:sym typeface="Open Sans"/>
              </a:defRPr>
            </a:lvl2pPr>
            <a:lvl3pPr lvl="2" rtl="0">
              <a:spcBef>
                <a:spcPts val="0"/>
              </a:spcBef>
              <a:spcAft>
                <a:spcPts val="0"/>
              </a:spcAft>
              <a:buSzPts val="3000"/>
              <a:buNone/>
              <a:defRPr>
                <a:latin typeface="Open Sans"/>
                <a:ea typeface="Open Sans"/>
                <a:cs typeface="Open Sans"/>
                <a:sym typeface="Open Sans"/>
              </a:defRPr>
            </a:lvl3pPr>
            <a:lvl4pPr lvl="3" rtl="0">
              <a:spcBef>
                <a:spcPts val="0"/>
              </a:spcBef>
              <a:spcAft>
                <a:spcPts val="0"/>
              </a:spcAft>
              <a:buSzPts val="3000"/>
              <a:buNone/>
              <a:defRPr>
                <a:latin typeface="Open Sans"/>
                <a:ea typeface="Open Sans"/>
                <a:cs typeface="Open Sans"/>
                <a:sym typeface="Open Sans"/>
              </a:defRPr>
            </a:lvl4pPr>
            <a:lvl5pPr lvl="4" rtl="0">
              <a:spcBef>
                <a:spcPts val="0"/>
              </a:spcBef>
              <a:spcAft>
                <a:spcPts val="0"/>
              </a:spcAft>
              <a:buSzPts val="3000"/>
              <a:buNone/>
              <a:defRPr>
                <a:latin typeface="Open Sans"/>
                <a:ea typeface="Open Sans"/>
                <a:cs typeface="Open Sans"/>
                <a:sym typeface="Open Sans"/>
              </a:defRPr>
            </a:lvl5pPr>
            <a:lvl6pPr lvl="5" rtl="0">
              <a:spcBef>
                <a:spcPts val="0"/>
              </a:spcBef>
              <a:spcAft>
                <a:spcPts val="0"/>
              </a:spcAft>
              <a:buSzPts val="3000"/>
              <a:buNone/>
              <a:defRPr>
                <a:latin typeface="Open Sans"/>
                <a:ea typeface="Open Sans"/>
                <a:cs typeface="Open Sans"/>
                <a:sym typeface="Open Sans"/>
              </a:defRPr>
            </a:lvl6pPr>
            <a:lvl7pPr lvl="6" rtl="0">
              <a:spcBef>
                <a:spcPts val="0"/>
              </a:spcBef>
              <a:spcAft>
                <a:spcPts val="0"/>
              </a:spcAft>
              <a:buSzPts val="3000"/>
              <a:buNone/>
              <a:defRPr>
                <a:latin typeface="Open Sans"/>
                <a:ea typeface="Open Sans"/>
                <a:cs typeface="Open Sans"/>
                <a:sym typeface="Open Sans"/>
              </a:defRPr>
            </a:lvl7pPr>
            <a:lvl8pPr lvl="7" rtl="0">
              <a:spcBef>
                <a:spcPts val="0"/>
              </a:spcBef>
              <a:spcAft>
                <a:spcPts val="0"/>
              </a:spcAft>
              <a:buSzPts val="3000"/>
              <a:buNone/>
              <a:defRPr>
                <a:latin typeface="Open Sans"/>
                <a:ea typeface="Open Sans"/>
                <a:cs typeface="Open Sans"/>
                <a:sym typeface="Open Sans"/>
              </a:defRPr>
            </a:lvl8pPr>
            <a:lvl9pPr lvl="8" rtl="0">
              <a:spcBef>
                <a:spcPts val="0"/>
              </a:spcBef>
              <a:spcAft>
                <a:spcPts val="0"/>
              </a:spcAft>
              <a:buSzPts val="3000"/>
              <a:buNone/>
              <a:defRPr>
                <a:latin typeface="Open Sans"/>
                <a:ea typeface="Open Sans"/>
                <a:cs typeface="Open Sans"/>
                <a:sym typeface="Open Sans"/>
              </a:defRPr>
            </a:lvl9pPr>
          </a:lstStyle>
          <a:p>
            <a:endParaRPr/>
          </a:p>
        </p:txBody>
      </p:sp>
      <p:sp>
        <p:nvSpPr>
          <p:cNvPr id="434" name="Google Shape;434;p26"/>
          <p:cNvSpPr txBox="1">
            <a:spLocks noGrp="1"/>
          </p:cNvSpPr>
          <p:nvPr>
            <p:ph type="subTitle" idx="1"/>
          </p:nvPr>
        </p:nvSpPr>
        <p:spPr>
          <a:xfrm>
            <a:off x="2115575" y="1535450"/>
            <a:ext cx="2007900" cy="357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2100"/>
              <a:buFont typeface="Josefin Sans"/>
              <a:buNone/>
              <a:defRPr sz="2700" b="1">
                <a:solidFill>
                  <a:schemeClr val="dk1"/>
                </a:solidFill>
                <a:latin typeface="Josefin Sans"/>
                <a:ea typeface="Josefin Sans"/>
                <a:cs typeface="Josefin Sans"/>
                <a:sym typeface="Josefin Sans"/>
              </a:defRPr>
            </a:lvl1pPr>
            <a:lvl2pPr lvl="1" algn="ctr" rtl="0">
              <a:spcBef>
                <a:spcPts val="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2pPr>
            <a:lvl3pPr lvl="2"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3pPr>
            <a:lvl4pPr lvl="3"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4pPr>
            <a:lvl5pPr lvl="4"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5pPr>
            <a:lvl6pPr lvl="5"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6pPr>
            <a:lvl7pPr lvl="6"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7pPr>
            <a:lvl8pPr lvl="7"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8pPr>
            <a:lvl9pPr lvl="8" algn="ctr" rtl="0">
              <a:spcBef>
                <a:spcPts val="1600"/>
              </a:spcBef>
              <a:spcAft>
                <a:spcPts val="1600"/>
              </a:spcAft>
              <a:buClr>
                <a:schemeClr val="dk1"/>
              </a:buClr>
              <a:buSzPts val="2100"/>
              <a:buFont typeface="Josefin Sans"/>
              <a:buNone/>
              <a:defRPr sz="2100" b="1">
                <a:solidFill>
                  <a:schemeClr val="dk1"/>
                </a:solidFill>
                <a:latin typeface="Josefin Sans"/>
                <a:ea typeface="Josefin Sans"/>
                <a:cs typeface="Josefin Sans"/>
                <a:sym typeface="Josefin Sans"/>
              </a:defRPr>
            </a:lvl9pPr>
          </a:lstStyle>
          <a:p>
            <a:endParaRPr/>
          </a:p>
        </p:txBody>
      </p:sp>
      <p:sp>
        <p:nvSpPr>
          <p:cNvPr id="435" name="Google Shape;435;p26"/>
          <p:cNvSpPr txBox="1">
            <a:spLocks noGrp="1"/>
          </p:cNvSpPr>
          <p:nvPr>
            <p:ph type="subTitle" idx="2"/>
          </p:nvPr>
        </p:nvSpPr>
        <p:spPr>
          <a:xfrm>
            <a:off x="2016350" y="2145400"/>
            <a:ext cx="5111400" cy="1792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sz="1200"/>
            </a:lvl1pPr>
            <a:lvl2pPr lvl="1" algn="ctr" rtl="0">
              <a:spcBef>
                <a:spcPts val="1000"/>
              </a:spcBef>
              <a:spcAft>
                <a:spcPts val="0"/>
              </a:spcAft>
              <a:buSzPts val="1400"/>
              <a:buChar char="○"/>
              <a:defRPr/>
            </a:lvl2pPr>
            <a:lvl3pPr lvl="2" algn="ctr" rtl="0">
              <a:spcBef>
                <a:spcPts val="1600"/>
              </a:spcBef>
              <a:spcAft>
                <a:spcPts val="0"/>
              </a:spcAft>
              <a:buSzPts val="1400"/>
              <a:buChar char="■"/>
              <a:defRPr/>
            </a:lvl3pPr>
            <a:lvl4pPr lvl="3" algn="ctr" rtl="0">
              <a:spcBef>
                <a:spcPts val="1600"/>
              </a:spcBef>
              <a:spcAft>
                <a:spcPts val="0"/>
              </a:spcAft>
              <a:buSzPts val="1400"/>
              <a:buChar char="●"/>
              <a:defRPr/>
            </a:lvl4pPr>
            <a:lvl5pPr lvl="4" algn="ctr" rtl="0">
              <a:spcBef>
                <a:spcPts val="1600"/>
              </a:spcBef>
              <a:spcAft>
                <a:spcPts val="0"/>
              </a:spcAft>
              <a:buSzPts val="1400"/>
              <a:buChar char="○"/>
              <a:defRPr/>
            </a:lvl5pPr>
            <a:lvl6pPr lvl="5" algn="ctr" rtl="0">
              <a:spcBef>
                <a:spcPts val="1600"/>
              </a:spcBef>
              <a:spcAft>
                <a:spcPts val="0"/>
              </a:spcAft>
              <a:buSzPts val="1400"/>
              <a:buChar char="■"/>
              <a:defRPr/>
            </a:lvl6pPr>
            <a:lvl7pPr lvl="6" algn="ctr" rtl="0">
              <a:spcBef>
                <a:spcPts val="1600"/>
              </a:spcBef>
              <a:spcAft>
                <a:spcPts val="0"/>
              </a:spcAft>
              <a:buSzPts val="1400"/>
              <a:buChar char="●"/>
              <a:defRPr/>
            </a:lvl7pPr>
            <a:lvl8pPr lvl="7" algn="ctr" rtl="0">
              <a:spcBef>
                <a:spcPts val="1600"/>
              </a:spcBef>
              <a:spcAft>
                <a:spcPts val="0"/>
              </a:spcAft>
              <a:buSzPts val="1400"/>
              <a:buChar char="○"/>
              <a:defRPr/>
            </a:lvl8pPr>
            <a:lvl9pPr lvl="8" algn="ctr" rtl="0">
              <a:spcBef>
                <a:spcPts val="1600"/>
              </a:spcBef>
              <a:spcAft>
                <a:spcPts val="1600"/>
              </a:spcAft>
              <a:buSzPts val="1400"/>
              <a:buChar char="■"/>
              <a:defRPr/>
            </a:lvl9pPr>
          </a:lstStyle>
          <a:p>
            <a:endParaRPr/>
          </a:p>
        </p:txBody>
      </p:sp>
      <p:sp>
        <p:nvSpPr>
          <p:cNvPr id="436" name="Google Shape;436;p26"/>
          <p:cNvSpPr/>
          <p:nvPr/>
        </p:nvSpPr>
        <p:spPr>
          <a:xfrm flipH="1">
            <a:off x="-178543" y="-118290"/>
            <a:ext cx="3204343" cy="1651139"/>
          </a:xfrm>
          <a:custGeom>
            <a:avLst/>
            <a:gdLst/>
            <a:ahLst/>
            <a:cxnLst/>
            <a:rect l="l" t="t" r="r" b="b"/>
            <a:pathLst>
              <a:path w="64695" h="36451" extrusionOk="0">
                <a:moveTo>
                  <a:pt x="5503" y="0"/>
                </a:moveTo>
                <a:cubicBezTo>
                  <a:pt x="2589" y="0"/>
                  <a:pt x="1" y="186"/>
                  <a:pt x="237" y="874"/>
                </a:cubicBezTo>
                <a:cubicBezTo>
                  <a:pt x="460" y="1499"/>
                  <a:pt x="4411" y="2169"/>
                  <a:pt x="5259" y="2593"/>
                </a:cubicBezTo>
                <a:cubicBezTo>
                  <a:pt x="7178" y="3552"/>
                  <a:pt x="8897" y="4869"/>
                  <a:pt x="10325" y="6454"/>
                </a:cubicBezTo>
                <a:cubicBezTo>
                  <a:pt x="13673" y="10092"/>
                  <a:pt x="16619" y="21050"/>
                  <a:pt x="24989" y="22345"/>
                </a:cubicBezTo>
                <a:cubicBezTo>
                  <a:pt x="25398" y="22407"/>
                  <a:pt x="25804" y="22437"/>
                  <a:pt x="26206" y="22437"/>
                </a:cubicBezTo>
                <a:cubicBezTo>
                  <a:pt x="31849" y="22437"/>
                  <a:pt x="36809" y="16669"/>
                  <a:pt x="38871" y="15314"/>
                </a:cubicBezTo>
                <a:cubicBezTo>
                  <a:pt x="39863" y="14681"/>
                  <a:pt x="40996" y="14362"/>
                  <a:pt x="42135" y="14362"/>
                </a:cubicBezTo>
                <a:cubicBezTo>
                  <a:pt x="43201" y="14362"/>
                  <a:pt x="44272" y="14642"/>
                  <a:pt x="45232" y="15203"/>
                </a:cubicBezTo>
                <a:cubicBezTo>
                  <a:pt x="49027" y="17502"/>
                  <a:pt x="49071" y="22858"/>
                  <a:pt x="50634" y="27010"/>
                </a:cubicBezTo>
                <a:cubicBezTo>
                  <a:pt x="52642" y="32143"/>
                  <a:pt x="57307" y="35759"/>
                  <a:pt x="62775" y="36450"/>
                </a:cubicBezTo>
                <a:cubicBezTo>
                  <a:pt x="62396" y="25269"/>
                  <a:pt x="63043" y="14065"/>
                  <a:pt x="64694" y="2994"/>
                </a:cubicBezTo>
                <a:cubicBezTo>
                  <a:pt x="57530" y="1745"/>
                  <a:pt x="50232" y="1499"/>
                  <a:pt x="42978" y="1254"/>
                </a:cubicBezTo>
                <a:cubicBezTo>
                  <a:pt x="32957" y="896"/>
                  <a:pt x="22936" y="562"/>
                  <a:pt x="12914" y="249"/>
                </a:cubicBezTo>
                <a:cubicBezTo>
                  <a:pt x="12140" y="215"/>
                  <a:pt x="8634" y="0"/>
                  <a:pt x="550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6"/>
          <p:cNvSpPr/>
          <p:nvPr/>
        </p:nvSpPr>
        <p:spPr>
          <a:xfrm rot="10800000" flipH="1">
            <a:off x="-278322" y="-72669"/>
            <a:ext cx="2420522" cy="1034218"/>
          </a:xfrm>
          <a:custGeom>
            <a:avLst/>
            <a:gdLst/>
            <a:ahLst/>
            <a:cxnLst/>
            <a:rect l="l" t="t" r="r" b="b"/>
            <a:pathLst>
              <a:path w="143993" h="61524" extrusionOk="0">
                <a:moveTo>
                  <a:pt x="25900" y="1"/>
                </a:moveTo>
                <a:cubicBezTo>
                  <a:pt x="11671" y="1"/>
                  <a:pt x="1" y="8596"/>
                  <a:pt x="1" y="8596"/>
                </a:cubicBezTo>
                <a:lnTo>
                  <a:pt x="186" y="61523"/>
                </a:lnTo>
                <a:lnTo>
                  <a:pt x="143993" y="61523"/>
                </a:lnTo>
                <a:cubicBezTo>
                  <a:pt x="138074" y="43327"/>
                  <a:pt x="128448" y="39288"/>
                  <a:pt x="117124" y="39288"/>
                </a:cubicBezTo>
                <a:cubicBezTo>
                  <a:pt x="108085" y="39288"/>
                  <a:pt x="97965" y="41861"/>
                  <a:pt x="87783" y="41861"/>
                </a:cubicBezTo>
                <a:cubicBezTo>
                  <a:pt x="83897" y="41861"/>
                  <a:pt x="80003" y="41486"/>
                  <a:pt x="76156" y="40451"/>
                </a:cubicBezTo>
                <a:cubicBezTo>
                  <a:pt x="58842" y="35830"/>
                  <a:pt x="64326" y="18763"/>
                  <a:pt x="43685" y="5269"/>
                </a:cubicBezTo>
                <a:cubicBezTo>
                  <a:pt x="37737" y="1386"/>
                  <a:pt x="31612" y="1"/>
                  <a:pt x="2590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6"/>
          <p:cNvSpPr/>
          <p:nvPr/>
        </p:nvSpPr>
        <p:spPr>
          <a:xfrm rot="-10484947">
            <a:off x="-734940" y="-411807"/>
            <a:ext cx="1843431" cy="869285"/>
          </a:xfrm>
          <a:custGeom>
            <a:avLst/>
            <a:gdLst/>
            <a:ahLst/>
            <a:cxnLst/>
            <a:rect l="l" t="t" r="r" b="b"/>
            <a:pathLst>
              <a:path w="49839" h="23502" extrusionOk="0">
                <a:moveTo>
                  <a:pt x="12527" y="1"/>
                </a:moveTo>
                <a:cubicBezTo>
                  <a:pt x="11413" y="1"/>
                  <a:pt x="10247" y="125"/>
                  <a:pt x="9017" y="410"/>
                </a:cubicBezTo>
                <a:cubicBezTo>
                  <a:pt x="4486" y="1459"/>
                  <a:pt x="402" y="6325"/>
                  <a:pt x="157" y="11280"/>
                </a:cubicBezTo>
                <a:cubicBezTo>
                  <a:pt x="0" y="14650"/>
                  <a:pt x="1518" y="19694"/>
                  <a:pt x="5468" y="22238"/>
                </a:cubicBezTo>
                <a:cubicBezTo>
                  <a:pt x="6967" y="23186"/>
                  <a:pt x="8215" y="23502"/>
                  <a:pt x="9471" y="23502"/>
                </a:cubicBezTo>
                <a:cubicBezTo>
                  <a:pt x="10404" y="23502"/>
                  <a:pt x="11341" y="23327"/>
                  <a:pt x="12387" y="23109"/>
                </a:cubicBezTo>
                <a:cubicBezTo>
                  <a:pt x="23723" y="20797"/>
                  <a:pt x="35152" y="18016"/>
                  <a:pt x="46692" y="18016"/>
                </a:cubicBezTo>
                <a:cubicBezTo>
                  <a:pt x="47740" y="18016"/>
                  <a:pt x="48789" y="18039"/>
                  <a:pt x="49839" y="18087"/>
                </a:cubicBezTo>
                <a:cubicBezTo>
                  <a:pt x="49214" y="15520"/>
                  <a:pt x="49147" y="12820"/>
                  <a:pt x="48500" y="10253"/>
                </a:cubicBezTo>
                <a:cubicBezTo>
                  <a:pt x="47830" y="7664"/>
                  <a:pt x="46245" y="3624"/>
                  <a:pt x="43723" y="2486"/>
                </a:cubicBezTo>
                <a:cubicBezTo>
                  <a:pt x="43091" y="2196"/>
                  <a:pt x="42479" y="2074"/>
                  <a:pt x="41873" y="2074"/>
                </a:cubicBezTo>
                <a:cubicBezTo>
                  <a:pt x="38847" y="2074"/>
                  <a:pt x="35967" y="5108"/>
                  <a:pt x="31336" y="5276"/>
                </a:cubicBezTo>
                <a:cubicBezTo>
                  <a:pt x="31216" y="5280"/>
                  <a:pt x="31096" y="5282"/>
                  <a:pt x="30977" y="5282"/>
                </a:cubicBezTo>
                <a:cubicBezTo>
                  <a:pt x="24835" y="5282"/>
                  <a:pt x="19797" y="1"/>
                  <a:pt x="125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26"/>
          <p:cNvSpPr/>
          <p:nvPr/>
        </p:nvSpPr>
        <p:spPr>
          <a:xfrm rot="10800000" flipH="1">
            <a:off x="1722238" y="458246"/>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26"/>
          <p:cNvSpPr/>
          <p:nvPr/>
        </p:nvSpPr>
        <p:spPr>
          <a:xfrm rot="10800000" flipH="1">
            <a:off x="832326" y="697159"/>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6"/>
          <p:cNvSpPr/>
          <p:nvPr/>
        </p:nvSpPr>
        <p:spPr>
          <a:xfrm rot="10800000" flipH="1">
            <a:off x="61551" y="1581934"/>
            <a:ext cx="98400" cy="987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two columns 3">
  <p:cSld name="CUSTOM_11">
    <p:spTree>
      <p:nvGrpSpPr>
        <p:cNvPr id="1" name="Shape 442"/>
        <p:cNvGrpSpPr/>
        <p:nvPr/>
      </p:nvGrpSpPr>
      <p:grpSpPr>
        <a:xfrm>
          <a:off x="0" y="0"/>
          <a:ext cx="0" cy="0"/>
          <a:chOff x="0" y="0"/>
          <a:chExt cx="0" cy="0"/>
        </a:xfrm>
      </p:grpSpPr>
      <p:sp>
        <p:nvSpPr>
          <p:cNvPr id="443" name="Google Shape;443;p27"/>
          <p:cNvSpPr txBox="1">
            <a:spLocks noGrp="1"/>
          </p:cNvSpPr>
          <p:nvPr>
            <p:ph type="title"/>
          </p:nvPr>
        </p:nvSpPr>
        <p:spPr>
          <a:xfrm>
            <a:off x="3105950" y="363275"/>
            <a:ext cx="29322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atin typeface="Open Sans"/>
                <a:ea typeface="Open Sans"/>
                <a:cs typeface="Open Sans"/>
                <a:sym typeface="Open Sans"/>
              </a:defRPr>
            </a:lvl2pPr>
            <a:lvl3pPr lvl="2">
              <a:spcBef>
                <a:spcPts val="0"/>
              </a:spcBef>
              <a:spcAft>
                <a:spcPts val="0"/>
              </a:spcAft>
              <a:buSzPts val="3000"/>
              <a:buNone/>
              <a:defRPr>
                <a:latin typeface="Open Sans"/>
                <a:ea typeface="Open Sans"/>
                <a:cs typeface="Open Sans"/>
                <a:sym typeface="Open Sans"/>
              </a:defRPr>
            </a:lvl3pPr>
            <a:lvl4pPr lvl="3">
              <a:spcBef>
                <a:spcPts val="0"/>
              </a:spcBef>
              <a:spcAft>
                <a:spcPts val="0"/>
              </a:spcAft>
              <a:buSzPts val="3000"/>
              <a:buNone/>
              <a:defRPr>
                <a:latin typeface="Open Sans"/>
                <a:ea typeface="Open Sans"/>
                <a:cs typeface="Open Sans"/>
                <a:sym typeface="Open Sans"/>
              </a:defRPr>
            </a:lvl4pPr>
            <a:lvl5pPr lvl="4">
              <a:spcBef>
                <a:spcPts val="0"/>
              </a:spcBef>
              <a:spcAft>
                <a:spcPts val="0"/>
              </a:spcAft>
              <a:buSzPts val="3000"/>
              <a:buNone/>
              <a:defRPr>
                <a:latin typeface="Open Sans"/>
                <a:ea typeface="Open Sans"/>
                <a:cs typeface="Open Sans"/>
                <a:sym typeface="Open Sans"/>
              </a:defRPr>
            </a:lvl5pPr>
            <a:lvl6pPr lvl="5">
              <a:spcBef>
                <a:spcPts val="0"/>
              </a:spcBef>
              <a:spcAft>
                <a:spcPts val="0"/>
              </a:spcAft>
              <a:buSzPts val="3000"/>
              <a:buNone/>
              <a:defRPr>
                <a:latin typeface="Open Sans"/>
                <a:ea typeface="Open Sans"/>
                <a:cs typeface="Open Sans"/>
                <a:sym typeface="Open Sans"/>
              </a:defRPr>
            </a:lvl6pPr>
            <a:lvl7pPr lvl="6">
              <a:spcBef>
                <a:spcPts val="0"/>
              </a:spcBef>
              <a:spcAft>
                <a:spcPts val="0"/>
              </a:spcAft>
              <a:buSzPts val="3000"/>
              <a:buNone/>
              <a:defRPr>
                <a:latin typeface="Open Sans"/>
                <a:ea typeface="Open Sans"/>
                <a:cs typeface="Open Sans"/>
                <a:sym typeface="Open Sans"/>
              </a:defRPr>
            </a:lvl7pPr>
            <a:lvl8pPr lvl="7">
              <a:spcBef>
                <a:spcPts val="0"/>
              </a:spcBef>
              <a:spcAft>
                <a:spcPts val="0"/>
              </a:spcAft>
              <a:buSzPts val="3000"/>
              <a:buNone/>
              <a:defRPr>
                <a:latin typeface="Open Sans"/>
                <a:ea typeface="Open Sans"/>
                <a:cs typeface="Open Sans"/>
                <a:sym typeface="Open Sans"/>
              </a:defRPr>
            </a:lvl8pPr>
            <a:lvl9pPr lvl="8">
              <a:spcBef>
                <a:spcPts val="0"/>
              </a:spcBef>
              <a:spcAft>
                <a:spcPts val="0"/>
              </a:spcAft>
              <a:buSzPts val="3000"/>
              <a:buNone/>
              <a:defRPr>
                <a:latin typeface="Open Sans"/>
                <a:ea typeface="Open Sans"/>
                <a:cs typeface="Open Sans"/>
                <a:sym typeface="Open Sans"/>
              </a:defRPr>
            </a:lvl9pPr>
          </a:lstStyle>
          <a:p>
            <a:endParaRPr/>
          </a:p>
        </p:txBody>
      </p:sp>
      <p:sp>
        <p:nvSpPr>
          <p:cNvPr id="444" name="Google Shape;444;p27"/>
          <p:cNvSpPr txBox="1">
            <a:spLocks noGrp="1"/>
          </p:cNvSpPr>
          <p:nvPr>
            <p:ph type="subTitle" idx="1"/>
          </p:nvPr>
        </p:nvSpPr>
        <p:spPr>
          <a:xfrm>
            <a:off x="760275" y="1535450"/>
            <a:ext cx="2007900" cy="357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2100"/>
              <a:buFont typeface="Josefin Sans"/>
              <a:buNone/>
              <a:defRPr sz="2700" b="1">
                <a:solidFill>
                  <a:schemeClr val="dk1"/>
                </a:solidFill>
                <a:latin typeface="Josefin Sans"/>
                <a:ea typeface="Josefin Sans"/>
                <a:cs typeface="Josefin Sans"/>
                <a:sym typeface="Josefin Sans"/>
              </a:defRPr>
            </a:lvl1pPr>
            <a:lvl2pPr lvl="1" algn="ctr" rtl="0">
              <a:spcBef>
                <a:spcPts val="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2pPr>
            <a:lvl3pPr lvl="2"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3pPr>
            <a:lvl4pPr lvl="3"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4pPr>
            <a:lvl5pPr lvl="4"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5pPr>
            <a:lvl6pPr lvl="5"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6pPr>
            <a:lvl7pPr lvl="6"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7pPr>
            <a:lvl8pPr lvl="7"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8pPr>
            <a:lvl9pPr lvl="8" algn="ctr" rtl="0">
              <a:spcBef>
                <a:spcPts val="1600"/>
              </a:spcBef>
              <a:spcAft>
                <a:spcPts val="1600"/>
              </a:spcAft>
              <a:buClr>
                <a:schemeClr val="dk1"/>
              </a:buClr>
              <a:buSzPts val="2100"/>
              <a:buFont typeface="Josefin Sans"/>
              <a:buNone/>
              <a:defRPr sz="2100" b="1">
                <a:solidFill>
                  <a:schemeClr val="dk1"/>
                </a:solidFill>
                <a:latin typeface="Josefin Sans"/>
                <a:ea typeface="Josefin Sans"/>
                <a:cs typeface="Josefin Sans"/>
                <a:sym typeface="Josefin Sans"/>
              </a:defRPr>
            </a:lvl9pPr>
          </a:lstStyle>
          <a:p>
            <a:endParaRPr/>
          </a:p>
        </p:txBody>
      </p:sp>
      <p:sp>
        <p:nvSpPr>
          <p:cNvPr id="445" name="Google Shape;445;p27"/>
          <p:cNvSpPr txBox="1">
            <a:spLocks noGrp="1"/>
          </p:cNvSpPr>
          <p:nvPr>
            <p:ph type="subTitle" idx="2"/>
          </p:nvPr>
        </p:nvSpPr>
        <p:spPr>
          <a:xfrm>
            <a:off x="540000" y="2145400"/>
            <a:ext cx="3834000" cy="1761900"/>
          </a:xfrm>
          <a:prstGeom prst="rect">
            <a:avLst/>
          </a:prstGeom>
        </p:spPr>
        <p:txBody>
          <a:bodyPr spcFirstLastPara="1" wrap="square" lIns="91425" tIns="91425" rIns="91425" bIns="91425" anchor="t" anchorCtr="0">
            <a:noAutofit/>
          </a:bodyPr>
          <a:lstStyle>
            <a:lvl1pPr marR="50800" lvl="0" rtl="0">
              <a:lnSpc>
                <a:spcPct val="100000"/>
              </a:lnSpc>
              <a:spcBef>
                <a:spcPts val="0"/>
              </a:spcBef>
              <a:spcAft>
                <a:spcPts val="0"/>
              </a:spcAft>
              <a:buSzPts val="1400"/>
              <a:buChar char="●"/>
              <a:defRPr sz="1200"/>
            </a:lvl1pPr>
            <a:lvl2pPr lvl="1" algn="ctr" rtl="0">
              <a:spcBef>
                <a:spcPts val="1000"/>
              </a:spcBef>
              <a:spcAft>
                <a:spcPts val="0"/>
              </a:spcAft>
              <a:buSzPts val="1400"/>
              <a:buChar char="○"/>
              <a:defRPr/>
            </a:lvl2pPr>
            <a:lvl3pPr lvl="2" algn="ctr" rtl="0">
              <a:spcBef>
                <a:spcPts val="1600"/>
              </a:spcBef>
              <a:spcAft>
                <a:spcPts val="0"/>
              </a:spcAft>
              <a:buSzPts val="1400"/>
              <a:buChar char="■"/>
              <a:defRPr/>
            </a:lvl3pPr>
            <a:lvl4pPr lvl="3" algn="ctr" rtl="0">
              <a:spcBef>
                <a:spcPts val="1600"/>
              </a:spcBef>
              <a:spcAft>
                <a:spcPts val="0"/>
              </a:spcAft>
              <a:buSzPts val="1400"/>
              <a:buChar char="●"/>
              <a:defRPr/>
            </a:lvl4pPr>
            <a:lvl5pPr lvl="4" algn="ctr" rtl="0">
              <a:spcBef>
                <a:spcPts val="1600"/>
              </a:spcBef>
              <a:spcAft>
                <a:spcPts val="0"/>
              </a:spcAft>
              <a:buSzPts val="1400"/>
              <a:buChar char="○"/>
              <a:defRPr/>
            </a:lvl5pPr>
            <a:lvl6pPr lvl="5" algn="ctr" rtl="0">
              <a:spcBef>
                <a:spcPts val="1600"/>
              </a:spcBef>
              <a:spcAft>
                <a:spcPts val="0"/>
              </a:spcAft>
              <a:buSzPts val="1400"/>
              <a:buChar char="■"/>
              <a:defRPr/>
            </a:lvl6pPr>
            <a:lvl7pPr lvl="6" algn="ctr" rtl="0">
              <a:spcBef>
                <a:spcPts val="1600"/>
              </a:spcBef>
              <a:spcAft>
                <a:spcPts val="0"/>
              </a:spcAft>
              <a:buSzPts val="1400"/>
              <a:buChar char="●"/>
              <a:defRPr/>
            </a:lvl7pPr>
            <a:lvl8pPr lvl="7" algn="ctr" rtl="0">
              <a:spcBef>
                <a:spcPts val="1600"/>
              </a:spcBef>
              <a:spcAft>
                <a:spcPts val="0"/>
              </a:spcAft>
              <a:buSzPts val="1400"/>
              <a:buChar char="○"/>
              <a:defRPr/>
            </a:lvl8pPr>
            <a:lvl9pPr lvl="8" algn="ctr" rtl="0">
              <a:spcBef>
                <a:spcPts val="1600"/>
              </a:spcBef>
              <a:spcAft>
                <a:spcPts val="1600"/>
              </a:spcAft>
              <a:buSzPts val="1400"/>
              <a:buChar char="■"/>
              <a:defRPr/>
            </a:lvl9pPr>
          </a:lstStyle>
          <a:p>
            <a:endParaRPr/>
          </a:p>
        </p:txBody>
      </p:sp>
      <p:sp>
        <p:nvSpPr>
          <p:cNvPr id="446" name="Google Shape;446;p27"/>
          <p:cNvSpPr txBox="1">
            <a:spLocks noGrp="1"/>
          </p:cNvSpPr>
          <p:nvPr>
            <p:ph type="subTitle" idx="3"/>
          </p:nvPr>
        </p:nvSpPr>
        <p:spPr>
          <a:xfrm>
            <a:off x="4564200" y="1535450"/>
            <a:ext cx="2007900" cy="357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2100"/>
              <a:buFont typeface="Josefin Sans"/>
              <a:buNone/>
              <a:defRPr sz="2700" b="1">
                <a:solidFill>
                  <a:schemeClr val="dk1"/>
                </a:solidFill>
                <a:latin typeface="Josefin Sans"/>
                <a:ea typeface="Josefin Sans"/>
                <a:cs typeface="Josefin Sans"/>
                <a:sym typeface="Josefin Sans"/>
              </a:defRPr>
            </a:lvl1pPr>
            <a:lvl2pPr lvl="1" algn="ctr" rtl="0">
              <a:spcBef>
                <a:spcPts val="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2pPr>
            <a:lvl3pPr lvl="2"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3pPr>
            <a:lvl4pPr lvl="3"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4pPr>
            <a:lvl5pPr lvl="4"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5pPr>
            <a:lvl6pPr lvl="5"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6pPr>
            <a:lvl7pPr lvl="6"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7pPr>
            <a:lvl8pPr lvl="7"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8pPr>
            <a:lvl9pPr lvl="8" algn="ctr" rtl="0">
              <a:spcBef>
                <a:spcPts val="1600"/>
              </a:spcBef>
              <a:spcAft>
                <a:spcPts val="1600"/>
              </a:spcAft>
              <a:buClr>
                <a:schemeClr val="dk1"/>
              </a:buClr>
              <a:buSzPts val="2100"/>
              <a:buFont typeface="Josefin Sans"/>
              <a:buNone/>
              <a:defRPr sz="2100" b="1">
                <a:solidFill>
                  <a:schemeClr val="dk1"/>
                </a:solidFill>
                <a:latin typeface="Josefin Sans"/>
                <a:ea typeface="Josefin Sans"/>
                <a:cs typeface="Josefin Sans"/>
                <a:sym typeface="Josefin Sans"/>
              </a:defRPr>
            </a:lvl9pPr>
          </a:lstStyle>
          <a:p>
            <a:endParaRPr/>
          </a:p>
        </p:txBody>
      </p:sp>
      <p:sp>
        <p:nvSpPr>
          <p:cNvPr id="447" name="Google Shape;447;p27"/>
          <p:cNvSpPr txBox="1">
            <a:spLocks noGrp="1"/>
          </p:cNvSpPr>
          <p:nvPr>
            <p:ph type="subTitle" idx="4"/>
          </p:nvPr>
        </p:nvSpPr>
        <p:spPr>
          <a:xfrm>
            <a:off x="4440600" y="2145400"/>
            <a:ext cx="3834000" cy="1761900"/>
          </a:xfrm>
          <a:prstGeom prst="rect">
            <a:avLst/>
          </a:prstGeom>
        </p:spPr>
        <p:txBody>
          <a:bodyPr spcFirstLastPara="1" wrap="square" lIns="91425" tIns="91425" rIns="91425" bIns="91425" anchor="t" anchorCtr="0">
            <a:noAutofit/>
          </a:bodyPr>
          <a:lstStyle>
            <a:lvl1pPr marR="50800" lvl="0" rtl="0">
              <a:lnSpc>
                <a:spcPct val="100000"/>
              </a:lnSpc>
              <a:spcBef>
                <a:spcPts val="0"/>
              </a:spcBef>
              <a:spcAft>
                <a:spcPts val="0"/>
              </a:spcAft>
              <a:buSzPts val="1400"/>
              <a:buChar char="●"/>
              <a:defRPr sz="1200"/>
            </a:lvl1pPr>
            <a:lvl2pPr lvl="1" algn="ctr" rtl="0">
              <a:spcBef>
                <a:spcPts val="1000"/>
              </a:spcBef>
              <a:spcAft>
                <a:spcPts val="0"/>
              </a:spcAft>
              <a:buSzPts val="1400"/>
              <a:buChar char="○"/>
              <a:defRPr/>
            </a:lvl2pPr>
            <a:lvl3pPr lvl="2" algn="ctr" rtl="0">
              <a:spcBef>
                <a:spcPts val="1600"/>
              </a:spcBef>
              <a:spcAft>
                <a:spcPts val="0"/>
              </a:spcAft>
              <a:buSzPts val="1400"/>
              <a:buChar char="■"/>
              <a:defRPr/>
            </a:lvl3pPr>
            <a:lvl4pPr lvl="3" algn="ctr" rtl="0">
              <a:spcBef>
                <a:spcPts val="1600"/>
              </a:spcBef>
              <a:spcAft>
                <a:spcPts val="0"/>
              </a:spcAft>
              <a:buSzPts val="1400"/>
              <a:buChar char="●"/>
              <a:defRPr/>
            </a:lvl4pPr>
            <a:lvl5pPr lvl="4" algn="ctr" rtl="0">
              <a:spcBef>
                <a:spcPts val="1600"/>
              </a:spcBef>
              <a:spcAft>
                <a:spcPts val="0"/>
              </a:spcAft>
              <a:buSzPts val="1400"/>
              <a:buChar char="○"/>
              <a:defRPr/>
            </a:lvl5pPr>
            <a:lvl6pPr lvl="5" algn="ctr" rtl="0">
              <a:spcBef>
                <a:spcPts val="1600"/>
              </a:spcBef>
              <a:spcAft>
                <a:spcPts val="0"/>
              </a:spcAft>
              <a:buSzPts val="1400"/>
              <a:buChar char="■"/>
              <a:defRPr/>
            </a:lvl6pPr>
            <a:lvl7pPr lvl="6" algn="ctr" rtl="0">
              <a:spcBef>
                <a:spcPts val="1600"/>
              </a:spcBef>
              <a:spcAft>
                <a:spcPts val="0"/>
              </a:spcAft>
              <a:buSzPts val="1400"/>
              <a:buChar char="●"/>
              <a:defRPr/>
            </a:lvl7pPr>
            <a:lvl8pPr lvl="7" algn="ctr" rtl="0">
              <a:spcBef>
                <a:spcPts val="1600"/>
              </a:spcBef>
              <a:spcAft>
                <a:spcPts val="0"/>
              </a:spcAft>
              <a:buSzPts val="1400"/>
              <a:buChar char="○"/>
              <a:defRPr/>
            </a:lvl8pPr>
            <a:lvl9pPr lvl="8" algn="ctr" rtl="0">
              <a:spcBef>
                <a:spcPts val="1600"/>
              </a:spcBef>
              <a:spcAft>
                <a:spcPts val="1600"/>
              </a:spcAft>
              <a:buSzPts val="1400"/>
              <a:buChar char="■"/>
              <a:defRPr/>
            </a:lvl9pPr>
          </a:lstStyle>
          <a:p>
            <a:endParaRPr/>
          </a:p>
        </p:txBody>
      </p:sp>
      <p:sp>
        <p:nvSpPr>
          <p:cNvPr id="448" name="Google Shape;448;p27"/>
          <p:cNvSpPr/>
          <p:nvPr/>
        </p:nvSpPr>
        <p:spPr>
          <a:xfrm>
            <a:off x="6082076" y="-118290"/>
            <a:ext cx="3204343" cy="1651139"/>
          </a:xfrm>
          <a:custGeom>
            <a:avLst/>
            <a:gdLst/>
            <a:ahLst/>
            <a:cxnLst/>
            <a:rect l="l" t="t" r="r" b="b"/>
            <a:pathLst>
              <a:path w="64695" h="36451" extrusionOk="0">
                <a:moveTo>
                  <a:pt x="5503" y="0"/>
                </a:moveTo>
                <a:cubicBezTo>
                  <a:pt x="2589" y="0"/>
                  <a:pt x="1" y="186"/>
                  <a:pt x="237" y="874"/>
                </a:cubicBezTo>
                <a:cubicBezTo>
                  <a:pt x="460" y="1499"/>
                  <a:pt x="4411" y="2169"/>
                  <a:pt x="5259" y="2593"/>
                </a:cubicBezTo>
                <a:cubicBezTo>
                  <a:pt x="7178" y="3552"/>
                  <a:pt x="8897" y="4869"/>
                  <a:pt x="10325" y="6454"/>
                </a:cubicBezTo>
                <a:cubicBezTo>
                  <a:pt x="13673" y="10092"/>
                  <a:pt x="16619" y="21050"/>
                  <a:pt x="24989" y="22345"/>
                </a:cubicBezTo>
                <a:cubicBezTo>
                  <a:pt x="25398" y="22407"/>
                  <a:pt x="25804" y="22437"/>
                  <a:pt x="26206" y="22437"/>
                </a:cubicBezTo>
                <a:cubicBezTo>
                  <a:pt x="31849" y="22437"/>
                  <a:pt x="36809" y="16669"/>
                  <a:pt x="38871" y="15314"/>
                </a:cubicBezTo>
                <a:cubicBezTo>
                  <a:pt x="39863" y="14681"/>
                  <a:pt x="40996" y="14362"/>
                  <a:pt x="42135" y="14362"/>
                </a:cubicBezTo>
                <a:cubicBezTo>
                  <a:pt x="43201" y="14362"/>
                  <a:pt x="44272" y="14642"/>
                  <a:pt x="45232" y="15203"/>
                </a:cubicBezTo>
                <a:cubicBezTo>
                  <a:pt x="49027" y="17502"/>
                  <a:pt x="49071" y="22858"/>
                  <a:pt x="50634" y="27010"/>
                </a:cubicBezTo>
                <a:cubicBezTo>
                  <a:pt x="52642" y="32143"/>
                  <a:pt x="57307" y="35759"/>
                  <a:pt x="62775" y="36450"/>
                </a:cubicBezTo>
                <a:cubicBezTo>
                  <a:pt x="62396" y="25269"/>
                  <a:pt x="63043" y="14065"/>
                  <a:pt x="64694" y="2994"/>
                </a:cubicBezTo>
                <a:cubicBezTo>
                  <a:pt x="57530" y="1745"/>
                  <a:pt x="50232" y="1499"/>
                  <a:pt x="42978" y="1254"/>
                </a:cubicBezTo>
                <a:cubicBezTo>
                  <a:pt x="32957" y="896"/>
                  <a:pt x="22936" y="562"/>
                  <a:pt x="12914" y="249"/>
                </a:cubicBezTo>
                <a:cubicBezTo>
                  <a:pt x="12140" y="215"/>
                  <a:pt x="8634" y="0"/>
                  <a:pt x="550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7"/>
          <p:cNvSpPr/>
          <p:nvPr/>
        </p:nvSpPr>
        <p:spPr>
          <a:xfrm rot="10800000">
            <a:off x="6965676" y="-72669"/>
            <a:ext cx="2420522" cy="1034218"/>
          </a:xfrm>
          <a:custGeom>
            <a:avLst/>
            <a:gdLst/>
            <a:ahLst/>
            <a:cxnLst/>
            <a:rect l="l" t="t" r="r" b="b"/>
            <a:pathLst>
              <a:path w="143993" h="61524" extrusionOk="0">
                <a:moveTo>
                  <a:pt x="25900" y="1"/>
                </a:moveTo>
                <a:cubicBezTo>
                  <a:pt x="11671" y="1"/>
                  <a:pt x="1" y="8596"/>
                  <a:pt x="1" y="8596"/>
                </a:cubicBezTo>
                <a:lnTo>
                  <a:pt x="186" y="61523"/>
                </a:lnTo>
                <a:lnTo>
                  <a:pt x="143993" y="61523"/>
                </a:lnTo>
                <a:cubicBezTo>
                  <a:pt x="138074" y="43327"/>
                  <a:pt x="128448" y="39288"/>
                  <a:pt x="117124" y="39288"/>
                </a:cubicBezTo>
                <a:cubicBezTo>
                  <a:pt x="108085" y="39288"/>
                  <a:pt x="97965" y="41861"/>
                  <a:pt x="87783" y="41861"/>
                </a:cubicBezTo>
                <a:cubicBezTo>
                  <a:pt x="83897" y="41861"/>
                  <a:pt x="80003" y="41486"/>
                  <a:pt x="76156" y="40451"/>
                </a:cubicBezTo>
                <a:cubicBezTo>
                  <a:pt x="58842" y="35830"/>
                  <a:pt x="64326" y="18763"/>
                  <a:pt x="43685" y="5269"/>
                </a:cubicBezTo>
                <a:cubicBezTo>
                  <a:pt x="37737" y="1386"/>
                  <a:pt x="31612" y="1"/>
                  <a:pt x="2590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27"/>
          <p:cNvSpPr/>
          <p:nvPr/>
        </p:nvSpPr>
        <p:spPr>
          <a:xfrm rot="10484947" flipH="1">
            <a:off x="7999385" y="-411807"/>
            <a:ext cx="1843431" cy="869285"/>
          </a:xfrm>
          <a:custGeom>
            <a:avLst/>
            <a:gdLst/>
            <a:ahLst/>
            <a:cxnLst/>
            <a:rect l="l" t="t" r="r" b="b"/>
            <a:pathLst>
              <a:path w="49839" h="23502" extrusionOk="0">
                <a:moveTo>
                  <a:pt x="12527" y="1"/>
                </a:moveTo>
                <a:cubicBezTo>
                  <a:pt x="11413" y="1"/>
                  <a:pt x="10247" y="125"/>
                  <a:pt x="9017" y="410"/>
                </a:cubicBezTo>
                <a:cubicBezTo>
                  <a:pt x="4486" y="1459"/>
                  <a:pt x="402" y="6325"/>
                  <a:pt x="157" y="11280"/>
                </a:cubicBezTo>
                <a:cubicBezTo>
                  <a:pt x="0" y="14650"/>
                  <a:pt x="1518" y="19694"/>
                  <a:pt x="5468" y="22238"/>
                </a:cubicBezTo>
                <a:cubicBezTo>
                  <a:pt x="6967" y="23186"/>
                  <a:pt x="8215" y="23502"/>
                  <a:pt x="9471" y="23502"/>
                </a:cubicBezTo>
                <a:cubicBezTo>
                  <a:pt x="10404" y="23502"/>
                  <a:pt x="11341" y="23327"/>
                  <a:pt x="12387" y="23109"/>
                </a:cubicBezTo>
                <a:cubicBezTo>
                  <a:pt x="23723" y="20797"/>
                  <a:pt x="35152" y="18016"/>
                  <a:pt x="46692" y="18016"/>
                </a:cubicBezTo>
                <a:cubicBezTo>
                  <a:pt x="47740" y="18016"/>
                  <a:pt x="48789" y="18039"/>
                  <a:pt x="49839" y="18087"/>
                </a:cubicBezTo>
                <a:cubicBezTo>
                  <a:pt x="49214" y="15520"/>
                  <a:pt x="49147" y="12820"/>
                  <a:pt x="48500" y="10253"/>
                </a:cubicBezTo>
                <a:cubicBezTo>
                  <a:pt x="47830" y="7664"/>
                  <a:pt x="46245" y="3624"/>
                  <a:pt x="43723" y="2486"/>
                </a:cubicBezTo>
                <a:cubicBezTo>
                  <a:pt x="43091" y="2196"/>
                  <a:pt x="42479" y="2074"/>
                  <a:pt x="41873" y="2074"/>
                </a:cubicBezTo>
                <a:cubicBezTo>
                  <a:pt x="38847" y="2074"/>
                  <a:pt x="35967" y="5108"/>
                  <a:pt x="31336" y="5276"/>
                </a:cubicBezTo>
                <a:cubicBezTo>
                  <a:pt x="31216" y="5280"/>
                  <a:pt x="31096" y="5282"/>
                  <a:pt x="30977" y="5282"/>
                </a:cubicBezTo>
                <a:cubicBezTo>
                  <a:pt x="24835" y="5282"/>
                  <a:pt x="19797" y="1"/>
                  <a:pt x="125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27"/>
          <p:cNvSpPr/>
          <p:nvPr/>
        </p:nvSpPr>
        <p:spPr>
          <a:xfrm rot="10800000">
            <a:off x="7222138" y="458246"/>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27"/>
          <p:cNvSpPr/>
          <p:nvPr/>
        </p:nvSpPr>
        <p:spPr>
          <a:xfrm rot="10800000">
            <a:off x="8177150" y="697159"/>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27"/>
          <p:cNvSpPr/>
          <p:nvPr/>
        </p:nvSpPr>
        <p:spPr>
          <a:xfrm rot="10800000">
            <a:off x="8947925" y="1581934"/>
            <a:ext cx="98400" cy="987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457"/>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4"/>
        <p:cNvGrpSpPr/>
        <p:nvPr/>
      </p:nvGrpSpPr>
      <p:grpSpPr>
        <a:xfrm>
          <a:off x="0" y="0"/>
          <a:ext cx="0" cy="0"/>
          <a:chOff x="0" y="0"/>
          <a:chExt cx="0" cy="0"/>
        </a:xfrm>
      </p:grpSpPr>
      <p:sp>
        <p:nvSpPr>
          <p:cNvPr id="45" name="Google Shape;45;p4"/>
          <p:cNvSpPr txBox="1">
            <a:spLocks noGrp="1"/>
          </p:cNvSpPr>
          <p:nvPr>
            <p:ph type="title"/>
          </p:nvPr>
        </p:nvSpPr>
        <p:spPr>
          <a:xfrm>
            <a:off x="540000" y="363275"/>
            <a:ext cx="80640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46" name="Google Shape;46;p4"/>
          <p:cNvSpPr txBox="1">
            <a:spLocks noGrp="1"/>
          </p:cNvSpPr>
          <p:nvPr>
            <p:ph type="body" idx="1"/>
          </p:nvPr>
        </p:nvSpPr>
        <p:spPr>
          <a:xfrm>
            <a:off x="540000" y="1028700"/>
            <a:ext cx="8064000" cy="3574800"/>
          </a:xfrm>
          <a:prstGeom prst="rect">
            <a:avLst/>
          </a:prstGeom>
        </p:spPr>
        <p:txBody>
          <a:bodyPr spcFirstLastPara="1" wrap="square" lIns="91425" tIns="91425" rIns="91425" bIns="91425" anchor="t" anchorCtr="0">
            <a:noAutofit/>
          </a:bodyPr>
          <a:lstStyle>
            <a:lvl1pPr marL="457200" lvl="0" indent="-342900">
              <a:lnSpc>
                <a:spcPct val="100000"/>
              </a:lnSpc>
              <a:spcBef>
                <a:spcPts val="0"/>
              </a:spcBef>
              <a:spcAft>
                <a:spcPts val="0"/>
              </a:spcAft>
              <a:buSzPts val="1800"/>
              <a:buChar char="●"/>
              <a:defRPr sz="1200"/>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grpSp>
        <p:nvGrpSpPr>
          <p:cNvPr id="47" name="Google Shape;47;p4"/>
          <p:cNvGrpSpPr/>
          <p:nvPr/>
        </p:nvGrpSpPr>
        <p:grpSpPr>
          <a:xfrm flipH="1">
            <a:off x="-129749" y="-116300"/>
            <a:ext cx="2684034" cy="1738163"/>
            <a:chOff x="6654501" y="-116300"/>
            <a:chExt cx="2684034" cy="1738163"/>
          </a:xfrm>
        </p:grpSpPr>
        <p:sp>
          <p:nvSpPr>
            <p:cNvPr id="48" name="Google Shape;48;p4"/>
            <p:cNvSpPr/>
            <p:nvPr/>
          </p:nvSpPr>
          <p:spPr>
            <a:xfrm>
              <a:off x="6654501" y="-116300"/>
              <a:ext cx="2684034" cy="1535681"/>
            </a:xfrm>
            <a:custGeom>
              <a:avLst/>
              <a:gdLst/>
              <a:ahLst/>
              <a:cxnLst/>
              <a:rect l="l" t="t" r="r" b="b"/>
              <a:pathLst>
                <a:path w="64695" h="36451" extrusionOk="0">
                  <a:moveTo>
                    <a:pt x="5503" y="0"/>
                  </a:moveTo>
                  <a:cubicBezTo>
                    <a:pt x="2589" y="0"/>
                    <a:pt x="1" y="186"/>
                    <a:pt x="237" y="874"/>
                  </a:cubicBezTo>
                  <a:cubicBezTo>
                    <a:pt x="460" y="1499"/>
                    <a:pt x="4411" y="2169"/>
                    <a:pt x="5259" y="2593"/>
                  </a:cubicBezTo>
                  <a:cubicBezTo>
                    <a:pt x="7178" y="3552"/>
                    <a:pt x="8897" y="4869"/>
                    <a:pt x="10325" y="6454"/>
                  </a:cubicBezTo>
                  <a:cubicBezTo>
                    <a:pt x="13673" y="10092"/>
                    <a:pt x="16619" y="21050"/>
                    <a:pt x="24989" y="22345"/>
                  </a:cubicBezTo>
                  <a:cubicBezTo>
                    <a:pt x="25398" y="22407"/>
                    <a:pt x="25804" y="22437"/>
                    <a:pt x="26206" y="22437"/>
                  </a:cubicBezTo>
                  <a:cubicBezTo>
                    <a:pt x="31849" y="22437"/>
                    <a:pt x="36809" y="16669"/>
                    <a:pt x="38871" y="15314"/>
                  </a:cubicBezTo>
                  <a:cubicBezTo>
                    <a:pt x="39863" y="14681"/>
                    <a:pt x="40996" y="14362"/>
                    <a:pt x="42135" y="14362"/>
                  </a:cubicBezTo>
                  <a:cubicBezTo>
                    <a:pt x="43201" y="14362"/>
                    <a:pt x="44272" y="14642"/>
                    <a:pt x="45232" y="15203"/>
                  </a:cubicBezTo>
                  <a:cubicBezTo>
                    <a:pt x="49027" y="17502"/>
                    <a:pt x="49071" y="22858"/>
                    <a:pt x="50634" y="27010"/>
                  </a:cubicBezTo>
                  <a:cubicBezTo>
                    <a:pt x="52642" y="32143"/>
                    <a:pt x="57307" y="35759"/>
                    <a:pt x="62775" y="36450"/>
                  </a:cubicBezTo>
                  <a:cubicBezTo>
                    <a:pt x="62396" y="25269"/>
                    <a:pt x="63043" y="14065"/>
                    <a:pt x="64694" y="2994"/>
                  </a:cubicBezTo>
                  <a:cubicBezTo>
                    <a:pt x="57530" y="1745"/>
                    <a:pt x="50232" y="1499"/>
                    <a:pt x="42978" y="1254"/>
                  </a:cubicBezTo>
                  <a:cubicBezTo>
                    <a:pt x="32957" y="896"/>
                    <a:pt x="22936" y="562"/>
                    <a:pt x="12914" y="249"/>
                  </a:cubicBezTo>
                  <a:cubicBezTo>
                    <a:pt x="12140" y="215"/>
                    <a:pt x="8634" y="0"/>
                    <a:pt x="55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4"/>
            <p:cNvSpPr/>
            <p:nvPr/>
          </p:nvSpPr>
          <p:spPr>
            <a:xfrm rot="5400000" flipH="1">
              <a:off x="8050932" y="-354518"/>
              <a:ext cx="808131" cy="1493289"/>
            </a:xfrm>
            <a:custGeom>
              <a:avLst/>
              <a:gdLst/>
              <a:ahLst/>
              <a:cxnLst/>
              <a:rect l="l" t="t" r="r" b="b"/>
              <a:pathLst>
                <a:path w="24039" h="44420" extrusionOk="0">
                  <a:moveTo>
                    <a:pt x="17715" y="1"/>
                  </a:moveTo>
                  <a:cubicBezTo>
                    <a:pt x="16371" y="1"/>
                    <a:pt x="14900" y="541"/>
                    <a:pt x="13704" y="2213"/>
                  </a:cubicBezTo>
                  <a:cubicBezTo>
                    <a:pt x="10848" y="6185"/>
                    <a:pt x="15289" y="12211"/>
                    <a:pt x="13392" y="17300"/>
                  </a:cubicBezTo>
                  <a:cubicBezTo>
                    <a:pt x="11272" y="22947"/>
                    <a:pt x="1" y="24509"/>
                    <a:pt x="1384" y="34262"/>
                  </a:cubicBezTo>
                  <a:cubicBezTo>
                    <a:pt x="2268" y="40412"/>
                    <a:pt x="11808" y="44419"/>
                    <a:pt x="18141" y="44419"/>
                  </a:cubicBezTo>
                  <a:cubicBezTo>
                    <a:pt x="19486" y="44419"/>
                    <a:pt x="20686" y="44239"/>
                    <a:pt x="21628" y="43860"/>
                  </a:cubicBezTo>
                  <a:cubicBezTo>
                    <a:pt x="21918" y="43748"/>
                    <a:pt x="23413" y="36851"/>
                    <a:pt x="23480" y="36048"/>
                  </a:cubicBezTo>
                  <a:cubicBezTo>
                    <a:pt x="24038" y="28549"/>
                    <a:pt x="24016" y="20983"/>
                    <a:pt x="23369" y="13484"/>
                  </a:cubicBezTo>
                  <a:cubicBezTo>
                    <a:pt x="23056" y="9890"/>
                    <a:pt x="22699" y="6252"/>
                    <a:pt x="22186" y="2681"/>
                  </a:cubicBezTo>
                  <a:cubicBezTo>
                    <a:pt x="22052" y="1766"/>
                    <a:pt x="22141" y="2168"/>
                    <a:pt x="21315" y="1320"/>
                  </a:cubicBezTo>
                  <a:cubicBezTo>
                    <a:pt x="20767" y="784"/>
                    <a:pt x="19333" y="1"/>
                    <a:pt x="177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4"/>
            <p:cNvSpPr/>
            <p:nvPr/>
          </p:nvSpPr>
          <p:spPr>
            <a:xfrm rot="10800000">
              <a:off x="7613850" y="-116300"/>
              <a:ext cx="1724676" cy="736904"/>
            </a:xfrm>
            <a:custGeom>
              <a:avLst/>
              <a:gdLst/>
              <a:ahLst/>
              <a:cxnLst/>
              <a:rect l="l" t="t" r="r" b="b"/>
              <a:pathLst>
                <a:path w="143993" h="61524" extrusionOk="0">
                  <a:moveTo>
                    <a:pt x="25900" y="1"/>
                  </a:moveTo>
                  <a:cubicBezTo>
                    <a:pt x="11671" y="1"/>
                    <a:pt x="1" y="8596"/>
                    <a:pt x="1" y="8596"/>
                  </a:cubicBezTo>
                  <a:lnTo>
                    <a:pt x="186" y="61523"/>
                  </a:lnTo>
                  <a:lnTo>
                    <a:pt x="143993" y="61523"/>
                  </a:lnTo>
                  <a:cubicBezTo>
                    <a:pt x="138074" y="43327"/>
                    <a:pt x="128448" y="39288"/>
                    <a:pt x="117124" y="39288"/>
                  </a:cubicBezTo>
                  <a:cubicBezTo>
                    <a:pt x="108085" y="39288"/>
                    <a:pt x="97965" y="41861"/>
                    <a:pt x="87783" y="41861"/>
                  </a:cubicBezTo>
                  <a:cubicBezTo>
                    <a:pt x="83897" y="41861"/>
                    <a:pt x="80003" y="41486"/>
                    <a:pt x="76156" y="40451"/>
                  </a:cubicBezTo>
                  <a:cubicBezTo>
                    <a:pt x="58842" y="35830"/>
                    <a:pt x="64326" y="18763"/>
                    <a:pt x="43685" y="5269"/>
                  </a:cubicBezTo>
                  <a:cubicBezTo>
                    <a:pt x="37737" y="1386"/>
                    <a:pt x="31612" y="1"/>
                    <a:pt x="259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4"/>
            <p:cNvSpPr/>
            <p:nvPr/>
          </p:nvSpPr>
          <p:spPr>
            <a:xfrm>
              <a:off x="7365463" y="107038"/>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4"/>
            <p:cNvSpPr/>
            <p:nvPr/>
          </p:nvSpPr>
          <p:spPr>
            <a:xfrm>
              <a:off x="8469625" y="775288"/>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4"/>
            <p:cNvSpPr/>
            <p:nvPr/>
          </p:nvSpPr>
          <p:spPr>
            <a:xfrm>
              <a:off x="8942775" y="1523163"/>
              <a:ext cx="98400" cy="987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 name="Google Shape;54;p4"/>
          <p:cNvGrpSpPr/>
          <p:nvPr/>
        </p:nvGrpSpPr>
        <p:grpSpPr>
          <a:xfrm>
            <a:off x="6806901" y="-116300"/>
            <a:ext cx="2684034" cy="1738163"/>
            <a:chOff x="6654501" y="-116300"/>
            <a:chExt cx="2684034" cy="1738163"/>
          </a:xfrm>
        </p:grpSpPr>
        <p:sp>
          <p:nvSpPr>
            <p:cNvPr id="55" name="Google Shape;55;p4"/>
            <p:cNvSpPr/>
            <p:nvPr/>
          </p:nvSpPr>
          <p:spPr>
            <a:xfrm>
              <a:off x="6654501" y="-116300"/>
              <a:ext cx="2684034" cy="1535681"/>
            </a:xfrm>
            <a:custGeom>
              <a:avLst/>
              <a:gdLst/>
              <a:ahLst/>
              <a:cxnLst/>
              <a:rect l="l" t="t" r="r" b="b"/>
              <a:pathLst>
                <a:path w="64695" h="36451" extrusionOk="0">
                  <a:moveTo>
                    <a:pt x="5503" y="0"/>
                  </a:moveTo>
                  <a:cubicBezTo>
                    <a:pt x="2589" y="0"/>
                    <a:pt x="1" y="186"/>
                    <a:pt x="237" y="874"/>
                  </a:cubicBezTo>
                  <a:cubicBezTo>
                    <a:pt x="460" y="1499"/>
                    <a:pt x="4411" y="2169"/>
                    <a:pt x="5259" y="2593"/>
                  </a:cubicBezTo>
                  <a:cubicBezTo>
                    <a:pt x="7178" y="3552"/>
                    <a:pt x="8897" y="4869"/>
                    <a:pt x="10325" y="6454"/>
                  </a:cubicBezTo>
                  <a:cubicBezTo>
                    <a:pt x="13673" y="10092"/>
                    <a:pt x="16619" y="21050"/>
                    <a:pt x="24989" y="22345"/>
                  </a:cubicBezTo>
                  <a:cubicBezTo>
                    <a:pt x="25398" y="22407"/>
                    <a:pt x="25804" y="22437"/>
                    <a:pt x="26206" y="22437"/>
                  </a:cubicBezTo>
                  <a:cubicBezTo>
                    <a:pt x="31849" y="22437"/>
                    <a:pt x="36809" y="16669"/>
                    <a:pt x="38871" y="15314"/>
                  </a:cubicBezTo>
                  <a:cubicBezTo>
                    <a:pt x="39863" y="14681"/>
                    <a:pt x="40996" y="14362"/>
                    <a:pt x="42135" y="14362"/>
                  </a:cubicBezTo>
                  <a:cubicBezTo>
                    <a:pt x="43201" y="14362"/>
                    <a:pt x="44272" y="14642"/>
                    <a:pt x="45232" y="15203"/>
                  </a:cubicBezTo>
                  <a:cubicBezTo>
                    <a:pt x="49027" y="17502"/>
                    <a:pt x="49071" y="22858"/>
                    <a:pt x="50634" y="27010"/>
                  </a:cubicBezTo>
                  <a:cubicBezTo>
                    <a:pt x="52642" y="32143"/>
                    <a:pt x="57307" y="35759"/>
                    <a:pt x="62775" y="36450"/>
                  </a:cubicBezTo>
                  <a:cubicBezTo>
                    <a:pt x="62396" y="25269"/>
                    <a:pt x="63043" y="14065"/>
                    <a:pt x="64694" y="2994"/>
                  </a:cubicBezTo>
                  <a:cubicBezTo>
                    <a:pt x="57530" y="1745"/>
                    <a:pt x="50232" y="1499"/>
                    <a:pt x="42978" y="1254"/>
                  </a:cubicBezTo>
                  <a:cubicBezTo>
                    <a:pt x="32957" y="896"/>
                    <a:pt x="22936" y="562"/>
                    <a:pt x="12914" y="249"/>
                  </a:cubicBezTo>
                  <a:cubicBezTo>
                    <a:pt x="12140" y="215"/>
                    <a:pt x="8634" y="0"/>
                    <a:pt x="55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4"/>
            <p:cNvSpPr/>
            <p:nvPr/>
          </p:nvSpPr>
          <p:spPr>
            <a:xfrm rot="5400000" flipH="1">
              <a:off x="8050932" y="-354518"/>
              <a:ext cx="808131" cy="1493289"/>
            </a:xfrm>
            <a:custGeom>
              <a:avLst/>
              <a:gdLst/>
              <a:ahLst/>
              <a:cxnLst/>
              <a:rect l="l" t="t" r="r" b="b"/>
              <a:pathLst>
                <a:path w="24039" h="44420" extrusionOk="0">
                  <a:moveTo>
                    <a:pt x="17715" y="1"/>
                  </a:moveTo>
                  <a:cubicBezTo>
                    <a:pt x="16371" y="1"/>
                    <a:pt x="14900" y="541"/>
                    <a:pt x="13704" y="2213"/>
                  </a:cubicBezTo>
                  <a:cubicBezTo>
                    <a:pt x="10848" y="6185"/>
                    <a:pt x="15289" y="12211"/>
                    <a:pt x="13392" y="17300"/>
                  </a:cubicBezTo>
                  <a:cubicBezTo>
                    <a:pt x="11272" y="22947"/>
                    <a:pt x="1" y="24509"/>
                    <a:pt x="1384" y="34262"/>
                  </a:cubicBezTo>
                  <a:cubicBezTo>
                    <a:pt x="2268" y="40412"/>
                    <a:pt x="11808" y="44419"/>
                    <a:pt x="18141" y="44419"/>
                  </a:cubicBezTo>
                  <a:cubicBezTo>
                    <a:pt x="19486" y="44419"/>
                    <a:pt x="20686" y="44239"/>
                    <a:pt x="21628" y="43860"/>
                  </a:cubicBezTo>
                  <a:cubicBezTo>
                    <a:pt x="21918" y="43748"/>
                    <a:pt x="23413" y="36851"/>
                    <a:pt x="23480" y="36048"/>
                  </a:cubicBezTo>
                  <a:cubicBezTo>
                    <a:pt x="24038" y="28549"/>
                    <a:pt x="24016" y="20983"/>
                    <a:pt x="23369" y="13484"/>
                  </a:cubicBezTo>
                  <a:cubicBezTo>
                    <a:pt x="23056" y="9890"/>
                    <a:pt x="22699" y="6252"/>
                    <a:pt x="22186" y="2681"/>
                  </a:cubicBezTo>
                  <a:cubicBezTo>
                    <a:pt x="22052" y="1766"/>
                    <a:pt x="22141" y="2168"/>
                    <a:pt x="21315" y="1320"/>
                  </a:cubicBezTo>
                  <a:cubicBezTo>
                    <a:pt x="20767" y="784"/>
                    <a:pt x="19333" y="1"/>
                    <a:pt x="177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4"/>
            <p:cNvSpPr/>
            <p:nvPr/>
          </p:nvSpPr>
          <p:spPr>
            <a:xfrm rot="10800000">
              <a:off x="7613850" y="-116300"/>
              <a:ext cx="1724676" cy="736904"/>
            </a:xfrm>
            <a:custGeom>
              <a:avLst/>
              <a:gdLst/>
              <a:ahLst/>
              <a:cxnLst/>
              <a:rect l="l" t="t" r="r" b="b"/>
              <a:pathLst>
                <a:path w="143993" h="61524" extrusionOk="0">
                  <a:moveTo>
                    <a:pt x="25900" y="1"/>
                  </a:moveTo>
                  <a:cubicBezTo>
                    <a:pt x="11671" y="1"/>
                    <a:pt x="1" y="8596"/>
                    <a:pt x="1" y="8596"/>
                  </a:cubicBezTo>
                  <a:lnTo>
                    <a:pt x="186" y="61523"/>
                  </a:lnTo>
                  <a:lnTo>
                    <a:pt x="143993" y="61523"/>
                  </a:lnTo>
                  <a:cubicBezTo>
                    <a:pt x="138074" y="43327"/>
                    <a:pt x="128448" y="39288"/>
                    <a:pt x="117124" y="39288"/>
                  </a:cubicBezTo>
                  <a:cubicBezTo>
                    <a:pt x="108085" y="39288"/>
                    <a:pt x="97965" y="41861"/>
                    <a:pt x="87783" y="41861"/>
                  </a:cubicBezTo>
                  <a:cubicBezTo>
                    <a:pt x="83897" y="41861"/>
                    <a:pt x="80003" y="41486"/>
                    <a:pt x="76156" y="40451"/>
                  </a:cubicBezTo>
                  <a:cubicBezTo>
                    <a:pt x="58842" y="35830"/>
                    <a:pt x="64326" y="18763"/>
                    <a:pt x="43685" y="5269"/>
                  </a:cubicBezTo>
                  <a:cubicBezTo>
                    <a:pt x="37737" y="1386"/>
                    <a:pt x="31612" y="1"/>
                    <a:pt x="259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4"/>
            <p:cNvSpPr/>
            <p:nvPr/>
          </p:nvSpPr>
          <p:spPr>
            <a:xfrm>
              <a:off x="7365463" y="107038"/>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4"/>
            <p:cNvSpPr/>
            <p:nvPr/>
          </p:nvSpPr>
          <p:spPr>
            <a:xfrm>
              <a:off x="8469625" y="775288"/>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4"/>
            <p:cNvSpPr/>
            <p:nvPr/>
          </p:nvSpPr>
          <p:spPr>
            <a:xfrm>
              <a:off x="8942775" y="1523163"/>
              <a:ext cx="98400" cy="987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1"/>
        <p:cNvGrpSpPr/>
        <p:nvPr/>
      </p:nvGrpSpPr>
      <p:grpSpPr>
        <a:xfrm>
          <a:off x="0" y="0"/>
          <a:ext cx="0" cy="0"/>
          <a:chOff x="0" y="0"/>
          <a:chExt cx="0" cy="0"/>
        </a:xfrm>
      </p:grpSpPr>
      <p:sp>
        <p:nvSpPr>
          <p:cNvPr id="62" name="Google Shape;62;p5"/>
          <p:cNvSpPr txBox="1">
            <a:spLocks noGrp="1"/>
          </p:cNvSpPr>
          <p:nvPr>
            <p:ph type="subTitle" idx="1"/>
          </p:nvPr>
        </p:nvSpPr>
        <p:spPr>
          <a:xfrm>
            <a:off x="5069450" y="2590588"/>
            <a:ext cx="28848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100"/>
              <a:buFont typeface="Josefin Sans"/>
              <a:buNone/>
              <a:defRPr sz="2700" b="1">
                <a:solidFill>
                  <a:schemeClr val="dk1"/>
                </a:solidFill>
                <a:latin typeface="Josefin Sans"/>
                <a:ea typeface="Josefin Sans"/>
                <a:cs typeface="Josefin Sans"/>
                <a:sym typeface="Josefin Sans"/>
              </a:defRPr>
            </a:lvl1pPr>
            <a:lvl2pPr lvl="1" algn="ctr" rtl="0">
              <a:spcBef>
                <a:spcPts val="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2pPr>
            <a:lvl3pPr lvl="2"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3pPr>
            <a:lvl4pPr lvl="3"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4pPr>
            <a:lvl5pPr lvl="4"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5pPr>
            <a:lvl6pPr lvl="5"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6pPr>
            <a:lvl7pPr lvl="6"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7pPr>
            <a:lvl8pPr lvl="7"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8pPr>
            <a:lvl9pPr lvl="8" algn="ctr" rtl="0">
              <a:spcBef>
                <a:spcPts val="1600"/>
              </a:spcBef>
              <a:spcAft>
                <a:spcPts val="1600"/>
              </a:spcAft>
              <a:buClr>
                <a:schemeClr val="dk1"/>
              </a:buClr>
              <a:buSzPts val="2100"/>
              <a:buFont typeface="Josefin Sans"/>
              <a:buNone/>
              <a:defRPr sz="2100" b="1">
                <a:solidFill>
                  <a:schemeClr val="dk1"/>
                </a:solidFill>
                <a:latin typeface="Josefin Sans"/>
                <a:ea typeface="Josefin Sans"/>
                <a:cs typeface="Josefin Sans"/>
                <a:sym typeface="Josefin Sans"/>
              </a:defRPr>
            </a:lvl9pPr>
          </a:lstStyle>
          <a:p>
            <a:endParaRPr/>
          </a:p>
        </p:txBody>
      </p:sp>
      <p:sp>
        <p:nvSpPr>
          <p:cNvPr id="63" name="Google Shape;63;p5"/>
          <p:cNvSpPr txBox="1">
            <a:spLocks noGrp="1"/>
          </p:cNvSpPr>
          <p:nvPr>
            <p:ph type="subTitle" idx="2"/>
          </p:nvPr>
        </p:nvSpPr>
        <p:spPr>
          <a:xfrm>
            <a:off x="5069400" y="2882600"/>
            <a:ext cx="2884800" cy="782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sz="1400">
                <a:solidFill>
                  <a:schemeClr val="dk1"/>
                </a:solidFill>
              </a:defRPr>
            </a:lvl1pPr>
            <a:lvl2pPr lvl="1" algn="ctr" rtl="0">
              <a:spcBef>
                <a:spcPts val="0"/>
              </a:spcBef>
              <a:spcAft>
                <a:spcPts val="0"/>
              </a:spcAft>
              <a:buClr>
                <a:schemeClr val="dk1"/>
              </a:buClr>
              <a:buSzPts val="1400"/>
              <a:buNone/>
              <a:defRPr>
                <a:solidFill>
                  <a:schemeClr val="dk1"/>
                </a:solidFill>
              </a:defRPr>
            </a:lvl2pPr>
            <a:lvl3pPr lvl="2" algn="ctr" rtl="0">
              <a:spcBef>
                <a:spcPts val="1600"/>
              </a:spcBef>
              <a:spcAft>
                <a:spcPts val="0"/>
              </a:spcAft>
              <a:buClr>
                <a:schemeClr val="dk1"/>
              </a:buClr>
              <a:buSzPts val="1400"/>
              <a:buNone/>
              <a:defRPr>
                <a:solidFill>
                  <a:schemeClr val="dk1"/>
                </a:solidFill>
              </a:defRPr>
            </a:lvl3pPr>
            <a:lvl4pPr lvl="3" algn="ctr" rtl="0">
              <a:spcBef>
                <a:spcPts val="1600"/>
              </a:spcBef>
              <a:spcAft>
                <a:spcPts val="0"/>
              </a:spcAft>
              <a:buClr>
                <a:schemeClr val="dk1"/>
              </a:buClr>
              <a:buSzPts val="1400"/>
              <a:buNone/>
              <a:defRPr>
                <a:solidFill>
                  <a:schemeClr val="dk1"/>
                </a:solidFill>
              </a:defRPr>
            </a:lvl4pPr>
            <a:lvl5pPr lvl="4" algn="ctr" rtl="0">
              <a:spcBef>
                <a:spcPts val="1600"/>
              </a:spcBef>
              <a:spcAft>
                <a:spcPts val="0"/>
              </a:spcAft>
              <a:buClr>
                <a:schemeClr val="dk1"/>
              </a:buClr>
              <a:buSzPts val="1400"/>
              <a:buNone/>
              <a:defRPr>
                <a:solidFill>
                  <a:schemeClr val="dk1"/>
                </a:solidFill>
              </a:defRPr>
            </a:lvl5pPr>
            <a:lvl6pPr lvl="5" algn="ctr" rtl="0">
              <a:spcBef>
                <a:spcPts val="1600"/>
              </a:spcBef>
              <a:spcAft>
                <a:spcPts val="0"/>
              </a:spcAft>
              <a:buClr>
                <a:schemeClr val="dk1"/>
              </a:buClr>
              <a:buSzPts val="1400"/>
              <a:buNone/>
              <a:defRPr>
                <a:solidFill>
                  <a:schemeClr val="dk1"/>
                </a:solidFill>
              </a:defRPr>
            </a:lvl6pPr>
            <a:lvl7pPr lvl="6" algn="ctr" rtl="0">
              <a:spcBef>
                <a:spcPts val="1600"/>
              </a:spcBef>
              <a:spcAft>
                <a:spcPts val="0"/>
              </a:spcAft>
              <a:buClr>
                <a:schemeClr val="dk1"/>
              </a:buClr>
              <a:buSzPts val="1400"/>
              <a:buNone/>
              <a:defRPr>
                <a:solidFill>
                  <a:schemeClr val="dk1"/>
                </a:solidFill>
              </a:defRPr>
            </a:lvl7pPr>
            <a:lvl8pPr lvl="7" algn="ctr" rtl="0">
              <a:spcBef>
                <a:spcPts val="1600"/>
              </a:spcBef>
              <a:spcAft>
                <a:spcPts val="0"/>
              </a:spcAft>
              <a:buClr>
                <a:schemeClr val="dk1"/>
              </a:buClr>
              <a:buSzPts val="1400"/>
              <a:buNone/>
              <a:defRPr>
                <a:solidFill>
                  <a:schemeClr val="dk1"/>
                </a:solidFill>
              </a:defRPr>
            </a:lvl8pPr>
            <a:lvl9pPr lvl="8" algn="ctr" rtl="0">
              <a:spcBef>
                <a:spcPts val="1600"/>
              </a:spcBef>
              <a:spcAft>
                <a:spcPts val="1600"/>
              </a:spcAft>
              <a:buClr>
                <a:schemeClr val="dk1"/>
              </a:buClr>
              <a:buSzPts val="1400"/>
              <a:buNone/>
              <a:defRPr>
                <a:solidFill>
                  <a:schemeClr val="dk1"/>
                </a:solidFill>
              </a:defRPr>
            </a:lvl9pPr>
          </a:lstStyle>
          <a:p>
            <a:endParaRPr/>
          </a:p>
        </p:txBody>
      </p:sp>
      <p:sp>
        <p:nvSpPr>
          <p:cNvPr id="64" name="Google Shape;64;p5"/>
          <p:cNvSpPr txBox="1">
            <a:spLocks noGrp="1"/>
          </p:cNvSpPr>
          <p:nvPr>
            <p:ph type="subTitle" idx="3"/>
          </p:nvPr>
        </p:nvSpPr>
        <p:spPr>
          <a:xfrm>
            <a:off x="1189788" y="2590588"/>
            <a:ext cx="28848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100"/>
              <a:buFont typeface="Josefin Sans"/>
              <a:buNone/>
              <a:defRPr sz="2700" b="1">
                <a:solidFill>
                  <a:schemeClr val="dk1"/>
                </a:solidFill>
                <a:latin typeface="Josefin Sans"/>
                <a:ea typeface="Josefin Sans"/>
                <a:cs typeface="Josefin Sans"/>
                <a:sym typeface="Josefin Sans"/>
              </a:defRPr>
            </a:lvl1pPr>
            <a:lvl2pPr lvl="1" algn="ctr" rtl="0">
              <a:spcBef>
                <a:spcPts val="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2pPr>
            <a:lvl3pPr lvl="2"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3pPr>
            <a:lvl4pPr lvl="3"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4pPr>
            <a:lvl5pPr lvl="4"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5pPr>
            <a:lvl6pPr lvl="5"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6pPr>
            <a:lvl7pPr lvl="6"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7pPr>
            <a:lvl8pPr lvl="7"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8pPr>
            <a:lvl9pPr lvl="8" algn="ctr" rtl="0">
              <a:spcBef>
                <a:spcPts val="1600"/>
              </a:spcBef>
              <a:spcAft>
                <a:spcPts val="1600"/>
              </a:spcAft>
              <a:buClr>
                <a:schemeClr val="dk1"/>
              </a:buClr>
              <a:buSzPts val="2100"/>
              <a:buFont typeface="Josefin Sans"/>
              <a:buNone/>
              <a:defRPr sz="2100" b="1">
                <a:solidFill>
                  <a:schemeClr val="dk1"/>
                </a:solidFill>
                <a:latin typeface="Josefin Sans"/>
                <a:ea typeface="Josefin Sans"/>
                <a:cs typeface="Josefin Sans"/>
                <a:sym typeface="Josefin Sans"/>
              </a:defRPr>
            </a:lvl9pPr>
          </a:lstStyle>
          <a:p>
            <a:endParaRPr/>
          </a:p>
        </p:txBody>
      </p:sp>
      <p:sp>
        <p:nvSpPr>
          <p:cNvPr id="65" name="Google Shape;65;p5"/>
          <p:cNvSpPr txBox="1">
            <a:spLocks noGrp="1"/>
          </p:cNvSpPr>
          <p:nvPr>
            <p:ph type="subTitle" idx="4"/>
          </p:nvPr>
        </p:nvSpPr>
        <p:spPr>
          <a:xfrm>
            <a:off x="1189800" y="2882600"/>
            <a:ext cx="2884800" cy="782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sz="1400">
                <a:solidFill>
                  <a:schemeClr val="dk1"/>
                </a:solidFill>
              </a:defRPr>
            </a:lvl1pPr>
            <a:lvl2pPr lvl="1" algn="ctr" rtl="0">
              <a:spcBef>
                <a:spcPts val="0"/>
              </a:spcBef>
              <a:spcAft>
                <a:spcPts val="0"/>
              </a:spcAft>
              <a:buClr>
                <a:schemeClr val="dk1"/>
              </a:buClr>
              <a:buSzPts val="1400"/>
              <a:buNone/>
              <a:defRPr>
                <a:solidFill>
                  <a:schemeClr val="dk1"/>
                </a:solidFill>
              </a:defRPr>
            </a:lvl2pPr>
            <a:lvl3pPr lvl="2" algn="ctr" rtl="0">
              <a:spcBef>
                <a:spcPts val="1600"/>
              </a:spcBef>
              <a:spcAft>
                <a:spcPts val="0"/>
              </a:spcAft>
              <a:buClr>
                <a:schemeClr val="dk1"/>
              </a:buClr>
              <a:buSzPts val="1400"/>
              <a:buNone/>
              <a:defRPr>
                <a:solidFill>
                  <a:schemeClr val="dk1"/>
                </a:solidFill>
              </a:defRPr>
            </a:lvl3pPr>
            <a:lvl4pPr lvl="3" algn="ctr" rtl="0">
              <a:spcBef>
                <a:spcPts val="1600"/>
              </a:spcBef>
              <a:spcAft>
                <a:spcPts val="0"/>
              </a:spcAft>
              <a:buClr>
                <a:schemeClr val="dk1"/>
              </a:buClr>
              <a:buSzPts val="1400"/>
              <a:buNone/>
              <a:defRPr>
                <a:solidFill>
                  <a:schemeClr val="dk1"/>
                </a:solidFill>
              </a:defRPr>
            </a:lvl4pPr>
            <a:lvl5pPr lvl="4" algn="ctr" rtl="0">
              <a:spcBef>
                <a:spcPts val="1600"/>
              </a:spcBef>
              <a:spcAft>
                <a:spcPts val="0"/>
              </a:spcAft>
              <a:buClr>
                <a:schemeClr val="dk1"/>
              </a:buClr>
              <a:buSzPts val="1400"/>
              <a:buNone/>
              <a:defRPr>
                <a:solidFill>
                  <a:schemeClr val="dk1"/>
                </a:solidFill>
              </a:defRPr>
            </a:lvl5pPr>
            <a:lvl6pPr lvl="5" algn="ctr" rtl="0">
              <a:spcBef>
                <a:spcPts val="1600"/>
              </a:spcBef>
              <a:spcAft>
                <a:spcPts val="0"/>
              </a:spcAft>
              <a:buClr>
                <a:schemeClr val="dk1"/>
              </a:buClr>
              <a:buSzPts val="1400"/>
              <a:buNone/>
              <a:defRPr>
                <a:solidFill>
                  <a:schemeClr val="dk1"/>
                </a:solidFill>
              </a:defRPr>
            </a:lvl6pPr>
            <a:lvl7pPr lvl="6" algn="ctr" rtl="0">
              <a:spcBef>
                <a:spcPts val="1600"/>
              </a:spcBef>
              <a:spcAft>
                <a:spcPts val="0"/>
              </a:spcAft>
              <a:buClr>
                <a:schemeClr val="dk1"/>
              </a:buClr>
              <a:buSzPts val="1400"/>
              <a:buNone/>
              <a:defRPr>
                <a:solidFill>
                  <a:schemeClr val="dk1"/>
                </a:solidFill>
              </a:defRPr>
            </a:lvl7pPr>
            <a:lvl8pPr lvl="7" algn="ctr" rtl="0">
              <a:spcBef>
                <a:spcPts val="1600"/>
              </a:spcBef>
              <a:spcAft>
                <a:spcPts val="0"/>
              </a:spcAft>
              <a:buClr>
                <a:schemeClr val="dk1"/>
              </a:buClr>
              <a:buSzPts val="1400"/>
              <a:buNone/>
              <a:defRPr>
                <a:solidFill>
                  <a:schemeClr val="dk1"/>
                </a:solidFill>
              </a:defRPr>
            </a:lvl8pPr>
            <a:lvl9pPr lvl="8" algn="ctr" rtl="0">
              <a:spcBef>
                <a:spcPts val="1600"/>
              </a:spcBef>
              <a:spcAft>
                <a:spcPts val="1600"/>
              </a:spcAft>
              <a:buClr>
                <a:schemeClr val="dk1"/>
              </a:buClr>
              <a:buSzPts val="1400"/>
              <a:buNone/>
              <a:defRPr>
                <a:solidFill>
                  <a:schemeClr val="dk1"/>
                </a:solidFill>
              </a:defRPr>
            </a:lvl9pPr>
          </a:lstStyle>
          <a:p>
            <a:endParaRPr/>
          </a:p>
        </p:txBody>
      </p:sp>
      <p:sp>
        <p:nvSpPr>
          <p:cNvPr id="66" name="Google Shape;66;p5"/>
          <p:cNvSpPr/>
          <p:nvPr/>
        </p:nvSpPr>
        <p:spPr>
          <a:xfrm rot="10376871">
            <a:off x="-495921" y="-203555"/>
            <a:ext cx="4143688" cy="1411694"/>
          </a:xfrm>
          <a:custGeom>
            <a:avLst/>
            <a:gdLst/>
            <a:ahLst/>
            <a:cxnLst/>
            <a:rect l="l" t="t" r="r" b="b"/>
            <a:pathLst>
              <a:path w="49839" h="23502" extrusionOk="0">
                <a:moveTo>
                  <a:pt x="12527" y="1"/>
                </a:moveTo>
                <a:cubicBezTo>
                  <a:pt x="11413" y="1"/>
                  <a:pt x="10247" y="125"/>
                  <a:pt x="9017" y="410"/>
                </a:cubicBezTo>
                <a:cubicBezTo>
                  <a:pt x="4486" y="1459"/>
                  <a:pt x="402" y="6325"/>
                  <a:pt x="157" y="11280"/>
                </a:cubicBezTo>
                <a:cubicBezTo>
                  <a:pt x="0" y="14650"/>
                  <a:pt x="1518" y="19694"/>
                  <a:pt x="5468" y="22238"/>
                </a:cubicBezTo>
                <a:cubicBezTo>
                  <a:pt x="6967" y="23186"/>
                  <a:pt x="8215" y="23502"/>
                  <a:pt x="9471" y="23502"/>
                </a:cubicBezTo>
                <a:cubicBezTo>
                  <a:pt x="10404" y="23502"/>
                  <a:pt x="11341" y="23327"/>
                  <a:pt x="12387" y="23109"/>
                </a:cubicBezTo>
                <a:cubicBezTo>
                  <a:pt x="23723" y="20797"/>
                  <a:pt x="35152" y="18016"/>
                  <a:pt x="46692" y="18016"/>
                </a:cubicBezTo>
                <a:cubicBezTo>
                  <a:pt x="47740" y="18016"/>
                  <a:pt x="48789" y="18039"/>
                  <a:pt x="49839" y="18087"/>
                </a:cubicBezTo>
                <a:cubicBezTo>
                  <a:pt x="49214" y="15520"/>
                  <a:pt x="49147" y="12820"/>
                  <a:pt x="48500" y="10253"/>
                </a:cubicBezTo>
                <a:cubicBezTo>
                  <a:pt x="47830" y="7664"/>
                  <a:pt x="46245" y="3624"/>
                  <a:pt x="43723" y="2486"/>
                </a:cubicBezTo>
                <a:cubicBezTo>
                  <a:pt x="43091" y="2196"/>
                  <a:pt x="42479" y="2074"/>
                  <a:pt x="41873" y="2074"/>
                </a:cubicBezTo>
                <a:cubicBezTo>
                  <a:pt x="38847" y="2074"/>
                  <a:pt x="35967" y="5108"/>
                  <a:pt x="31336" y="5276"/>
                </a:cubicBezTo>
                <a:cubicBezTo>
                  <a:pt x="31216" y="5280"/>
                  <a:pt x="31096" y="5282"/>
                  <a:pt x="30977" y="5282"/>
                </a:cubicBezTo>
                <a:cubicBezTo>
                  <a:pt x="24835" y="5282"/>
                  <a:pt x="19797" y="1"/>
                  <a:pt x="1252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5"/>
          <p:cNvSpPr/>
          <p:nvPr/>
        </p:nvSpPr>
        <p:spPr>
          <a:xfrm>
            <a:off x="3812651" y="348974"/>
            <a:ext cx="163500" cy="163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5"/>
          <p:cNvSpPr/>
          <p:nvPr/>
        </p:nvSpPr>
        <p:spPr>
          <a:xfrm>
            <a:off x="593226" y="838649"/>
            <a:ext cx="98400" cy="98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5"/>
          <p:cNvSpPr/>
          <p:nvPr/>
        </p:nvSpPr>
        <p:spPr>
          <a:xfrm>
            <a:off x="4418776" y="633424"/>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5"/>
          <p:cNvSpPr/>
          <p:nvPr/>
        </p:nvSpPr>
        <p:spPr>
          <a:xfrm>
            <a:off x="2981851" y="250274"/>
            <a:ext cx="98400" cy="987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5"/>
          <p:cNvSpPr/>
          <p:nvPr/>
        </p:nvSpPr>
        <p:spPr>
          <a:xfrm flipH="1">
            <a:off x="-201027" y="-164602"/>
            <a:ext cx="3007352" cy="1244123"/>
          </a:xfrm>
          <a:custGeom>
            <a:avLst/>
            <a:gdLst/>
            <a:ahLst/>
            <a:cxnLst/>
            <a:rect l="l" t="t" r="r" b="b"/>
            <a:pathLst>
              <a:path w="72716" h="43165" extrusionOk="0">
                <a:moveTo>
                  <a:pt x="36506" y="1"/>
                </a:moveTo>
                <a:cubicBezTo>
                  <a:pt x="24983" y="1"/>
                  <a:pt x="13559" y="1174"/>
                  <a:pt x="0" y="3973"/>
                </a:cubicBezTo>
                <a:cubicBezTo>
                  <a:pt x="982" y="6629"/>
                  <a:pt x="1205" y="12052"/>
                  <a:pt x="1853" y="14262"/>
                </a:cubicBezTo>
                <a:cubicBezTo>
                  <a:pt x="3259" y="19194"/>
                  <a:pt x="12610" y="30220"/>
                  <a:pt x="23859" y="33077"/>
                </a:cubicBezTo>
                <a:cubicBezTo>
                  <a:pt x="25907" y="33596"/>
                  <a:pt x="27823" y="33808"/>
                  <a:pt x="29631" y="33808"/>
                </a:cubicBezTo>
                <a:cubicBezTo>
                  <a:pt x="37728" y="33808"/>
                  <a:pt x="43662" y="29551"/>
                  <a:pt x="49622" y="29551"/>
                </a:cubicBezTo>
                <a:cubicBezTo>
                  <a:pt x="50569" y="29551"/>
                  <a:pt x="51516" y="29659"/>
                  <a:pt x="52472" y="29907"/>
                </a:cubicBezTo>
                <a:cubicBezTo>
                  <a:pt x="60284" y="31938"/>
                  <a:pt x="55507" y="42049"/>
                  <a:pt x="72715" y="43165"/>
                </a:cubicBezTo>
                <a:cubicBezTo>
                  <a:pt x="70483" y="29863"/>
                  <a:pt x="71086" y="16270"/>
                  <a:pt x="71689" y="2812"/>
                </a:cubicBezTo>
                <a:cubicBezTo>
                  <a:pt x="58580" y="1069"/>
                  <a:pt x="47498" y="1"/>
                  <a:pt x="365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5"/>
          <p:cNvSpPr/>
          <p:nvPr/>
        </p:nvSpPr>
        <p:spPr>
          <a:xfrm rot="10800000">
            <a:off x="-259611" y="-297078"/>
            <a:ext cx="2457436" cy="930503"/>
          </a:xfrm>
          <a:custGeom>
            <a:avLst/>
            <a:gdLst/>
            <a:ahLst/>
            <a:cxnLst/>
            <a:rect l="l" t="t" r="r" b="b"/>
            <a:pathLst>
              <a:path w="49839" h="23502" extrusionOk="0">
                <a:moveTo>
                  <a:pt x="12527" y="1"/>
                </a:moveTo>
                <a:cubicBezTo>
                  <a:pt x="11413" y="1"/>
                  <a:pt x="10247" y="125"/>
                  <a:pt x="9017" y="410"/>
                </a:cubicBezTo>
                <a:cubicBezTo>
                  <a:pt x="4486" y="1459"/>
                  <a:pt x="402" y="6325"/>
                  <a:pt x="157" y="11280"/>
                </a:cubicBezTo>
                <a:cubicBezTo>
                  <a:pt x="0" y="14650"/>
                  <a:pt x="1518" y="19694"/>
                  <a:pt x="5468" y="22238"/>
                </a:cubicBezTo>
                <a:cubicBezTo>
                  <a:pt x="6967" y="23186"/>
                  <a:pt x="8215" y="23502"/>
                  <a:pt x="9471" y="23502"/>
                </a:cubicBezTo>
                <a:cubicBezTo>
                  <a:pt x="10404" y="23502"/>
                  <a:pt x="11341" y="23327"/>
                  <a:pt x="12387" y="23109"/>
                </a:cubicBezTo>
                <a:cubicBezTo>
                  <a:pt x="23723" y="20797"/>
                  <a:pt x="35152" y="18016"/>
                  <a:pt x="46692" y="18016"/>
                </a:cubicBezTo>
                <a:cubicBezTo>
                  <a:pt x="47740" y="18016"/>
                  <a:pt x="48789" y="18039"/>
                  <a:pt x="49839" y="18087"/>
                </a:cubicBezTo>
                <a:cubicBezTo>
                  <a:pt x="49214" y="15520"/>
                  <a:pt x="49147" y="12820"/>
                  <a:pt x="48500" y="10253"/>
                </a:cubicBezTo>
                <a:cubicBezTo>
                  <a:pt x="47830" y="7664"/>
                  <a:pt x="46245" y="3624"/>
                  <a:pt x="43723" y="2486"/>
                </a:cubicBezTo>
                <a:cubicBezTo>
                  <a:pt x="43091" y="2196"/>
                  <a:pt x="42479" y="2074"/>
                  <a:pt x="41873" y="2074"/>
                </a:cubicBezTo>
                <a:cubicBezTo>
                  <a:pt x="38847" y="2074"/>
                  <a:pt x="35967" y="5108"/>
                  <a:pt x="31336" y="5276"/>
                </a:cubicBezTo>
                <a:cubicBezTo>
                  <a:pt x="31216" y="5280"/>
                  <a:pt x="31096" y="5282"/>
                  <a:pt x="30977" y="5282"/>
                </a:cubicBezTo>
                <a:cubicBezTo>
                  <a:pt x="24835" y="5282"/>
                  <a:pt x="19797" y="1"/>
                  <a:pt x="125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5"/>
          <p:cNvSpPr/>
          <p:nvPr/>
        </p:nvSpPr>
        <p:spPr>
          <a:xfrm rot="-448972">
            <a:off x="5418223" y="3906226"/>
            <a:ext cx="4114989" cy="1394558"/>
          </a:xfrm>
          <a:custGeom>
            <a:avLst/>
            <a:gdLst/>
            <a:ahLst/>
            <a:cxnLst/>
            <a:rect l="l" t="t" r="r" b="b"/>
            <a:pathLst>
              <a:path w="49839" h="23502" extrusionOk="0">
                <a:moveTo>
                  <a:pt x="12527" y="1"/>
                </a:moveTo>
                <a:cubicBezTo>
                  <a:pt x="11413" y="1"/>
                  <a:pt x="10247" y="125"/>
                  <a:pt x="9017" y="410"/>
                </a:cubicBezTo>
                <a:cubicBezTo>
                  <a:pt x="4486" y="1459"/>
                  <a:pt x="402" y="6325"/>
                  <a:pt x="157" y="11280"/>
                </a:cubicBezTo>
                <a:cubicBezTo>
                  <a:pt x="0" y="14650"/>
                  <a:pt x="1518" y="19694"/>
                  <a:pt x="5468" y="22238"/>
                </a:cubicBezTo>
                <a:cubicBezTo>
                  <a:pt x="6967" y="23186"/>
                  <a:pt x="8215" y="23502"/>
                  <a:pt x="9471" y="23502"/>
                </a:cubicBezTo>
                <a:cubicBezTo>
                  <a:pt x="10404" y="23502"/>
                  <a:pt x="11341" y="23327"/>
                  <a:pt x="12387" y="23109"/>
                </a:cubicBezTo>
                <a:cubicBezTo>
                  <a:pt x="23723" y="20797"/>
                  <a:pt x="35152" y="18016"/>
                  <a:pt x="46692" y="18016"/>
                </a:cubicBezTo>
                <a:cubicBezTo>
                  <a:pt x="47740" y="18016"/>
                  <a:pt x="48789" y="18039"/>
                  <a:pt x="49839" y="18087"/>
                </a:cubicBezTo>
                <a:cubicBezTo>
                  <a:pt x="49214" y="15520"/>
                  <a:pt x="49147" y="12820"/>
                  <a:pt x="48500" y="10253"/>
                </a:cubicBezTo>
                <a:cubicBezTo>
                  <a:pt x="47830" y="7664"/>
                  <a:pt x="46245" y="3624"/>
                  <a:pt x="43723" y="2486"/>
                </a:cubicBezTo>
                <a:cubicBezTo>
                  <a:pt x="43091" y="2196"/>
                  <a:pt x="42479" y="2074"/>
                  <a:pt x="41873" y="2074"/>
                </a:cubicBezTo>
                <a:cubicBezTo>
                  <a:pt x="38847" y="2074"/>
                  <a:pt x="35967" y="5108"/>
                  <a:pt x="31336" y="5276"/>
                </a:cubicBezTo>
                <a:cubicBezTo>
                  <a:pt x="31216" y="5280"/>
                  <a:pt x="31096" y="5282"/>
                  <a:pt x="30977" y="5282"/>
                </a:cubicBezTo>
                <a:cubicBezTo>
                  <a:pt x="24835" y="5282"/>
                  <a:pt x="19797" y="1"/>
                  <a:pt x="1252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5"/>
          <p:cNvSpPr/>
          <p:nvPr/>
        </p:nvSpPr>
        <p:spPr>
          <a:xfrm rot="10800000">
            <a:off x="4710711" y="4724448"/>
            <a:ext cx="163500" cy="163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5"/>
          <p:cNvSpPr/>
          <p:nvPr/>
        </p:nvSpPr>
        <p:spPr>
          <a:xfrm rot="10800000">
            <a:off x="8391336" y="4168473"/>
            <a:ext cx="98400" cy="98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5"/>
          <p:cNvSpPr/>
          <p:nvPr/>
        </p:nvSpPr>
        <p:spPr>
          <a:xfrm rot="10800000">
            <a:off x="5390761" y="4168473"/>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5"/>
          <p:cNvSpPr/>
          <p:nvPr/>
        </p:nvSpPr>
        <p:spPr>
          <a:xfrm rot="10800000">
            <a:off x="6002711" y="4756848"/>
            <a:ext cx="98400" cy="987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5"/>
          <p:cNvSpPr/>
          <p:nvPr/>
        </p:nvSpPr>
        <p:spPr>
          <a:xfrm rot="10800000" flipH="1">
            <a:off x="6276637" y="4026301"/>
            <a:ext cx="3007352" cy="1244123"/>
          </a:xfrm>
          <a:custGeom>
            <a:avLst/>
            <a:gdLst/>
            <a:ahLst/>
            <a:cxnLst/>
            <a:rect l="l" t="t" r="r" b="b"/>
            <a:pathLst>
              <a:path w="72716" h="43165" extrusionOk="0">
                <a:moveTo>
                  <a:pt x="36506" y="1"/>
                </a:moveTo>
                <a:cubicBezTo>
                  <a:pt x="24983" y="1"/>
                  <a:pt x="13559" y="1174"/>
                  <a:pt x="0" y="3973"/>
                </a:cubicBezTo>
                <a:cubicBezTo>
                  <a:pt x="982" y="6629"/>
                  <a:pt x="1205" y="12052"/>
                  <a:pt x="1853" y="14262"/>
                </a:cubicBezTo>
                <a:cubicBezTo>
                  <a:pt x="3259" y="19194"/>
                  <a:pt x="12610" y="30220"/>
                  <a:pt x="23859" y="33077"/>
                </a:cubicBezTo>
                <a:cubicBezTo>
                  <a:pt x="25907" y="33596"/>
                  <a:pt x="27823" y="33808"/>
                  <a:pt x="29631" y="33808"/>
                </a:cubicBezTo>
                <a:cubicBezTo>
                  <a:pt x="37728" y="33808"/>
                  <a:pt x="43662" y="29551"/>
                  <a:pt x="49622" y="29551"/>
                </a:cubicBezTo>
                <a:cubicBezTo>
                  <a:pt x="50569" y="29551"/>
                  <a:pt x="51516" y="29659"/>
                  <a:pt x="52472" y="29907"/>
                </a:cubicBezTo>
                <a:cubicBezTo>
                  <a:pt x="60284" y="31938"/>
                  <a:pt x="55507" y="42049"/>
                  <a:pt x="72715" y="43165"/>
                </a:cubicBezTo>
                <a:cubicBezTo>
                  <a:pt x="70483" y="29863"/>
                  <a:pt x="71086" y="16270"/>
                  <a:pt x="71689" y="2812"/>
                </a:cubicBezTo>
                <a:cubicBezTo>
                  <a:pt x="58580" y="1069"/>
                  <a:pt x="47498" y="1"/>
                  <a:pt x="365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5"/>
          <p:cNvSpPr/>
          <p:nvPr/>
        </p:nvSpPr>
        <p:spPr>
          <a:xfrm>
            <a:off x="6885137" y="4472397"/>
            <a:ext cx="2457436" cy="930503"/>
          </a:xfrm>
          <a:custGeom>
            <a:avLst/>
            <a:gdLst/>
            <a:ahLst/>
            <a:cxnLst/>
            <a:rect l="l" t="t" r="r" b="b"/>
            <a:pathLst>
              <a:path w="49839" h="23502" extrusionOk="0">
                <a:moveTo>
                  <a:pt x="12527" y="1"/>
                </a:moveTo>
                <a:cubicBezTo>
                  <a:pt x="11413" y="1"/>
                  <a:pt x="10247" y="125"/>
                  <a:pt x="9017" y="410"/>
                </a:cubicBezTo>
                <a:cubicBezTo>
                  <a:pt x="4486" y="1459"/>
                  <a:pt x="402" y="6325"/>
                  <a:pt x="157" y="11280"/>
                </a:cubicBezTo>
                <a:cubicBezTo>
                  <a:pt x="0" y="14650"/>
                  <a:pt x="1518" y="19694"/>
                  <a:pt x="5468" y="22238"/>
                </a:cubicBezTo>
                <a:cubicBezTo>
                  <a:pt x="6967" y="23186"/>
                  <a:pt x="8215" y="23502"/>
                  <a:pt x="9471" y="23502"/>
                </a:cubicBezTo>
                <a:cubicBezTo>
                  <a:pt x="10404" y="23502"/>
                  <a:pt x="11341" y="23327"/>
                  <a:pt x="12387" y="23109"/>
                </a:cubicBezTo>
                <a:cubicBezTo>
                  <a:pt x="23723" y="20797"/>
                  <a:pt x="35152" y="18016"/>
                  <a:pt x="46692" y="18016"/>
                </a:cubicBezTo>
                <a:cubicBezTo>
                  <a:pt x="47740" y="18016"/>
                  <a:pt x="48789" y="18039"/>
                  <a:pt x="49839" y="18087"/>
                </a:cubicBezTo>
                <a:cubicBezTo>
                  <a:pt x="49214" y="15520"/>
                  <a:pt x="49147" y="12820"/>
                  <a:pt x="48500" y="10253"/>
                </a:cubicBezTo>
                <a:cubicBezTo>
                  <a:pt x="47830" y="7664"/>
                  <a:pt x="46245" y="3624"/>
                  <a:pt x="43723" y="2486"/>
                </a:cubicBezTo>
                <a:cubicBezTo>
                  <a:pt x="43091" y="2196"/>
                  <a:pt x="42479" y="2074"/>
                  <a:pt x="41873" y="2074"/>
                </a:cubicBezTo>
                <a:cubicBezTo>
                  <a:pt x="38847" y="2074"/>
                  <a:pt x="35967" y="5108"/>
                  <a:pt x="31336" y="5276"/>
                </a:cubicBezTo>
                <a:cubicBezTo>
                  <a:pt x="31216" y="5280"/>
                  <a:pt x="31096" y="5282"/>
                  <a:pt x="30977" y="5282"/>
                </a:cubicBezTo>
                <a:cubicBezTo>
                  <a:pt x="24835" y="5282"/>
                  <a:pt x="19797" y="1"/>
                  <a:pt x="125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80"/>
        <p:cNvGrpSpPr/>
        <p:nvPr/>
      </p:nvGrpSpPr>
      <p:grpSpPr>
        <a:xfrm>
          <a:off x="0" y="0"/>
          <a:ext cx="0" cy="0"/>
          <a:chOff x="0" y="0"/>
          <a:chExt cx="0" cy="0"/>
        </a:xfrm>
      </p:grpSpPr>
      <p:sp>
        <p:nvSpPr>
          <p:cNvPr id="81" name="Google Shape;81;p6"/>
          <p:cNvSpPr txBox="1">
            <a:spLocks noGrp="1"/>
          </p:cNvSpPr>
          <p:nvPr>
            <p:ph type="title"/>
          </p:nvPr>
        </p:nvSpPr>
        <p:spPr>
          <a:xfrm>
            <a:off x="540000" y="363275"/>
            <a:ext cx="80640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82" name="Google Shape;82;p6"/>
          <p:cNvSpPr/>
          <p:nvPr/>
        </p:nvSpPr>
        <p:spPr>
          <a:xfrm>
            <a:off x="6082076" y="-118290"/>
            <a:ext cx="3204343" cy="1651139"/>
          </a:xfrm>
          <a:custGeom>
            <a:avLst/>
            <a:gdLst/>
            <a:ahLst/>
            <a:cxnLst/>
            <a:rect l="l" t="t" r="r" b="b"/>
            <a:pathLst>
              <a:path w="64695" h="36451" extrusionOk="0">
                <a:moveTo>
                  <a:pt x="5503" y="0"/>
                </a:moveTo>
                <a:cubicBezTo>
                  <a:pt x="2589" y="0"/>
                  <a:pt x="1" y="186"/>
                  <a:pt x="237" y="874"/>
                </a:cubicBezTo>
                <a:cubicBezTo>
                  <a:pt x="460" y="1499"/>
                  <a:pt x="4411" y="2169"/>
                  <a:pt x="5259" y="2593"/>
                </a:cubicBezTo>
                <a:cubicBezTo>
                  <a:pt x="7178" y="3552"/>
                  <a:pt x="8897" y="4869"/>
                  <a:pt x="10325" y="6454"/>
                </a:cubicBezTo>
                <a:cubicBezTo>
                  <a:pt x="13673" y="10092"/>
                  <a:pt x="16619" y="21050"/>
                  <a:pt x="24989" y="22345"/>
                </a:cubicBezTo>
                <a:cubicBezTo>
                  <a:pt x="25398" y="22407"/>
                  <a:pt x="25804" y="22437"/>
                  <a:pt x="26206" y="22437"/>
                </a:cubicBezTo>
                <a:cubicBezTo>
                  <a:pt x="31849" y="22437"/>
                  <a:pt x="36809" y="16669"/>
                  <a:pt x="38871" y="15314"/>
                </a:cubicBezTo>
                <a:cubicBezTo>
                  <a:pt x="39863" y="14681"/>
                  <a:pt x="40996" y="14362"/>
                  <a:pt x="42135" y="14362"/>
                </a:cubicBezTo>
                <a:cubicBezTo>
                  <a:pt x="43201" y="14362"/>
                  <a:pt x="44272" y="14642"/>
                  <a:pt x="45232" y="15203"/>
                </a:cubicBezTo>
                <a:cubicBezTo>
                  <a:pt x="49027" y="17502"/>
                  <a:pt x="49071" y="22858"/>
                  <a:pt x="50634" y="27010"/>
                </a:cubicBezTo>
                <a:cubicBezTo>
                  <a:pt x="52642" y="32143"/>
                  <a:pt x="57307" y="35759"/>
                  <a:pt x="62775" y="36450"/>
                </a:cubicBezTo>
                <a:cubicBezTo>
                  <a:pt x="62396" y="25269"/>
                  <a:pt x="63043" y="14065"/>
                  <a:pt x="64694" y="2994"/>
                </a:cubicBezTo>
                <a:cubicBezTo>
                  <a:pt x="57530" y="1745"/>
                  <a:pt x="50232" y="1499"/>
                  <a:pt x="42978" y="1254"/>
                </a:cubicBezTo>
                <a:cubicBezTo>
                  <a:pt x="32957" y="896"/>
                  <a:pt x="22936" y="562"/>
                  <a:pt x="12914" y="249"/>
                </a:cubicBezTo>
                <a:cubicBezTo>
                  <a:pt x="12140" y="215"/>
                  <a:pt x="8634" y="0"/>
                  <a:pt x="550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6"/>
          <p:cNvSpPr/>
          <p:nvPr/>
        </p:nvSpPr>
        <p:spPr>
          <a:xfrm rot="10800000">
            <a:off x="6965676" y="-72669"/>
            <a:ext cx="2420522" cy="1034218"/>
          </a:xfrm>
          <a:custGeom>
            <a:avLst/>
            <a:gdLst/>
            <a:ahLst/>
            <a:cxnLst/>
            <a:rect l="l" t="t" r="r" b="b"/>
            <a:pathLst>
              <a:path w="143993" h="61524" extrusionOk="0">
                <a:moveTo>
                  <a:pt x="25900" y="1"/>
                </a:moveTo>
                <a:cubicBezTo>
                  <a:pt x="11671" y="1"/>
                  <a:pt x="1" y="8596"/>
                  <a:pt x="1" y="8596"/>
                </a:cubicBezTo>
                <a:lnTo>
                  <a:pt x="186" y="61523"/>
                </a:lnTo>
                <a:lnTo>
                  <a:pt x="143993" y="61523"/>
                </a:lnTo>
                <a:cubicBezTo>
                  <a:pt x="138074" y="43327"/>
                  <a:pt x="128448" y="39288"/>
                  <a:pt x="117124" y="39288"/>
                </a:cubicBezTo>
                <a:cubicBezTo>
                  <a:pt x="108085" y="39288"/>
                  <a:pt x="97965" y="41861"/>
                  <a:pt x="87783" y="41861"/>
                </a:cubicBezTo>
                <a:cubicBezTo>
                  <a:pt x="83897" y="41861"/>
                  <a:pt x="80003" y="41486"/>
                  <a:pt x="76156" y="40451"/>
                </a:cubicBezTo>
                <a:cubicBezTo>
                  <a:pt x="58842" y="35830"/>
                  <a:pt x="64326" y="18763"/>
                  <a:pt x="43685" y="5269"/>
                </a:cubicBezTo>
                <a:cubicBezTo>
                  <a:pt x="37737" y="1386"/>
                  <a:pt x="31612" y="1"/>
                  <a:pt x="2590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6"/>
          <p:cNvSpPr/>
          <p:nvPr/>
        </p:nvSpPr>
        <p:spPr>
          <a:xfrm rot="10484947" flipH="1">
            <a:off x="7999385" y="-411807"/>
            <a:ext cx="1843431" cy="869285"/>
          </a:xfrm>
          <a:custGeom>
            <a:avLst/>
            <a:gdLst/>
            <a:ahLst/>
            <a:cxnLst/>
            <a:rect l="l" t="t" r="r" b="b"/>
            <a:pathLst>
              <a:path w="49839" h="23502" extrusionOk="0">
                <a:moveTo>
                  <a:pt x="12527" y="1"/>
                </a:moveTo>
                <a:cubicBezTo>
                  <a:pt x="11413" y="1"/>
                  <a:pt x="10247" y="125"/>
                  <a:pt x="9017" y="410"/>
                </a:cubicBezTo>
                <a:cubicBezTo>
                  <a:pt x="4486" y="1459"/>
                  <a:pt x="402" y="6325"/>
                  <a:pt x="157" y="11280"/>
                </a:cubicBezTo>
                <a:cubicBezTo>
                  <a:pt x="0" y="14650"/>
                  <a:pt x="1518" y="19694"/>
                  <a:pt x="5468" y="22238"/>
                </a:cubicBezTo>
                <a:cubicBezTo>
                  <a:pt x="6967" y="23186"/>
                  <a:pt x="8215" y="23502"/>
                  <a:pt x="9471" y="23502"/>
                </a:cubicBezTo>
                <a:cubicBezTo>
                  <a:pt x="10404" y="23502"/>
                  <a:pt x="11341" y="23327"/>
                  <a:pt x="12387" y="23109"/>
                </a:cubicBezTo>
                <a:cubicBezTo>
                  <a:pt x="23723" y="20797"/>
                  <a:pt x="35152" y="18016"/>
                  <a:pt x="46692" y="18016"/>
                </a:cubicBezTo>
                <a:cubicBezTo>
                  <a:pt x="47740" y="18016"/>
                  <a:pt x="48789" y="18039"/>
                  <a:pt x="49839" y="18087"/>
                </a:cubicBezTo>
                <a:cubicBezTo>
                  <a:pt x="49214" y="15520"/>
                  <a:pt x="49147" y="12820"/>
                  <a:pt x="48500" y="10253"/>
                </a:cubicBezTo>
                <a:cubicBezTo>
                  <a:pt x="47830" y="7664"/>
                  <a:pt x="46245" y="3624"/>
                  <a:pt x="43723" y="2486"/>
                </a:cubicBezTo>
                <a:cubicBezTo>
                  <a:pt x="43091" y="2196"/>
                  <a:pt x="42479" y="2074"/>
                  <a:pt x="41873" y="2074"/>
                </a:cubicBezTo>
                <a:cubicBezTo>
                  <a:pt x="38847" y="2074"/>
                  <a:pt x="35967" y="5108"/>
                  <a:pt x="31336" y="5276"/>
                </a:cubicBezTo>
                <a:cubicBezTo>
                  <a:pt x="31216" y="5280"/>
                  <a:pt x="31096" y="5282"/>
                  <a:pt x="30977" y="5282"/>
                </a:cubicBezTo>
                <a:cubicBezTo>
                  <a:pt x="24835" y="5282"/>
                  <a:pt x="19797" y="1"/>
                  <a:pt x="125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6"/>
          <p:cNvSpPr/>
          <p:nvPr/>
        </p:nvSpPr>
        <p:spPr>
          <a:xfrm rot="10800000">
            <a:off x="7222138" y="458246"/>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6"/>
          <p:cNvSpPr/>
          <p:nvPr/>
        </p:nvSpPr>
        <p:spPr>
          <a:xfrm rot="10800000">
            <a:off x="8177150" y="697159"/>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6"/>
          <p:cNvSpPr/>
          <p:nvPr/>
        </p:nvSpPr>
        <p:spPr>
          <a:xfrm rot="10800000">
            <a:off x="8947925" y="1581934"/>
            <a:ext cx="98400" cy="987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88"/>
        <p:cNvGrpSpPr/>
        <p:nvPr/>
      </p:nvGrpSpPr>
      <p:grpSpPr>
        <a:xfrm>
          <a:off x="0" y="0"/>
          <a:ext cx="0" cy="0"/>
          <a:chOff x="0" y="0"/>
          <a:chExt cx="0" cy="0"/>
        </a:xfrm>
      </p:grpSpPr>
      <p:sp>
        <p:nvSpPr>
          <p:cNvPr id="89" name="Google Shape;89;p7"/>
          <p:cNvSpPr txBox="1">
            <a:spLocks noGrp="1"/>
          </p:cNvSpPr>
          <p:nvPr>
            <p:ph type="title"/>
          </p:nvPr>
        </p:nvSpPr>
        <p:spPr>
          <a:xfrm>
            <a:off x="478950" y="1922950"/>
            <a:ext cx="4860000" cy="8223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3600"/>
              <a:buNone/>
              <a:defRPr sz="60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90" name="Google Shape;90;p7"/>
          <p:cNvSpPr txBox="1">
            <a:spLocks noGrp="1"/>
          </p:cNvSpPr>
          <p:nvPr>
            <p:ph type="subTitle" idx="1"/>
          </p:nvPr>
        </p:nvSpPr>
        <p:spPr>
          <a:xfrm>
            <a:off x="479050" y="2757125"/>
            <a:ext cx="4860000" cy="491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600">
                <a:solidFill>
                  <a:schemeClr val="dk1"/>
                </a:solidFill>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91" name="Google Shape;91;p7"/>
          <p:cNvSpPr/>
          <p:nvPr/>
        </p:nvSpPr>
        <p:spPr>
          <a:xfrm rot="-10667561">
            <a:off x="305871" y="4396335"/>
            <a:ext cx="4818716" cy="780968"/>
          </a:xfrm>
          <a:custGeom>
            <a:avLst/>
            <a:gdLst/>
            <a:ahLst/>
            <a:cxnLst/>
            <a:rect l="l" t="t" r="r" b="b"/>
            <a:pathLst>
              <a:path w="79484" h="14785" extrusionOk="0">
                <a:moveTo>
                  <a:pt x="64823" y="0"/>
                </a:moveTo>
                <a:cubicBezTo>
                  <a:pt x="56730" y="0"/>
                  <a:pt x="48629" y="357"/>
                  <a:pt x="40537" y="566"/>
                </a:cubicBezTo>
                <a:cubicBezTo>
                  <a:pt x="32882" y="767"/>
                  <a:pt x="25204" y="856"/>
                  <a:pt x="17548" y="856"/>
                </a:cubicBezTo>
                <a:lnTo>
                  <a:pt x="6188" y="856"/>
                </a:lnTo>
                <a:cubicBezTo>
                  <a:pt x="5806" y="856"/>
                  <a:pt x="5327" y="841"/>
                  <a:pt x="4808" y="841"/>
                </a:cubicBezTo>
                <a:cubicBezTo>
                  <a:pt x="2720" y="841"/>
                  <a:pt x="0" y="1085"/>
                  <a:pt x="519" y="3534"/>
                </a:cubicBezTo>
                <a:cubicBezTo>
                  <a:pt x="1166" y="6614"/>
                  <a:pt x="4269" y="9560"/>
                  <a:pt x="6746" y="11190"/>
                </a:cubicBezTo>
                <a:cubicBezTo>
                  <a:pt x="10540" y="13712"/>
                  <a:pt x="15160" y="14738"/>
                  <a:pt x="19713" y="14783"/>
                </a:cubicBezTo>
                <a:cubicBezTo>
                  <a:pt x="19807" y="14784"/>
                  <a:pt x="19901" y="14784"/>
                  <a:pt x="19995" y="14784"/>
                </a:cubicBezTo>
                <a:cubicBezTo>
                  <a:pt x="22334" y="14784"/>
                  <a:pt x="24671" y="14518"/>
                  <a:pt x="26967" y="14024"/>
                </a:cubicBezTo>
                <a:cubicBezTo>
                  <a:pt x="29891" y="13377"/>
                  <a:pt x="32703" y="12350"/>
                  <a:pt x="35515" y="11324"/>
                </a:cubicBezTo>
                <a:cubicBezTo>
                  <a:pt x="42724" y="8712"/>
                  <a:pt x="50045" y="6235"/>
                  <a:pt x="57633" y="5141"/>
                </a:cubicBezTo>
                <a:cubicBezTo>
                  <a:pt x="61727" y="4546"/>
                  <a:pt x="65864" y="4360"/>
                  <a:pt x="70011" y="4360"/>
                </a:cubicBezTo>
                <a:cubicBezTo>
                  <a:pt x="73167" y="4360"/>
                  <a:pt x="76330" y="4468"/>
                  <a:pt x="79484" y="4583"/>
                </a:cubicBezTo>
                <a:cubicBezTo>
                  <a:pt x="79461" y="3222"/>
                  <a:pt x="79439" y="1860"/>
                  <a:pt x="79439" y="499"/>
                </a:cubicBezTo>
                <a:cubicBezTo>
                  <a:pt x="74572" y="130"/>
                  <a:pt x="69699" y="0"/>
                  <a:pt x="648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7"/>
          <p:cNvSpPr/>
          <p:nvPr/>
        </p:nvSpPr>
        <p:spPr>
          <a:xfrm rot="10800000">
            <a:off x="402459" y="4303597"/>
            <a:ext cx="2393629" cy="966464"/>
          </a:xfrm>
          <a:custGeom>
            <a:avLst/>
            <a:gdLst/>
            <a:ahLst/>
            <a:cxnLst/>
            <a:rect l="l" t="t" r="r" b="b"/>
            <a:pathLst>
              <a:path w="72716" h="43165" extrusionOk="0">
                <a:moveTo>
                  <a:pt x="36506" y="1"/>
                </a:moveTo>
                <a:cubicBezTo>
                  <a:pt x="24983" y="1"/>
                  <a:pt x="13559" y="1174"/>
                  <a:pt x="0" y="3973"/>
                </a:cubicBezTo>
                <a:cubicBezTo>
                  <a:pt x="982" y="6629"/>
                  <a:pt x="1205" y="12052"/>
                  <a:pt x="1853" y="14262"/>
                </a:cubicBezTo>
                <a:cubicBezTo>
                  <a:pt x="3259" y="19194"/>
                  <a:pt x="12610" y="30220"/>
                  <a:pt x="23859" y="33077"/>
                </a:cubicBezTo>
                <a:cubicBezTo>
                  <a:pt x="25907" y="33596"/>
                  <a:pt x="27823" y="33808"/>
                  <a:pt x="29631" y="33808"/>
                </a:cubicBezTo>
                <a:cubicBezTo>
                  <a:pt x="37728" y="33808"/>
                  <a:pt x="43662" y="29551"/>
                  <a:pt x="49622" y="29551"/>
                </a:cubicBezTo>
                <a:cubicBezTo>
                  <a:pt x="50569" y="29551"/>
                  <a:pt x="51516" y="29659"/>
                  <a:pt x="52472" y="29907"/>
                </a:cubicBezTo>
                <a:cubicBezTo>
                  <a:pt x="60284" y="31938"/>
                  <a:pt x="55507" y="42049"/>
                  <a:pt x="72715" y="43165"/>
                </a:cubicBezTo>
                <a:cubicBezTo>
                  <a:pt x="70483" y="29863"/>
                  <a:pt x="71086" y="16270"/>
                  <a:pt x="71689" y="2812"/>
                </a:cubicBezTo>
                <a:cubicBezTo>
                  <a:pt x="58580" y="1069"/>
                  <a:pt x="47498" y="1"/>
                  <a:pt x="365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7"/>
          <p:cNvSpPr/>
          <p:nvPr/>
        </p:nvSpPr>
        <p:spPr>
          <a:xfrm>
            <a:off x="-272112" y="4159112"/>
            <a:ext cx="2096898" cy="989152"/>
          </a:xfrm>
          <a:custGeom>
            <a:avLst/>
            <a:gdLst/>
            <a:ahLst/>
            <a:cxnLst/>
            <a:rect l="l" t="t" r="r" b="b"/>
            <a:pathLst>
              <a:path w="143993" h="61524" extrusionOk="0">
                <a:moveTo>
                  <a:pt x="25900" y="1"/>
                </a:moveTo>
                <a:cubicBezTo>
                  <a:pt x="11671" y="1"/>
                  <a:pt x="1" y="8596"/>
                  <a:pt x="1" y="8596"/>
                </a:cubicBezTo>
                <a:lnTo>
                  <a:pt x="186" y="61523"/>
                </a:lnTo>
                <a:lnTo>
                  <a:pt x="143993" y="61523"/>
                </a:lnTo>
                <a:cubicBezTo>
                  <a:pt x="138074" y="43327"/>
                  <a:pt x="128448" y="39288"/>
                  <a:pt x="117124" y="39288"/>
                </a:cubicBezTo>
                <a:cubicBezTo>
                  <a:pt x="108085" y="39288"/>
                  <a:pt x="97965" y="41861"/>
                  <a:pt x="87783" y="41861"/>
                </a:cubicBezTo>
                <a:cubicBezTo>
                  <a:pt x="83897" y="41861"/>
                  <a:pt x="80003" y="41486"/>
                  <a:pt x="76156" y="40451"/>
                </a:cubicBezTo>
                <a:cubicBezTo>
                  <a:pt x="58842" y="35830"/>
                  <a:pt x="64326" y="18763"/>
                  <a:pt x="43685" y="5269"/>
                </a:cubicBezTo>
                <a:cubicBezTo>
                  <a:pt x="37737" y="1386"/>
                  <a:pt x="31612" y="1"/>
                  <a:pt x="259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7"/>
          <p:cNvSpPr/>
          <p:nvPr/>
        </p:nvSpPr>
        <p:spPr>
          <a:xfrm>
            <a:off x="5246676" y="4820774"/>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7"/>
          <p:cNvSpPr/>
          <p:nvPr/>
        </p:nvSpPr>
        <p:spPr>
          <a:xfrm>
            <a:off x="402451" y="3952199"/>
            <a:ext cx="98400" cy="98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7"/>
          <p:cNvSpPr/>
          <p:nvPr/>
        </p:nvSpPr>
        <p:spPr>
          <a:xfrm>
            <a:off x="1153051" y="4390624"/>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7"/>
          <p:cNvSpPr/>
          <p:nvPr/>
        </p:nvSpPr>
        <p:spPr>
          <a:xfrm>
            <a:off x="2859751" y="4737474"/>
            <a:ext cx="98400" cy="987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7"/>
          <p:cNvSpPr/>
          <p:nvPr/>
        </p:nvSpPr>
        <p:spPr>
          <a:xfrm rot="-132439" flipH="1">
            <a:off x="305871" y="-39916"/>
            <a:ext cx="4818716" cy="780968"/>
          </a:xfrm>
          <a:custGeom>
            <a:avLst/>
            <a:gdLst/>
            <a:ahLst/>
            <a:cxnLst/>
            <a:rect l="l" t="t" r="r" b="b"/>
            <a:pathLst>
              <a:path w="79484" h="14785" extrusionOk="0">
                <a:moveTo>
                  <a:pt x="64823" y="0"/>
                </a:moveTo>
                <a:cubicBezTo>
                  <a:pt x="56730" y="0"/>
                  <a:pt x="48629" y="357"/>
                  <a:pt x="40537" y="566"/>
                </a:cubicBezTo>
                <a:cubicBezTo>
                  <a:pt x="32882" y="767"/>
                  <a:pt x="25204" y="856"/>
                  <a:pt x="17548" y="856"/>
                </a:cubicBezTo>
                <a:lnTo>
                  <a:pt x="6188" y="856"/>
                </a:lnTo>
                <a:cubicBezTo>
                  <a:pt x="5806" y="856"/>
                  <a:pt x="5327" y="841"/>
                  <a:pt x="4808" y="841"/>
                </a:cubicBezTo>
                <a:cubicBezTo>
                  <a:pt x="2720" y="841"/>
                  <a:pt x="0" y="1085"/>
                  <a:pt x="519" y="3534"/>
                </a:cubicBezTo>
                <a:cubicBezTo>
                  <a:pt x="1166" y="6614"/>
                  <a:pt x="4269" y="9560"/>
                  <a:pt x="6746" y="11190"/>
                </a:cubicBezTo>
                <a:cubicBezTo>
                  <a:pt x="10540" y="13712"/>
                  <a:pt x="15160" y="14738"/>
                  <a:pt x="19713" y="14783"/>
                </a:cubicBezTo>
                <a:cubicBezTo>
                  <a:pt x="19807" y="14784"/>
                  <a:pt x="19901" y="14784"/>
                  <a:pt x="19995" y="14784"/>
                </a:cubicBezTo>
                <a:cubicBezTo>
                  <a:pt x="22334" y="14784"/>
                  <a:pt x="24671" y="14518"/>
                  <a:pt x="26967" y="14024"/>
                </a:cubicBezTo>
                <a:cubicBezTo>
                  <a:pt x="29891" y="13377"/>
                  <a:pt x="32703" y="12350"/>
                  <a:pt x="35515" y="11324"/>
                </a:cubicBezTo>
                <a:cubicBezTo>
                  <a:pt x="42724" y="8712"/>
                  <a:pt x="50045" y="6235"/>
                  <a:pt x="57633" y="5141"/>
                </a:cubicBezTo>
                <a:cubicBezTo>
                  <a:pt x="61727" y="4546"/>
                  <a:pt x="65864" y="4360"/>
                  <a:pt x="70011" y="4360"/>
                </a:cubicBezTo>
                <a:cubicBezTo>
                  <a:pt x="73167" y="4360"/>
                  <a:pt x="76330" y="4468"/>
                  <a:pt x="79484" y="4583"/>
                </a:cubicBezTo>
                <a:cubicBezTo>
                  <a:pt x="79461" y="3222"/>
                  <a:pt x="79439" y="1860"/>
                  <a:pt x="79439" y="499"/>
                </a:cubicBezTo>
                <a:cubicBezTo>
                  <a:pt x="74572" y="130"/>
                  <a:pt x="69699" y="0"/>
                  <a:pt x="648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7"/>
          <p:cNvSpPr/>
          <p:nvPr/>
        </p:nvSpPr>
        <p:spPr>
          <a:xfrm flipH="1">
            <a:off x="402459" y="-132676"/>
            <a:ext cx="2393629" cy="966464"/>
          </a:xfrm>
          <a:custGeom>
            <a:avLst/>
            <a:gdLst/>
            <a:ahLst/>
            <a:cxnLst/>
            <a:rect l="l" t="t" r="r" b="b"/>
            <a:pathLst>
              <a:path w="72716" h="43165" extrusionOk="0">
                <a:moveTo>
                  <a:pt x="36506" y="1"/>
                </a:moveTo>
                <a:cubicBezTo>
                  <a:pt x="24983" y="1"/>
                  <a:pt x="13559" y="1174"/>
                  <a:pt x="0" y="3973"/>
                </a:cubicBezTo>
                <a:cubicBezTo>
                  <a:pt x="982" y="6629"/>
                  <a:pt x="1205" y="12052"/>
                  <a:pt x="1853" y="14262"/>
                </a:cubicBezTo>
                <a:cubicBezTo>
                  <a:pt x="3259" y="19194"/>
                  <a:pt x="12610" y="30220"/>
                  <a:pt x="23859" y="33077"/>
                </a:cubicBezTo>
                <a:cubicBezTo>
                  <a:pt x="25907" y="33596"/>
                  <a:pt x="27823" y="33808"/>
                  <a:pt x="29631" y="33808"/>
                </a:cubicBezTo>
                <a:cubicBezTo>
                  <a:pt x="37728" y="33808"/>
                  <a:pt x="43662" y="29551"/>
                  <a:pt x="49622" y="29551"/>
                </a:cubicBezTo>
                <a:cubicBezTo>
                  <a:pt x="50569" y="29551"/>
                  <a:pt x="51516" y="29659"/>
                  <a:pt x="52472" y="29907"/>
                </a:cubicBezTo>
                <a:cubicBezTo>
                  <a:pt x="60284" y="31938"/>
                  <a:pt x="55507" y="42049"/>
                  <a:pt x="72715" y="43165"/>
                </a:cubicBezTo>
                <a:cubicBezTo>
                  <a:pt x="70483" y="29863"/>
                  <a:pt x="71086" y="16270"/>
                  <a:pt x="71689" y="2812"/>
                </a:cubicBezTo>
                <a:cubicBezTo>
                  <a:pt x="58580" y="1069"/>
                  <a:pt x="47498" y="1"/>
                  <a:pt x="365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7"/>
          <p:cNvSpPr/>
          <p:nvPr/>
        </p:nvSpPr>
        <p:spPr>
          <a:xfrm rot="10800000" flipH="1">
            <a:off x="-272112" y="-10878"/>
            <a:ext cx="2096898" cy="989152"/>
          </a:xfrm>
          <a:custGeom>
            <a:avLst/>
            <a:gdLst/>
            <a:ahLst/>
            <a:cxnLst/>
            <a:rect l="l" t="t" r="r" b="b"/>
            <a:pathLst>
              <a:path w="143993" h="61524" extrusionOk="0">
                <a:moveTo>
                  <a:pt x="25900" y="1"/>
                </a:moveTo>
                <a:cubicBezTo>
                  <a:pt x="11671" y="1"/>
                  <a:pt x="1" y="8596"/>
                  <a:pt x="1" y="8596"/>
                </a:cubicBezTo>
                <a:lnTo>
                  <a:pt x="186" y="61523"/>
                </a:lnTo>
                <a:lnTo>
                  <a:pt x="143993" y="61523"/>
                </a:lnTo>
                <a:cubicBezTo>
                  <a:pt x="138074" y="43327"/>
                  <a:pt x="128448" y="39288"/>
                  <a:pt x="117124" y="39288"/>
                </a:cubicBezTo>
                <a:cubicBezTo>
                  <a:pt x="108085" y="39288"/>
                  <a:pt x="97965" y="41861"/>
                  <a:pt x="87783" y="41861"/>
                </a:cubicBezTo>
                <a:cubicBezTo>
                  <a:pt x="83897" y="41861"/>
                  <a:pt x="80003" y="41486"/>
                  <a:pt x="76156" y="40451"/>
                </a:cubicBezTo>
                <a:cubicBezTo>
                  <a:pt x="58842" y="35830"/>
                  <a:pt x="64326" y="18763"/>
                  <a:pt x="43685" y="5269"/>
                </a:cubicBezTo>
                <a:cubicBezTo>
                  <a:pt x="37737" y="1386"/>
                  <a:pt x="31612" y="1"/>
                  <a:pt x="259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7"/>
          <p:cNvSpPr/>
          <p:nvPr/>
        </p:nvSpPr>
        <p:spPr>
          <a:xfrm rot="10800000" flipH="1">
            <a:off x="402451" y="1086487"/>
            <a:ext cx="98400" cy="98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7"/>
          <p:cNvSpPr/>
          <p:nvPr/>
        </p:nvSpPr>
        <p:spPr>
          <a:xfrm rot="10800000" flipH="1">
            <a:off x="1153051" y="648062"/>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7"/>
          <p:cNvSpPr/>
          <p:nvPr/>
        </p:nvSpPr>
        <p:spPr>
          <a:xfrm rot="10800000" flipH="1">
            <a:off x="2859751" y="301212"/>
            <a:ext cx="98400" cy="987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7"/>
          <p:cNvSpPr/>
          <p:nvPr/>
        </p:nvSpPr>
        <p:spPr>
          <a:xfrm rot="10800000" flipH="1">
            <a:off x="5246676" y="153112"/>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05"/>
        <p:cNvGrpSpPr/>
        <p:nvPr/>
      </p:nvGrpSpPr>
      <p:grpSpPr>
        <a:xfrm>
          <a:off x="0" y="0"/>
          <a:ext cx="0" cy="0"/>
          <a:chOff x="0" y="0"/>
          <a:chExt cx="0" cy="0"/>
        </a:xfrm>
      </p:grpSpPr>
      <p:sp>
        <p:nvSpPr>
          <p:cNvPr id="106" name="Google Shape;106;p8"/>
          <p:cNvSpPr txBox="1">
            <a:spLocks noGrp="1"/>
          </p:cNvSpPr>
          <p:nvPr>
            <p:ph type="title"/>
          </p:nvPr>
        </p:nvSpPr>
        <p:spPr>
          <a:xfrm>
            <a:off x="1388100" y="1076025"/>
            <a:ext cx="6367800" cy="28392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95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107" name="Google Shape;107;p8"/>
          <p:cNvSpPr/>
          <p:nvPr/>
        </p:nvSpPr>
        <p:spPr>
          <a:xfrm flipH="1">
            <a:off x="-426404" y="-84700"/>
            <a:ext cx="6890071" cy="880003"/>
          </a:xfrm>
          <a:custGeom>
            <a:avLst/>
            <a:gdLst/>
            <a:ahLst/>
            <a:cxnLst/>
            <a:rect l="l" t="t" r="r" b="b"/>
            <a:pathLst>
              <a:path w="79484" h="14785" extrusionOk="0">
                <a:moveTo>
                  <a:pt x="64823" y="0"/>
                </a:moveTo>
                <a:cubicBezTo>
                  <a:pt x="56730" y="0"/>
                  <a:pt x="48629" y="357"/>
                  <a:pt x="40537" y="566"/>
                </a:cubicBezTo>
                <a:cubicBezTo>
                  <a:pt x="32882" y="767"/>
                  <a:pt x="25204" y="856"/>
                  <a:pt x="17548" y="856"/>
                </a:cubicBezTo>
                <a:lnTo>
                  <a:pt x="6188" y="856"/>
                </a:lnTo>
                <a:cubicBezTo>
                  <a:pt x="5806" y="856"/>
                  <a:pt x="5327" y="841"/>
                  <a:pt x="4808" y="841"/>
                </a:cubicBezTo>
                <a:cubicBezTo>
                  <a:pt x="2720" y="841"/>
                  <a:pt x="0" y="1085"/>
                  <a:pt x="519" y="3534"/>
                </a:cubicBezTo>
                <a:cubicBezTo>
                  <a:pt x="1166" y="6614"/>
                  <a:pt x="4269" y="9560"/>
                  <a:pt x="6746" y="11190"/>
                </a:cubicBezTo>
                <a:cubicBezTo>
                  <a:pt x="10540" y="13712"/>
                  <a:pt x="15160" y="14738"/>
                  <a:pt x="19713" y="14783"/>
                </a:cubicBezTo>
                <a:cubicBezTo>
                  <a:pt x="19807" y="14784"/>
                  <a:pt x="19901" y="14784"/>
                  <a:pt x="19995" y="14784"/>
                </a:cubicBezTo>
                <a:cubicBezTo>
                  <a:pt x="22334" y="14784"/>
                  <a:pt x="24671" y="14518"/>
                  <a:pt x="26967" y="14024"/>
                </a:cubicBezTo>
                <a:cubicBezTo>
                  <a:pt x="29891" y="13377"/>
                  <a:pt x="32703" y="12350"/>
                  <a:pt x="35515" y="11324"/>
                </a:cubicBezTo>
                <a:cubicBezTo>
                  <a:pt x="42724" y="8712"/>
                  <a:pt x="50045" y="6235"/>
                  <a:pt x="57633" y="5141"/>
                </a:cubicBezTo>
                <a:cubicBezTo>
                  <a:pt x="61727" y="4546"/>
                  <a:pt x="65864" y="4360"/>
                  <a:pt x="70011" y="4360"/>
                </a:cubicBezTo>
                <a:cubicBezTo>
                  <a:pt x="73167" y="4360"/>
                  <a:pt x="76330" y="4468"/>
                  <a:pt x="79484" y="4583"/>
                </a:cubicBezTo>
                <a:cubicBezTo>
                  <a:pt x="79461" y="3222"/>
                  <a:pt x="79439" y="1860"/>
                  <a:pt x="79439" y="499"/>
                </a:cubicBezTo>
                <a:cubicBezTo>
                  <a:pt x="74572" y="130"/>
                  <a:pt x="69699" y="0"/>
                  <a:pt x="648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8"/>
          <p:cNvSpPr/>
          <p:nvPr/>
        </p:nvSpPr>
        <p:spPr>
          <a:xfrm rot="10800000">
            <a:off x="-294784" y="-365201"/>
            <a:ext cx="3086654" cy="972101"/>
          </a:xfrm>
          <a:custGeom>
            <a:avLst/>
            <a:gdLst/>
            <a:ahLst/>
            <a:cxnLst/>
            <a:rect l="l" t="t" r="r" b="b"/>
            <a:pathLst>
              <a:path w="49839" h="23502" extrusionOk="0">
                <a:moveTo>
                  <a:pt x="12527" y="1"/>
                </a:moveTo>
                <a:cubicBezTo>
                  <a:pt x="11413" y="1"/>
                  <a:pt x="10247" y="125"/>
                  <a:pt x="9017" y="410"/>
                </a:cubicBezTo>
                <a:cubicBezTo>
                  <a:pt x="4486" y="1459"/>
                  <a:pt x="402" y="6325"/>
                  <a:pt x="157" y="11280"/>
                </a:cubicBezTo>
                <a:cubicBezTo>
                  <a:pt x="0" y="14650"/>
                  <a:pt x="1518" y="19694"/>
                  <a:pt x="5468" y="22238"/>
                </a:cubicBezTo>
                <a:cubicBezTo>
                  <a:pt x="6967" y="23186"/>
                  <a:pt x="8215" y="23502"/>
                  <a:pt x="9471" y="23502"/>
                </a:cubicBezTo>
                <a:cubicBezTo>
                  <a:pt x="10404" y="23502"/>
                  <a:pt x="11341" y="23327"/>
                  <a:pt x="12387" y="23109"/>
                </a:cubicBezTo>
                <a:cubicBezTo>
                  <a:pt x="23723" y="20797"/>
                  <a:pt x="35152" y="18016"/>
                  <a:pt x="46692" y="18016"/>
                </a:cubicBezTo>
                <a:cubicBezTo>
                  <a:pt x="47740" y="18016"/>
                  <a:pt x="48789" y="18039"/>
                  <a:pt x="49839" y="18087"/>
                </a:cubicBezTo>
                <a:cubicBezTo>
                  <a:pt x="49214" y="15520"/>
                  <a:pt x="49147" y="12820"/>
                  <a:pt x="48500" y="10253"/>
                </a:cubicBezTo>
                <a:cubicBezTo>
                  <a:pt x="47830" y="7664"/>
                  <a:pt x="46245" y="3624"/>
                  <a:pt x="43723" y="2486"/>
                </a:cubicBezTo>
                <a:cubicBezTo>
                  <a:pt x="43091" y="2196"/>
                  <a:pt x="42479" y="2074"/>
                  <a:pt x="41873" y="2074"/>
                </a:cubicBezTo>
                <a:cubicBezTo>
                  <a:pt x="38847" y="2074"/>
                  <a:pt x="35967" y="5108"/>
                  <a:pt x="31336" y="5276"/>
                </a:cubicBezTo>
                <a:cubicBezTo>
                  <a:pt x="31216" y="5280"/>
                  <a:pt x="31096" y="5282"/>
                  <a:pt x="30977" y="5282"/>
                </a:cubicBezTo>
                <a:cubicBezTo>
                  <a:pt x="24835" y="5282"/>
                  <a:pt x="19797" y="1"/>
                  <a:pt x="125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8"/>
          <p:cNvSpPr/>
          <p:nvPr/>
        </p:nvSpPr>
        <p:spPr>
          <a:xfrm rot="-5400147">
            <a:off x="232464" y="-691625"/>
            <a:ext cx="1404839" cy="2093848"/>
          </a:xfrm>
          <a:custGeom>
            <a:avLst/>
            <a:gdLst/>
            <a:ahLst/>
            <a:cxnLst/>
            <a:rect l="l" t="t" r="r" b="b"/>
            <a:pathLst>
              <a:path w="24039" h="44420" extrusionOk="0">
                <a:moveTo>
                  <a:pt x="17715" y="1"/>
                </a:moveTo>
                <a:cubicBezTo>
                  <a:pt x="16371" y="1"/>
                  <a:pt x="14900" y="541"/>
                  <a:pt x="13704" y="2213"/>
                </a:cubicBezTo>
                <a:cubicBezTo>
                  <a:pt x="10848" y="6185"/>
                  <a:pt x="15289" y="12211"/>
                  <a:pt x="13392" y="17300"/>
                </a:cubicBezTo>
                <a:cubicBezTo>
                  <a:pt x="11272" y="22947"/>
                  <a:pt x="1" y="24509"/>
                  <a:pt x="1384" y="34262"/>
                </a:cubicBezTo>
                <a:cubicBezTo>
                  <a:pt x="2268" y="40412"/>
                  <a:pt x="11808" y="44419"/>
                  <a:pt x="18141" y="44419"/>
                </a:cubicBezTo>
                <a:cubicBezTo>
                  <a:pt x="19486" y="44419"/>
                  <a:pt x="20686" y="44239"/>
                  <a:pt x="21628" y="43860"/>
                </a:cubicBezTo>
                <a:cubicBezTo>
                  <a:pt x="21918" y="43748"/>
                  <a:pt x="23413" y="36851"/>
                  <a:pt x="23480" y="36048"/>
                </a:cubicBezTo>
                <a:cubicBezTo>
                  <a:pt x="24038" y="28549"/>
                  <a:pt x="24016" y="20983"/>
                  <a:pt x="23369" y="13484"/>
                </a:cubicBezTo>
                <a:cubicBezTo>
                  <a:pt x="23056" y="9890"/>
                  <a:pt x="22699" y="6252"/>
                  <a:pt x="22186" y="2681"/>
                </a:cubicBezTo>
                <a:cubicBezTo>
                  <a:pt x="22052" y="1766"/>
                  <a:pt x="22141" y="2168"/>
                  <a:pt x="21315" y="1320"/>
                </a:cubicBezTo>
                <a:cubicBezTo>
                  <a:pt x="20767" y="784"/>
                  <a:pt x="19333" y="1"/>
                  <a:pt x="177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8"/>
          <p:cNvSpPr/>
          <p:nvPr/>
        </p:nvSpPr>
        <p:spPr>
          <a:xfrm flipH="1">
            <a:off x="683516" y="606900"/>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8"/>
          <p:cNvSpPr/>
          <p:nvPr/>
        </p:nvSpPr>
        <p:spPr>
          <a:xfrm flipH="1">
            <a:off x="2476066" y="666550"/>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8"/>
          <p:cNvSpPr/>
          <p:nvPr/>
        </p:nvSpPr>
        <p:spPr>
          <a:xfrm flipH="1">
            <a:off x="3173616" y="244725"/>
            <a:ext cx="98400" cy="98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8"/>
          <p:cNvSpPr/>
          <p:nvPr/>
        </p:nvSpPr>
        <p:spPr>
          <a:xfrm flipH="1">
            <a:off x="6566441" y="273550"/>
            <a:ext cx="163500" cy="163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8"/>
          <p:cNvSpPr/>
          <p:nvPr/>
        </p:nvSpPr>
        <p:spPr>
          <a:xfrm rot="10800000" flipH="1">
            <a:off x="2631095" y="4430364"/>
            <a:ext cx="6890071" cy="880003"/>
          </a:xfrm>
          <a:custGeom>
            <a:avLst/>
            <a:gdLst/>
            <a:ahLst/>
            <a:cxnLst/>
            <a:rect l="l" t="t" r="r" b="b"/>
            <a:pathLst>
              <a:path w="79484" h="14785" extrusionOk="0">
                <a:moveTo>
                  <a:pt x="64823" y="0"/>
                </a:moveTo>
                <a:cubicBezTo>
                  <a:pt x="56730" y="0"/>
                  <a:pt x="48629" y="357"/>
                  <a:pt x="40537" y="566"/>
                </a:cubicBezTo>
                <a:cubicBezTo>
                  <a:pt x="32882" y="767"/>
                  <a:pt x="25204" y="856"/>
                  <a:pt x="17548" y="856"/>
                </a:cubicBezTo>
                <a:lnTo>
                  <a:pt x="6188" y="856"/>
                </a:lnTo>
                <a:cubicBezTo>
                  <a:pt x="5806" y="856"/>
                  <a:pt x="5327" y="841"/>
                  <a:pt x="4808" y="841"/>
                </a:cubicBezTo>
                <a:cubicBezTo>
                  <a:pt x="2720" y="841"/>
                  <a:pt x="0" y="1085"/>
                  <a:pt x="519" y="3534"/>
                </a:cubicBezTo>
                <a:cubicBezTo>
                  <a:pt x="1166" y="6614"/>
                  <a:pt x="4269" y="9560"/>
                  <a:pt x="6746" y="11190"/>
                </a:cubicBezTo>
                <a:cubicBezTo>
                  <a:pt x="10540" y="13712"/>
                  <a:pt x="15160" y="14738"/>
                  <a:pt x="19713" y="14783"/>
                </a:cubicBezTo>
                <a:cubicBezTo>
                  <a:pt x="19807" y="14784"/>
                  <a:pt x="19901" y="14784"/>
                  <a:pt x="19995" y="14784"/>
                </a:cubicBezTo>
                <a:cubicBezTo>
                  <a:pt x="22334" y="14784"/>
                  <a:pt x="24671" y="14518"/>
                  <a:pt x="26967" y="14024"/>
                </a:cubicBezTo>
                <a:cubicBezTo>
                  <a:pt x="29891" y="13377"/>
                  <a:pt x="32703" y="12350"/>
                  <a:pt x="35515" y="11324"/>
                </a:cubicBezTo>
                <a:cubicBezTo>
                  <a:pt x="42724" y="8712"/>
                  <a:pt x="50045" y="6235"/>
                  <a:pt x="57633" y="5141"/>
                </a:cubicBezTo>
                <a:cubicBezTo>
                  <a:pt x="61727" y="4546"/>
                  <a:pt x="65864" y="4360"/>
                  <a:pt x="70011" y="4360"/>
                </a:cubicBezTo>
                <a:cubicBezTo>
                  <a:pt x="73167" y="4360"/>
                  <a:pt x="76330" y="4468"/>
                  <a:pt x="79484" y="4583"/>
                </a:cubicBezTo>
                <a:cubicBezTo>
                  <a:pt x="79461" y="3222"/>
                  <a:pt x="79439" y="1860"/>
                  <a:pt x="79439" y="499"/>
                </a:cubicBezTo>
                <a:cubicBezTo>
                  <a:pt x="74572" y="130"/>
                  <a:pt x="69699" y="0"/>
                  <a:pt x="648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8"/>
          <p:cNvSpPr/>
          <p:nvPr/>
        </p:nvSpPr>
        <p:spPr>
          <a:xfrm>
            <a:off x="6302893" y="4618767"/>
            <a:ext cx="3086654" cy="972101"/>
          </a:xfrm>
          <a:custGeom>
            <a:avLst/>
            <a:gdLst/>
            <a:ahLst/>
            <a:cxnLst/>
            <a:rect l="l" t="t" r="r" b="b"/>
            <a:pathLst>
              <a:path w="49839" h="23502" extrusionOk="0">
                <a:moveTo>
                  <a:pt x="12527" y="1"/>
                </a:moveTo>
                <a:cubicBezTo>
                  <a:pt x="11413" y="1"/>
                  <a:pt x="10247" y="125"/>
                  <a:pt x="9017" y="410"/>
                </a:cubicBezTo>
                <a:cubicBezTo>
                  <a:pt x="4486" y="1459"/>
                  <a:pt x="402" y="6325"/>
                  <a:pt x="157" y="11280"/>
                </a:cubicBezTo>
                <a:cubicBezTo>
                  <a:pt x="0" y="14650"/>
                  <a:pt x="1518" y="19694"/>
                  <a:pt x="5468" y="22238"/>
                </a:cubicBezTo>
                <a:cubicBezTo>
                  <a:pt x="6967" y="23186"/>
                  <a:pt x="8215" y="23502"/>
                  <a:pt x="9471" y="23502"/>
                </a:cubicBezTo>
                <a:cubicBezTo>
                  <a:pt x="10404" y="23502"/>
                  <a:pt x="11341" y="23327"/>
                  <a:pt x="12387" y="23109"/>
                </a:cubicBezTo>
                <a:cubicBezTo>
                  <a:pt x="23723" y="20797"/>
                  <a:pt x="35152" y="18016"/>
                  <a:pt x="46692" y="18016"/>
                </a:cubicBezTo>
                <a:cubicBezTo>
                  <a:pt x="47740" y="18016"/>
                  <a:pt x="48789" y="18039"/>
                  <a:pt x="49839" y="18087"/>
                </a:cubicBezTo>
                <a:cubicBezTo>
                  <a:pt x="49214" y="15520"/>
                  <a:pt x="49147" y="12820"/>
                  <a:pt x="48500" y="10253"/>
                </a:cubicBezTo>
                <a:cubicBezTo>
                  <a:pt x="47830" y="7664"/>
                  <a:pt x="46245" y="3624"/>
                  <a:pt x="43723" y="2486"/>
                </a:cubicBezTo>
                <a:cubicBezTo>
                  <a:pt x="43091" y="2196"/>
                  <a:pt x="42479" y="2074"/>
                  <a:pt x="41873" y="2074"/>
                </a:cubicBezTo>
                <a:cubicBezTo>
                  <a:pt x="38847" y="2074"/>
                  <a:pt x="35967" y="5108"/>
                  <a:pt x="31336" y="5276"/>
                </a:cubicBezTo>
                <a:cubicBezTo>
                  <a:pt x="31216" y="5280"/>
                  <a:pt x="31096" y="5282"/>
                  <a:pt x="30977" y="5282"/>
                </a:cubicBezTo>
                <a:cubicBezTo>
                  <a:pt x="24835" y="5282"/>
                  <a:pt x="19797" y="1"/>
                  <a:pt x="125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8"/>
          <p:cNvSpPr/>
          <p:nvPr/>
        </p:nvSpPr>
        <p:spPr>
          <a:xfrm rot="5399853">
            <a:off x="7457460" y="3823444"/>
            <a:ext cx="1404839" cy="2093848"/>
          </a:xfrm>
          <a:custGeom>
            <a:avLst/>
            <a:gdLst/>
            <a:ahLst/>
            <a:cxnLst/>
            <a:rect l="l" t="t" r="r" b="b"/>
            <a:pathLst>
              <a:path w="24039" h="44420" extrusionOk="0">
                <a:moveTo>
                  <a:pt x="17715" y="1"/>
                </a:moveTo>
                <a:cubicBezTo>
                  <a:pt x="16371" y="1"/>
                  <a:pt x="14900" y="541"/>
                  <a:pt x="13704" y="2213"/>
                </a:cubicBezTo>
                <a:cubicBezTo>
                  <a:pt x="10848" y="6185"/>
                  <a:pt x="15289" y="12211"/>
                  <a:pt x="13392" y="17300"/>
                </a:cubicBezTo>
                <a:cubicBezTo>
                  <a:pt x="11272" y="22947"/>
                  <a:pt x="1" y="24509"/>
                  <a:pt x="1384" y="34262"/>
                </a:cubicBezTo>
                <a:cubicBezTo>
                  <a:pt x="2268" y="40412"/>
                  <a:pt x="11808" y="44419"/>
                  <a:pt x="18141" y="44419"/>
                </a:cubicBezTo>
                <a:cubicBezTo>
                  <a:pt x="19486" y="44419"/>
                  <a:pt x="20686" y="44239"/>
                  <a:pt x="21628" y="43860"/>
                </a:cubicBezTo>
                <a:cubicBezTo>
                  <a:pt x="21918" y="43748"/>
                  <a:pt x="23413" y="36851"/>
                  <a:pt x="23480" y="36048"/>
                </a:cubicBezTo>
                <a:cubicBezTo>
                  <a:pt x="24038" y="28549"/>
                  <a:pt x="24016" y="20983"/>
                  <a:pt x="23369" y="13484"/>
                </a:cubicBezTo>
                <a:cubicBezTo>
                  <a:pt x="23056" y="9890"/>
                  <a:pt x="22699" y="6252"/>
                  <a:pt x="22186" y="2681"/>
                </a:cubicBezTo>
                <a:cubicBezTo>
                  <a:pt x="22052" y="1766"/>
                  <a:pt x="22141" y="2168"/>
                  <a:pt x="21315" y="1320"/>
                </a:cubicBezTo>
                <a:cubicBezTo>
                  <a:pt x="20767" y="784"/>
                  <a:pt x="19333" y="1"/>
                  <a:pt x="177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8"/>
          <p:cNvSpPr/>
          <p:nvPr/>
        </p:nvSpPr>
        <p:spPr>
          <a:xfrm rot="10800000" flipH="1">
            <a:off x="8312846" y="4520067"/>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8"/>
          <p:cNvSpPr/>
          <p:nvPr/>
        </p:nvSpPr>
        <p:spPr>
          <a:xfrm rot="10800000" flipH="1">
            <a:off x="6455196" y="4395617"/>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8"/>
          <p:cNvSpPr/>
          <p:nvPr/>
        </p:nvSpPr>
        <p:spPr>
          <a:xfrm rot="10800000" flipH="1">
            <a:off x="5822746" y="4882242"/>
            <a:ext cx="98400" cy="98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8"/>
          <p:cNvSpPr/>
          <p:nvPr/>
        </p:nvSpPr>
        <p:spPr>
          <a:xfrm rot="10800000" flipH="1">
            <a:off x="8749921" y="4232117"/>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8"/>
          <p:cNvSpPr/>
          <p:nvPr/>
        </p:nvSpPr>
        <p:spPr>
          <a:xfrm rot="10800000" flipH="1">
            <a:off x="2364821" y="4788617"/>
            <a:ext cx="163500" cy="163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8"/>
          <p:cNvSpPr/>
          <p:nvPr/>
        </p:nvSpPr>
        <p:spPr>
          <a:xfrm flipH="1">
            <a:off x="181341" y="830050"/>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23"/>
        <p:cNvGrpSpPr/>
        <p:nvPr/>
      </p:nvGrpSpPr>
      <p:grpSpPr>
        <a:xfrm>
          <a:off x="0" y="0"/>
          <a:ext cx="0" cy="0"/>
          <a:chOff x="0" y="0"/>
          <a:chExt cx="0" cy="0"/>
        </a:xfrm>
      </p:grpSpPr>
      <p:sp>
        <p:nvSpPr>
          <p:cNvPr id="124" name="Google Shape;124;p9"/>
          <p:cNvSpPr txBox="1">
            <a:spLocks noGrp="1"/>
          </p:cNvSpPr>
          <p:nvPr>
            <p:ph type="title"/>
          </p:nvPr>
        </p:nvSpPr>
        <p:spPr>
          <a:xfrm>
            <a:off x="2141950" y="1922950"/>
            <a:ext cx="4860000" cy="8223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6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25" name="Google Shape;125;p9"/>
          <p:cNvSpPr txBox="1">
            <a:spLocks noGrp="1"/>
          </p:cNvSpPr>
          <p:nvPr>
            <p:ph type="subTitle" idx="1"/>
          </p:nvPr>
        </p:nvSpPr>
        <p:spPr>
          <a:xfrm>
            <a:off x="2142050" y="2757125"/>
            <a:ext cx="4860000" cy="491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sz="1600">
                <a:solidFill>
                  <a:schemeClr val="dk1"/>
                </a:solidFill>
              </a:defRPr>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126" name="Google Shape;126;p9"/>
          <p:cNvSpPr/>
          <p:nvPr/>
        </p:nvSpPr>
        <p:spPr>
          <a:xfrm rot="10800000" flipH="1">
            <a:off x="5365175" y="3285293"/>
            <a:ext cx="4058317" cy="1729782"/>
          </a:xfrm>
          <a:custGeom>
            <a:avLst/>
            <a:gdLst/>
            <a:ahLst/>
            <a:cxnLst/>
            <a:rect l="l" t="t" r="r" b="b"/>
            <a:pathLst>
              <a:path w="64695" h="36451" extrusionOk="0">
                <a:moveTo>
                  <a:pt x="5503" y="0"/>
                </a:moveTo>
                <a:cubicBezTo>
                  <a:pt x="2589" y="0"/>
                  <a:pt x="1" y="186"/>
                  <a:pt x="237" y="874"/>
                </a:cubicBezTo>
                <a:cubicBezTo>
                  <a:pt x="460" y="1499"/>
                  <a:pt x="4411" y="2169"/>
                  <a:pt x="5259" y="2593"/>
                </a:cubicBezTo>
                <a:cubicBezTo>
                  <a:pt x="7178" y="3552"/>
                  <a:pt x="8897" y="4869"/>
                  <a:pt x="10325" y="6454"/>
                </a:cubicBezTo>
                <a:cubicBezTo>
                  <a:pt x="13673" y="10092"/>
                  <a:pt x="16619" y="21050"/>
                  <a:pt x="24989" y="22345"/>
                </a:cubicBezTo>
                <a:cubicBezTo>
                  <a:pt x="25398" y="22407"/>
                  <a:pt x="25804" y="22437"/>
                  <a:pt x="26206" y="22437"/>
                </a:cubicBezTo>
                <a:cubicBezTo>
                  <a:pt x="31849" y="22437"/>
                  <a:pt x="36809" y="16669"/>
                  <a:pt x="38871" y="15314"/>
                </a:cubicBezTo>
                <a:cubicBezTo>
                  <a:pt x="39863" y="14681"/>
                  <a:pt x="40996" y="14362"/>
                  <a:pt x="42135" y="14362"/>
                </a:cubicBezTo>
                <a:cubicBezTo>
                  <a:pt x="43201" y="14362"/>
                  <a:pt x="44272" y="14642"/>
                  <a:pt x="45232" y="15203"/>
                </a:cubicBezTo>
                <a:cubicBezTo>
                  <a:pt x="49027" y="17502"/>
                  <a:pt x="49071" y="22858"/>
                  <a:pt x="50634" y="27010"/>
                </a:cubicBezTo>
                <a:cubicBezTo>
                  <a:pt x="52642" y="32143"/>
                  <a:pt x="57307" y="35759"/>
                  <a:pt x="62775" y="36450"/>
                </a:cubicBezTo>
                <a:cubicBezTo>
                  <a:pt x="62396" y="25269"/>
                  <a:pt x="63043" y="14065"/>
                  <a:pt x="64694" y="2994"/>
                </a:cubicBezTo>
                <a:cubicBezTo>
                  <a:pt x="57530" y="1745"/>
                  <a:pt x="50232" y="1499"/>
                  <a:pt x="42978" y="1254"/>
                </a:cubicBezTo>
                <a:cubicBezTo>
                  <a:pt x="32957" y="896"/>
                  <a:pt x="22936" y="562"/>
                  <a:pt x="12914" y="249"/>
                </a:cubicBezTo>
                <a:cubicBezTo>
                  <a:pt x="12140" y="215"/>
                  <a:pt x="8634" y="0"/>
                  <a:pt x="55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9"/>
          <p:cNvSpPr/>
          <p:nvPr/>
        </p:nvSpPr>
        <p:spPr>
          <a:xfrm rot="10800000" flipH="1">
            <a:off x="4874550" y="4429982"/>
            <a:ext cx="4130269" cy="1085168"/>
          </a:xfrm>
          <a:custGeom>
            <a:avLst/>
            <a:gdLst/>
            <a:ahLst/>
            <a:cxnLst/>
            <a:rect l="l" t="t" r="r" b="b"/>
            <a:pathLst>
              <a:path w="72716" h="43165" extrusionOk="0">
                <a:moveTo>
                  <a:pt x="36506" y="1"/>
                </a:moveTo>
                <a:cubicBezTo>
                  <a:pt x="24983" y="1"/>
                  <a:pt x="13559" y="1174"/>
                  <a:pt x="0" y="3973"/>
                </a:cubicBezTo>
                <a:cubicBezTo>
                  <a:pt x="982" y="6629"/>
                  <a:pt x="1205" y="12052"/>
                  <a:pt x="1853" y="14262"/>
                </a:cubicBezTo>
                <a:cubicBezTo>
                  <a:pt x="3259" y="19194"/>
                  <a:pt x="12610" y="30220"/>
                  <a:pt x="23859" y="33077"/>
                </a:cubicBezTo>
                <a:cubicBezTo>
                  <a:pt x="25907" y="33596"/>
                  <a:pt x="27823" y="33808"/>
                  <a:pt x="29631" y="33808"/>
                </a:cubicBezTo>
                <a:cubicBezTo>
                  <a:pt x="37728" y="33808"/>
                  <a:pt x="43662" y="29551"/>
                  <a:pt x="49622" y="29551"/>
                </a:cubicBezTo>
                <a:cubicBezTo>
                  <a:pt x="50569" y="29551"/>
                  <a:pt x="51516" y="29659"/>
                  <a:pt x="52472" y="29907"/>
                </a:cubicBezTo>
                <a:cubicBezTo>
                  <a:pt x="60284" y="31938"/>
                  <a:pt x="55507" y="42049"/>
                  <a:pt x="72715" y="43165"/>
                </a:cubicBezTo>
                <a:cubicBezTo>
                  <a:pt x="70483" y="29863"/>
                  <a:pt x="71086" y="16270"/>
                  <a:pt x="71689" y="2812"/>
                </a:cubicBezTo>
                <a:cubicBezTo>
                  <a:pt x="58580" y="1069"/>
                  <a:pt x="47498" y="1"/>
                  <a:pt x="365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9"/>
          <p:cNvSpPr/>
          <p:nvPr/>
        </p:nvSpPr>
        <p:spPr>
          <a:xfrm flipH="1">
            <a:off x="5365175" y="4663675"/>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9"/>
          <p:cNvSpPr/>
          <p:nvPr/>
        </p:nvSpPr>
        <p:spPr>
          <a:xfrm flipH="1">
            <a:off x="7188788" y="4382613"/>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9"/>
          <p:cNvSpPr/>
          <p:nvPr/>
        </p:nvSpPr>
        <p:spPr>
          <a:xfrm flipH="1">
            <a:off x="6621274" y="3703451"/>
            <a:ext cx="2874201" cy="1521816"/>
          </a:xfrm>
          <a:custGeom>
            <a:avLst/>
            <a:gdLst/>
            <a:ahLst/>
            <a:cxnLst/>
            <a:rect l="l" t="t" r="r" b="b"/>
            <a:pathLst>
              <a:path w="80952" h="42859" extrusionOk="0">
                <a:moveTo>
                  <a:pt x="7027" y="1"/>
                </a:moveTo>
                <a:cubicBezTo>
                  <a:pt x="6872" y="1"/>
                  <a:pt x="6717" y="3"/>
                  <a:pt x="6562" y="7"/>
                </a:cubicBezTo>
                <a:cubicBezTo>
                  <a:pt x="4866" y="30"/>
                  <a:pt x="3192" y="387"/>
                  <a:pt x="1629" y="1056"/>
                </a:cubicBezTo>
                <a:cubicBezTo>
                  <a:pt x="0" y="1793"/>
                  <a:pt x="89" y="2418"/>
                  <a:pt x="335" y="4114"/>
                </a:cubicBezTo>
                <a:cubicBezTo>
                  <a:pt x="982" y="8332"/>
                  <a:pt x="1652" y="12528"/>
                  <a:pt x="2321" y="16724"/>
                </a:cubicBezTo>
                <a:lnTo>
                  <a:pt x="4241" y="29022"/>
                </a:lnTo>
                <a:cubicBezTo>
                  <a:pt x="4866" y="32972"/>
                  <a:pt x="6160" y="37347"/>
                  <a:pt x="6160" y="41342"/>
                </a:cubicBezTo>
                <a:cubicBezTo>
                  <a:pt x="6227" y="41676"/>
                  <a:pt x="6294" y="42056"/>
                  <a:pt x="6562" y="42257"/>
                </a:cubicBezTo>
                <a:cubicBezTo>
                  <a:pt x="6776" y="42374"/>
                  <a:pt x="7008" y="42440"/>
                  <a:pt x="7256" y="42440"/>
                </a:cubicBezTo>
                <a:cubicBezTo>
                  <a:pt x="7292" y="42440"/>
                  <a:pt x="7328" y="42438"/>
                  <a:pt x="7365" y="42435"/>
                </a:cubicBezTo>
                <a:cubicBezTo>
                  <a:pt x="18275" y="42693"/>
                  <a:pt x="29189" y="42859"/>
                  <a:pt x="40102" y="42859"/>
                </a:cubicBezTo>
                <a:cubicBezTo>
                  <a:pt x="53724" y="42859"/>
                  <a:pt x="67345" y="42601"/>
                  <a:pt x="80951" y="41944"/>
                </a:cubicBezTo>
                <a:cubicBezTo>
                  <a:pt x="71220" y="38596"/>
                  <a:pt x="61154" y="36409"/>
                  <a:pt x="50910" y="35450"/>
                </a:cubicBezTo>
                <a:cubicBezTo>
                  <a:pt x="46357" y="35003"/>
                  <a:pt x="41513" y="34735"/>
                  <a:pt x="37741" y="32124"/>
                </a:cubicBezTo>
                <a:cubicBezTo>
                  <a:pt x="33880" y="29423"/>
                  <a:pt x="31939" y="24781"/>
                  <a:pt x="30443" y="20317"/>
                </a:cubicBezTo>
                <a:cubicBezTo>
                  <a:pt x="28948" y="15854"/>
                  <a:pt x="27609" y="11144"/>
                  <a:pt x="24439" y="7663"/>
                </a:cubicBezTo>
                <a:cubicBezTo>
                  <a:pt x="22676" y="5743"/>
                  <a:pt x="20422" y="4315"/>
                  <a:pt x="18123" y="3087"/>
                </a:cubicBezTo>
                <a:cubicBezTo>
                  <a:pt x="14732" y="1327"/>
                  <a:pt x="10908" y="1"/>
                  <a:pt x="70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9"/>
          <p:cNvSpPr/>
          <p:nvPr/>
        </p:nvSpPr>
        <p:spPr>
          <a:xfrm flipH="1">
            <a:off x="7832875" y="4017025"/>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9"/>
          <p:cNvSpPr/>
          <p:nvPr/>
        </p:nvSpPr>
        <p:spPr>
          <a:xfrm flipH="1">
            <a:off x="8890913" y="3007538"/>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9"/>
          <p:cNvSpPr/>
          <p:nvPr/>
        </p:nvSpPr>
        <p:spPr>
          <a:xfrm flipH="1">
            <a:off x="-260192" y="166613"/>
            <a:ext cx="4058317" cy="1729782"/>
          </a:xfrm>
          <a:custGeom>
            <a:avLst/>
            <a:gdLst/>
            <a:ahLst/>
            <a:cxnLst/>
            <a:rect l="l" t="t" r="r" b="b"/>
            <a:pathLst>
              <a:path w="64695" h="36451" extrusionOk="0">
                <a:moveTo>
                  <a:pt x="5503" y="0"/>
                </a:moveTo>
                <a:cubicBezTo>
                  <a:pt x="2589" y="0"/>
                  <a:pt x="1" y="186"/>
                  <a:pt x="237" y="874"/>
                </a:cubicBezTo>
                <a:cubicBezTo>
                  <a:pt x="460" y="1499"/>
                  <a:pt x="4411" y="2169"/>
                  <a:pt x="5259" y="2593"/>
                </a:cubicBezTo>
                <a:cubicBezTo>
                  <a:pt x="7178" y="3552"/>
                  <a:pt x="8897" y="4869"/>
                  <a:pt x="10325" y="6454"/>
                </a:cubicBezTo>
                <a:cubicBezTo>
                  <a:pt x="13673" y="10092"/>
                  <a:pt x="16619" y="21050"/>
                  <a:pt x="24989" y="22345"/>
                </a:cubicBezTo>
                <a:cubicBezTo>
                  <a:pt x="25398" y="22407"/>
                  <a:pt x="25804" y="22437"/>
                  <a:pt x="26206" y="22437"/>
                </a:cubicBezTo>
                <a:cubicBezTo>
                  <a:pt x="31849" y="22437"/>
                  <a:pt x="36809" y="16669"/>
                  <a:pt x="38871" y="15314"/>
                </a:cubicBezTo>
                <a:cubicBezTo>
                  <a:pt x="39863" y="14681"/>
                  <a:pt x="40996" y="14362"/>
                  <a:pt x="42135" y="14362"/>
                </a:cubicBezTo>
                <a:cubicBezTo>
                  <a:pt x="43201" y="14362"/>
                  <a:pt x="44272" y="14642"/>
                  <a:pt x="45232" y="15203"/>
                </a:cubicBezTo>
                <a:cubicBezTo>
                  <a:pt x="49027" y="17502"/>
                  <a:pt x="49071" y="22858"/>
                  <a:pt x="50634" y="27010"/>
                </a:cubicBezTo>
                <a:cubicBezTo>
                  <a:pt x="52642" y="32143"/>
                  <a:pt x="57307" y="35759"/>
                  <a:pt x="62775" y="36450"/>
                </a:cubicBezTo>
                <a:cubicBezTo>
                  <a:pt x="62396" y="25269"/>
                  <a:pt x="63043" y="14065"/>
                  <a:pt x="64694" y="2994"/>
                </a:cubicBezTo>
                <a:cubicBezTo>
                  <a:pt x="57530" y="1745"/>
                  <a:pt x="50232" y="1499"/>
                  <a:pt x="42978" y="1254"/>
                </a:cubicBezTo>
                <a:cubicBezTo>
                  <a:pt x="32957" y="896"/>
                  <a:pt x="22936" y="562"/>
                  <a:pt x="12914" y="249"/>
                </a:cubicBezTo>
                <a:cubicBezTo>
                  <a:pt x="12140" y="215"/>
                  <a:pt x="8634" y="0"/>
                  <a:pt x="55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9"/>
          <p:cNvSpPr/>
          <p:nvPr/>
        </p:nvSpPr>
        <p:spPr>
          <a:xfrm flipH="1">
            <a:off x="158481" y="-333462"/>
            <a:ext cx="4130269" cy="1085168"/>
          </a:xfrm>
          <a:custGeom>
            <a:avLst/>
            <a:gdLst/>
            <a:ahLst/>
            <a:cxnLst/>
            <a:rect l="l" t="t" r="r" b="b"/>
            <a:pathLst>
              <a:path w="72716" h="43165" extrusionOk="0">
                <a:moveTo>
                  <a:pt x="36506" y="1"/>
                </a:moveTo>
                <a:cubicBezTo>
                  <a:pt x="24983" y="1"/>
                  <a:pt x="13559" y="1174"/>
                  <a:pt x="0" y="3973"/>
                </a:cubicBezTo>
                <a:cubicBezTo>
                  <a:pt x="982" y="6629"/>
                  <a:pt x="1205" y="12052"/>
                  <a:pt x="1853" y="14262"/>
                </a:cubicBezTo>
                <a:cubicBezTo>
                  <a:pt x="3259" y="19194"/>
                  <a:pt x="12610" y="30220"/>
                  <a:pt x="23859" y="33077"/>
                </a:cubicBezTo>
                <a:cubicBezTo>
                  <a:pt x="25907" y="33596"/>
                  <a:pt x="27823" y="33808"/>
                  <a:pt x="29631" y="33808"/>
                </a:cubicBezTo>
                <a:cubicBezTo>
                  <a:pt x="37728" y="33808"/>
                  <a:pt x="43662" y="29551"/>
                  <a:pt x="49622" y="29551"/>
                </a:cubicBezTo>
                <a:cubicBezTo>
                  <a:pt x="50569" y="29551"/>
                  <a:pt x="51516" y="29659"/>
                  <a:pt x="52472" y="29907"/>
                </a:cubicBezTo>
                <a:cubicBezTo>
                  <a:pt x="60284" y="31938"/>
                  <a:pt x="55507" y="42049"/>
                  <a:pt x="72715" y="43165"/>
                </a:cubicBezTo>
                <a:cubicBezTo>
                  <a:pt x="70483" y="29863"/>
                  <a:pt x="71086" y="16270"/>
                  <a:pt x="71689" y="2812"/>
                </a:cubicBezTo>
                <a:cubicBezTo>
                  <a:pt x="58580" y="1069"/>
                  <a:pt x="47498" y="1"/>
                  <a:pt x="365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9"/>
          <p:cNvSpPr/>
          <p:nvPr/>
        </p:nvSpPr>
        <p:spPr>
          <a:xfrm rot="10800000" flipH="1">
            <a:off x="3699725" y="419313"/>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9"/>
          <p:cNvSpPr/>
          <p:nvPr/>
        </p:nvSpPr>
        <p:spPr>
          <a:xfrm rot="10800000" flipH="1">
            <a:off x="1811013" y="635575"/>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9"/>
          <p:cNvSpPr/>
          <p:nvPr/>
        </p:nvSpPr>
        <p:spPr>
          <a:xfrm rot="10800000" flipH="1">
            <a:off x="-332175" y="-43579"/>
            <a:ext cx="2874201" cy="1521816"/>
          </a:xfrm>
          <a:custGeom>
            <a:avLst/>
            <a:gdLst/>
            <a:ahLst/>
            <a:cxnLst/>
            <a:rect l="l" t="t" r="r" b="b"/>
            <a:pathLst>
              <a:path w="80952" h="42859" extrusionOk="0">
                <a:moveTo>
                  <a:pt x="7027" y="1"/>
                </a:moveTo>
                <a:cubicBezTo>
                  <a:pt x="6872" y="1"/>
                  <a:pt x="6717" y="3"/>
                  <a:pt x="6562" y="7"/>
                </a:cubicBezTo>
                <a:cubicBezTo>
                  <a:pt x="4866" y="30"/>
                  <a:pt x="3192" y="387"/>
                  <a:pt x="1629" y="1056"/>
                </a:cubicBezTo>
                <a:cubicBezTo>
                  <a:pt x="0" y="1793"/>
                  <a:pt x="89" y="2418"/>
                  <a:pt x="335" y="4114"/>
                </a:cubicBezTo>
                <a:cubicBezTo>
                  <a:pt x="982" y="8332"/>
                  <a:pt x="1652" y="12528"/>
                  <a:pt x="2321" y="16724"/>
                </a:cubicBezTo>
                <a:lnTo>
                  <a:pt x="4241" y="29022"/>
                </a:lnTo>
                <a:cubicBezTo>
                  <a:pt x="4866" y="32972"/>
                  <a:pt x="6160" y="37347"/>
                  <a:pt x="6160" y="41342"/>
                </a:cubicBezTo>
                <a:cubicBezTo>
                  <a:pt x="6227" y="41676"/>
                  <a:pt x="6294" y="42056"/>
                  <a:pt x="6562" y="42257"/>
                </a:cubicBezTo>
                <a:cubicBezTo>
                  <a:pt x="6776" y="42374"/>
                  <a:pt x="7008" y="42440"/>
                  <a:pt x="7256" y="42440"/>
                </a:cubicBezTo>
                <a:cubicBezTo>
                  <a:pt x="7292" y="42440"/>
                  <a:pt x="7328" y="42438"/>
                  <a:pt x="7365" y="42435"/>
                </a:cubicBezTo>
                <a:cubicBezTo>
                  <a:pt x="18275" y="42693"/>
                  <a:pt x="29189" y="42859"/>
                  <a:pt x="40102" y="42859"/>
                </a:cubicBezTo>
                <a:cubicBezTo>
                  <a:pt x="53724" y="42859"/>
                  <a:pt x="67345" y="42601"/>
                  <a:pt x="80951" y="41944"/>
                </a:cubicBezTo>
                <a:cubicBezTo>
                  <a:pt x="71220" y="38596"/>
                  <a:pt x="61154" y="36409"/>
                  <a:pt x="50910" y="35450"/>
                </a:cubicBezTo>
                <a:cubicBezTo>
                  <a:pt x="46357" y="35003"/>
                  <a:pt x="41513" y="34735"/>
                  <a:pt x="37741" y="32124"/>
                </a:cubicBezTo>
                <a:cubicBezTo>
                  <a:pt x="33880" y="29423"/>
                  <a:pt x="31939" y="24781"/>
                  <a:pt x="30443" y="20317"/>
                </a:cubicBezTo>
                <a:cubicBezTo>
                  <a:pt x="28948" y="15854"/>
                  <a:pt x="27609" y="11144"/>
                  <a:pt x="24439" y="7663"/>
                </a:cubicBezTo>
                <a:cubicBezTo>
                  <a:pt x="22676" y="5743"/>
                  <a:pt x="20422" y="4315"/>
                  <a:pt x="18123" y="3087"/>
                </a:cubicBezTo>
                <a:cubicBezTo>
                  <a:pt x="14732" y="1327"/>
                  <a:pt x="10908" y="1"/>
                  <a:pt x="70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9"/>
          <p:cNvSpPr/>
          <p:nvPr/>
        </p:nvSpPr>
        <p:spPr>
          <a:xfrm rot="10800000" flipH="1">
            <a:off x="1232025" y="1065963"/>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9"/>
          <p:cNvSpPr/>
          <p:nvPr/>
        </p:nvSpPr>
        <p:spPr>
          <a:xfrm rot="10800000" flipH="1">
            <a:off x="108888" y="2010650"/>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40"/>
        <p:cNvGrpSpPr/>
        <p:nvPr/>
      </p:nvGrpSpPr>
      <p:grpSpPr>
        <a:xfrm>
          <a:off x="0" y="0"/>
          <a:ext cx="0" cy="0"/>
          <a:chOff x="0" y="0"/>
          <a:chExt cx="0" cy="0"/>
        </a:xfrm>
      </p:grpSpPr>
      <p:sp>
        <p:nvSpPr>
          <p:cNvPr id="141" name="Google Shape;141;p10"/>
          <p:cNvSpPr txBox="1">
            <a:spLocks noGrp="1"/>
          </p:cNvSpPr>
          <p:nvPr>
            <p:ph type="body" idx="1"/>
          </p:nvPr>
        </p:nvSpPr>
        <p:spPr>
          <a:xfrm>
            <a:off x="540000" y="540000"/>
            <a:ext cx="3590400" cy="9042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Clr>
                <a:schemeClr val="dk1"/>
              </a:buClr>
              <a:buSzPts val="1800"/>
              <a:buNone/>
              <a:defRPr sz="3000" b="1">
                <a:solidFill>
                  <a:schemeClr val="dk1"/>
                </a:solidFill>
                <a:latin typeface="Josefin Sans"/>
                <a:ea typeface="Josefin Sans"/>
                <a:cs typeface="Josefin Sans"/>
                <a:sym typeface="Josefin Sans"/>
              </a:defRPr>
            </a:lvl1pPr>
          </a:lstStyle>
          <a:p>
            <a:endParaRPr/>
          </a:p>
        </p:txBody>
      </p:sp>
      <p:sp>
        <p:nvSpPr>
          <p:cNvPr id="142" name="Google Shape;142;p10"/>
          <p:cNvSpPr/>
          <p:nvPr/>
        </p:nvSpPr>
        <p:spPr>
          <a:xfrm flipH="1">
            <a:off x="3426309" y="3056502"/>
            <a:ext cx="5986869" cy="2127192"/>
          </a:xfrm>
          <a:custGeom>
            <a:avLst/>
            <a:gdLst/>
            <a:ahLst/>
            <a:cxnLst/>
            <a:rect l="l" t="t" r="r" b="b"/>
            <a:pathLst>
              <a:path w="143993" h="61524" extrusionOk="0">
                <a:moveTo>
                  <a:pt x="25900" y="1"/>
                </a:moveTo>
                <a:cubicBezTo>
                  <a:pt x="11671" y="1"/>
                  <a:pt x="1" y="8596"/>
                  <a:pt x="1" y="8596"/>
                </a:cubicBezTo>
                <a:lnTo>
                  <a:pt x="186" y="61523"/>
                </a:lnTo>
                <a:lnTo>
                  <a:pt x="143993" y="61523"/>
                </a:lnTo>
                <a:cubicBezTo>
                  <a:pt x="138074" y="43327"/>
                  <a:pt x="128448" y="39288"/>
                  <a:pt x="117124" y="39288"/>
                </a:cubicBezTo>
                <a:cubicBezTo>
                  <a:pt x="108085" y="39288"/>
                  <a:pt x="97965" y="41861"/>
                  <a:pt x="87783" y="41861"/>
                </a:cubicBezTo>
                <a:cubicBezTo>
                  <a:pt x="83897" y="41861"/>
                  <a:pt x="80003" y="41486"/>
                  <a:pt x="76156" y="40451"/>
                </a:cubicBezTo>
                <a:cubicBezTo>
                  <a:pt x="58842" y="35830"/>
                  <a:pt x="64326" y="18763"/>
                  <a:pt x="43685" y="5269"/>
                </a:cubicBezTo>
                <a:cubicBezTo>
                  <a:pt x="37737" y="1386"/>
                  <a:pt x="31612" y="1"/>
                  <a:pt x="2590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0"/>
          <p:cNvSpPr/>
          <p:nvPr/>
        </p:nvSpPr>
        <p:spPr>
          <a:xfrm rot="10800000" flipH="1">
            <a:off x="5737690" y="3381530"/>
            <a:ext cx="3675485" cy="1893812"/>
          </a:xfrm>
          <a:custGeom>
            <a:avLst/>
            <a:gdLst/>
            <a:ahLst/>
            <a:cxnLst/>
            <a:rect l="l" t="t" r="r" b="b"/>
            <a:pathLst>
              <a:path w="64695" h="36451" extrusionOk="0">
                <a:moveTo>
                  <a:pt x="5503" y="0"/>
                </a:moveTo>
                <a:cubicBezTo>
                  <a:pt x="2589" y="0"/>
                  <a:pt x="1" y="186"/>
                  <a:pt x="237" y="874"/>
                </a:cubicBezTo>
                <a:cubicBezTo>
                  <a:pt x="460" y="1499"/>
                  <a:pt x="4411" y="2169"/>
                  <a:pt x="5259" y="2593"/>
                </a:cubicBezTo>
                <a:cubicBezTo>
                  <a:pt x="7178" y="3552"/>
                  <a:pt x="8897" y="4869"/>
                  <a:pt x="10325" y="6454"/>
                </a:cubicBezTo>
                <a:cubicBezTo>
                  <a:pt x="13673" y="10092"/>
                  <a:pt x="16619" y="21050"/>
                  <a:pt x="24989" y="22345"/>
                </a:cubicBezTo>
                <a:cubicBezTo>
                  <a:pt x="25398" y="22407"/>
                  <a:pt x="25804" y="22437"/>
                  <a:pt x="26206" y="22437"/>
                </a:cubicBezTo>
                <a:cubicBezTo>
                  <a:pt x="31849" y="22437"/>
                  <a:pt x="36809" y="16669"/>
                  <a:pt x="38871" y="15314"/>
                </a:cubicBezTo>
                <a:cubicBezTo>
                  <a:pt x="39863" y="14681"/>
                  <a:pt x="40996" y="14362"/>
                  <a:pt x="42135" y="14362"/>
                </a:cubicBezTo>
                <a:cubicBezTo>
                  <a:pt x="43201" y="14362"/>
                  <a:pt x="44272" y="14642"/>
                  <a:pt x="45232" y="15203"/>
                </a:cubicBezTo>
                <a:cubicBezTo>
                  <a:pt x="49027" y="17502"/>
                  <a:pt x="49071" y="22858"/>
                  <a:pt x="50634" y="27010"/>
                </a:cubicBezTo>
                <a:cubicBezTo>
                  <a:pt x="52642" y="32143"/>
                  <a:pt x="57307" y="35759"/>
                  <a:pt x="62775" y="36450"/>
                </a:cubicBezTo>
                <a:cubicBezTo>
                  <a:pt x="62396" y="25269"/>
                  <a:pt x="63043" y="14065"/>
                  <a:pt x="64694" y="2994"/>
                </a:cubicBezTo>
                <a:cubicBezTo>
                  <a:pt x="57530" y="1745"/>
                  <a:pt x="50232" y="1499"/>
                  <a:pt x="42978" y="1254"/>
                </a:cubicBezTo>
                <a:cubicBezTo>
                  <a:pt x="32957" y="896"/>
                  <a:pt x="22936" y="562"/>
                  <a:pt x="12914" y="249"/>
                </a:cubicBezTo>
                <a:cubicBezTo>
                  <a:pt x="12140" y="215"/>
                  <a:pt x="8634" y="0"/>
                  <a:pt x="55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0"/>
          <p:cNvSpPr/>
          <p:nvPr/>
        </p:nvSpPr>
        <p:spPr>
          <a:xfrm rot="315040">
            <a:off x="7305814" y="4459737"/>
            <a:ext cx="2114446" cy="997085"/>
          </a:xfrm>
          <a:custGeom>
            <a:avLst/>
            <a:gdLst/>
            <a:ahLst/>
            <a:cxnLst/>
            <a:rect l="l" t="t" r="r" b="b"/>
            <a:pathLst>
              <a:path w="49839" h="23502" extrusionOk="0">
                <a:moveTo>
                  <a:pt x="12527" y="1"/>
                </a:moveTo>
                <a:cubicBezTo>
                  <a:pt x="11413" y="1"/>
                  <a:pt x="10247" y="125"/>
                  <a:pt x="9017" y="410"/>
                </a:cubicBezTo>
                <a:cubicBezTo>
                  <a:pt x="4486" y="1459"/>
                  <a:pt x="402" y="6325"/>
                  <a:pt x="157" y="11280"/>
                </a:cubicBezTo>
                <a:cubicBezTo>
                  <a:pt x="0" y="14650"/>
                  <a:pt x="1518" y="19694"/>
                  <a:pt x="5468" y="22238"/>
                </a:cubicBezTo>
                <a:cubicBezTo>
                  <a:pt x="6967" y="23186"/>
                  <a:pt x="8215" y="23502"/>
                  <a:pt x="9471" y="23502"/>
                </a:cubicBezTo>
                <a:cubicBezTo>
                  <a:pt x="10404" y="23502"/>
                  <a:pt x="11341" y="23327"/>
                  <a:pt x="12387" y="23109"/>
                </a:cubicBezTo>
                <a:cubicBezTo>
                  <a:pt x="23723" y="20797"/>
                  <a:pt x="35152" y="18016"/>
                  <a:pt x="46692" y="18016"/>
                </a:cubicBezTo>
                <a:cubicBezTo>
                  <a:pt x="47740" y="18016"/>
                  <a:pt x="48789" y="18039"/>
                  <a:pt x="49839" y="18087"/>
                </a:cubicBezTo>
                <a:cubicBezTo>
                  <a:pt x="49214" y="15520"/>
                  <a:pt x="49147" y="12820"/>
                  <a:pt x="48500" y="10253"/>
                </a:cubicBezTo>
                <a:cubicBezTo>
                  <a:pt x="47830" y="7664"/>
                  <a:pt x="46245" y="3624"/>
                  <a:pt x="43723" y="2486"/>
                </a:cubicBezTo>
                <a:cubicBezTo>
                  <a:pt x="43091" y="2196"/>
                  <a:pt x="42479" y="2074"/>
                  <a:pt x="41873" y="2074"/>
                </a:cubicBezTo>
                <a:cubicBezTo>
                  <a:pt x="38847" y="2074"/>
                  <a:pt x="35967" y="5108"/>
                  <a:pt x="31336" y="5276"/>
                </a:cubicBezTo>
                <a:cubicBezTo>
                  <a:pt x="31216" y="5280"/>
                  <a:pt x="31096" y="5282"/>
                  <a:pt x="30977" y="5282"/>
                </a:cubicBezTo>
                <a:cubicBezTo>
                  <a:pt x="24835" y="5282"/>
                  <a:pt x="19797" y="1"/>
                  <a:pt x="125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0"/>
          <p:cNvSpPr/>
          <p:nvPr/>
        </p:nvSpPr>
        <p:spPr>
          <a:xfrm flipH="1">
            <a:off x="5699552" y="4784363"/>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0"/>
          <p:cNvSpPr/>
          <p:nvPr/>
        </p:nvSpPr>
        <p:spPr>
          <a:xfrm flipH="1">
            <a:off x="8043764" y="3943175"/>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0"/>
          <p:cNvSpPr/>
          <p:nvPr/>
        </p:nvSpPr>
        <p:spPr>
          <a:xfrm flipH="1">
            <a:off x="8476477" y="3427163"/>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0"/>
          <p:cNvSpPr/>
          <p:nvPr/>
        </p:nvSpPr>
        <p:spPr>
          <a:xfrm flipH="1">
            <a:off x="7442277" y="3557038"/>
            <a:ext cx="98400" cy="987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540000" y="363275"/>
            <a:ext cx="8064000" cy="572700"/>
          </a:xfrm>
          <a:prstGeom prst="rect">
            <a:avLst/>
          </a:prstGeom>
          <a:noFill/>
          <a:ln>
            <a:noFill/>
          </a:ln>
        </p:spPr>
        <p:txBody>
          <a:bodyPr spcFirstLastPara="1" wrap="square" lIns="91425" tIns="91425" rIns="91425" bIns="91425" anchor="t" anchorCtr="0">
            <a:noAutofit/>
          </a:bodyPr>
          <a:lstStyle>
            <a:lvl1pPr lvl="0" algn="ctr">
              <a:spcBef>
                <a:spcPts val="0"/>
              </a:spcBef>
              <a:spcAft>
                <a:spcPts val="0"/>
              </a:spcAft>
              <a:buClr>
                <a:schemeClr val="accent6"/>
              </a:buClr>
              <a:buSzPts val="3000"/>
              <a:buFont typeface="Josefin Sans"/>
              <a:buNone/>
              <a:defRPr sz="3000" b="1">
                <a:solidFill>
                  <a:schemeClr val="accent6"/>
                </a:solidFill>
                <a:latin typeface="Josefin Sans"/>
                <a:ea typeface="Josefin Sans"/>
                <a:cs typeface="Josefin Sans"/>
                <a:sym typeface="Josefin Sans"/>
              </a:defRPr>
            </a:lvl1pPr>
            <a:lvl2pPr lvl="1">
              <a:spcBef>
                <a:spcPts val="0"/>
              </a:spcBef>
              <a:spcAft>
                <a:spcPts val="0"/>
              </a:spcAft>
              <a:buClr>
                <a:schemeClr val="accent6"/>
              </a:buClr>
              <a:buSzPts val="3000"/>
              <a:buFont typeface="Josefin Sans"/>
              <a:buNone/>
              <a:defRPr sz="3000" b="1">
                <a:solidFill>
                  <a:schemeClr val="accent6"/>
                </a:solidFill>
                <a:latin typeface="Josefin Sans"/>
                <a:ea typeface="Josefin Sans"/>
                <a:cs typeface="Josefin Sans"/>
                <a:sym typeface="Josefin Sans"/>
              </a:defRPr>
            </a:lvl2pPr>
            <a:lvl3pPr lvl="2">
              <a:spcBef>
                <a:spcPts val="0"/>
              </a:spcBef>
              <a:spcAft>
                <a:spcPts val="0"/>
              </a:spcAft>
              <a:buClr>
                <a:schemeClr val="accent6"/>
              </a:buClr>
              <a:buSzPts val="3000"/>
              <a:buFont typeface="Josefin Sans"/>
              <a:buNone/>
              <a:defRPr sz="3000" b="1">
                <a:solidFill>
                  <a:schemeClr val="accent6"/>
                </a:solidFill>
                <a:latin typeface="Josefin Sans"/>
                <a:ea typeface="Josefin Sans"/>
                <a:cs typeface="Josefin Sans"/>
                <a:sym typeface="Josefin Sans"/>
              </a:defRPr>
            </a:lvl3pPr>
            <a:lvl4pPr lvl="3">
              <a:spcBef>
                <a:spcPts val="0"/>
              </a:spcBef>
              <a:spcAft>
                <a:spcPts val="0"/>
              </a:spcAft>
              <a:buClr>
                <a:schemeClr val="accent6"/>
              </a:buClr>
              <a:buSzPts val="3000"/>
              <a:buFont typeface="Josefin Sans"/>
              <a:buNone/>
              <a:defRPr sz="3000" b="1">
                <a:solidFill>
                  <a:schemeClr val="accent6"/>
                </a:solidFill>
                <a:latin typeface="Josefin Sans"/>
                <a:ea typeface="Josefin Sans"/>
                <a:cs typeface="Josefin Sans"/>
                <a:sym typeface="Josefin Sans"/>
              </a:defRPr>
            </a:lvl4pPr>
            <a:lvl5pPr lvl="4">
              <a:spcBef>
                <a:spcPts val="0"/>
              </a:spcBef>
              <a:spcAft>
                <a:spcPts val="0"/>
              </a:spcAft>
              <a:buClr>
                <a:schemeClr val="accent6"/>
              </a:buClr>
              <a:buSzPts val="3000"/>
              <a:buFont typeface="Josefin Sans"/>
              <a:buNone/>
              <a:defRPr sz="3000" b="1">
                <a:solidFill>
                  <a:schemeClr val="accent6"/>
                </a:solidFill>
                <a:latin typeface="Josefin Sans"/>
                <a:ea typeface="Josefin Sans"/>
                <a:cs typeface="Josefin Sans"/>
                <a:sym typeface="Josefin Sans"/>
              </a:defRPr>
            </a:lvl5pPr>
            <a:lvl6pPr lvl="5">
              <a:spcBef>
                <a:spcPts val="0"/>
              </a:spcBef>
              <a:spcAft>
                <a:spcPts val="0"/>
              </a:spcAft>
              <a:buClr>
                <a:schemeClr val="accent6"/>
              </a:buClr>
              <a:buSzPts val="3000"/>
              <a:buFont typeface="Josefin Sans"/>
              <a:buNone/>
              <a:defRPr sz="3000" b="1">
                <a:solidFill>
                  <a:schemeClr val="accent6"/>
                </a:solidFill>
                <a:latin typeface="Josefin Sans"/>
                <a:ea typeface="Josefin Sans"/>
                <a:cs typeface="Josefin Sans"/>
                <a:sym typeface="Josefin Sans"/>
              </a:defRPr>
            </a:lvl6pPr>
            <a:lvl7pPr lvl="6">
              <a:spcBef>
                <a:spcPts val="0"/>
              </a:spcBef>
              <a:spcAft>
                <a:spcPts val="0"/>
              </a:spcAft>
              <a:buClr>
                <a:schemeClr val="accent6"/>
              </a:buClr>
              <a:buSzPts val="3000"/>
              <a:buFont typeface="Josefin Sans"/>
              <a:buNone/>
              <a:defRPr sz="3000" b="1">
                <a:solidFill>
                  <a:schemeClr val="accent6"/>
                </a:solidFill>
                <a:latin typeface="Josefin Sans"/>
                <a:ea typeface="Josefin Sans"/>
                <a:cs typeface="Josefin Sans"/>
                <a:sym typeface="Josefin Sans"/>
              </a:defRPr>
            </a:lvl7pPr>
            <a:lvl8pPr lvl="7">
              <a:spcBef>
                <a:spcPts val="0"/>
              </a:spcBef>
              <a:spcAft>
                <a:spcPts val="0"/>
              </a:spcAft>
              <a:buClr>
                <a:schemeClr val="accent6"/>
              </a:buClr>
              <a:buSzPts val="3000"/>
              <a:buFont typeface="Josefin Sans"/>
              <a:buNone/>
              <a:defRPr sz="3000" b="1">
                <a:solidFill>
                  <a:schemeClr val="accent6"/>
                </a:solidFill>
                <a:latin typeface="Josefin Sans"/>
                <a:ea typeface="Josefin Sans"/>
                <a:cs typeface="Josefin Sans"/>
                <a:sym typeface="Josefin Sans"/>
              </a:defRPr>
            </a:lvl8pPr>
            <a:lvl9pPr lvl="8">
              <a:spcBef>
                <a:spcPts val="0"/>
              </a:spcBef>
              <a:spcAft>
                <a:spcPts val="0"/>
              </a:spcAft>
              <a:buClr>
                <a:schemeClr val="accent6"/>
              </a:buClr>
              <a:buSzPts val="3000"/>
              <a:buFont typeface="Josefin Sans"/>
              <a:buNone/>
              <a:defRPr sz="3000" b="1">
                <a:solidFill>
                  <a:schemeClr val="accent6"/>
                </a:solidFill>
                <a:latin typeface="Josefin Sans"/>
                <a:ea typeface="Josefin Sans"/>
                <a:cs typeface="Josefin Sans"/>
                <a:sym typeface="Josefin Sans"/>
              </a:defRPr>
            </a:lvl9pPr>
          </a:lstStyle>
          <a:p>
            <a:endParaRPr/>
          </a:p>
        </p:txBody>
      </p:sp>
      <p:sp>
        <p:nvSpPr>
          <p:cNvPr id="7" name="Google Shape;7;p1"/>
          <p:cNvSpPr txBox="1">
            <a:spLocks noGrp="1"/>
          </p:cNvSpPr>
          <p:nvPr>
            <p:ph type="body" idx="1"/>
          </p:nvPr>
        </p:nvSpPr>
        <p:spPr>
          <a:xfrm>
            <a:off x="540000" y="1152475"/>
            <a:ext cx="80640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marL="914400" lvl="1"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marL="1371600" lvl="2"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marL="1828800" lvl="3"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marL="2286000" lvl="4"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marL="2743200" lvl="5"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marL="3200400" lvl="6"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marL="3657600" lvl="7"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marL="4114800" lvl="8" indent="-317500">
              <a:lnSpc>
                <a:spcPct val="115000"/>
              </a:lnSpc>
              <a:spcBef>
                <a:spcPts val="1600"/>
              </a:spcBef>
              <a:spcAft>
                <a:spcPts val="1600"/>
              </a:spcAft>
              <a:buClr>
                <a:schemeClr val="dk2"/>
              </a:buClr>
              <a:buSzPts val="1400"/>
              <a:buFont typeface="Open Sans"/>
              <a:buChar char="■"/>
              <a:defRPr>
                <a:solidFill>
                  <a:schemeClr val="dk2"/>
                </a:solidFill>
                <a:latin typeface="Open Sans"/>
                <a:ea typeface="Open Sans"/>
                <a:cs typeface="Open Sans"/>
                <a:sym typeface="Open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454"/>
        <p:cNvGrpSpPr/>
        <p:nvPr/>
      </p:nvGrpSpPr>
      <p:grpSpPr>
        <a:xfrm>
          <a:off x="0" y="0"/>
          <a:ext cx="0" cy="0"/>
          <a:chOff x="0" y="0"/>
          <a:chExt cx="0" cy="0"/>
        </a:xfrm>
      </p:grpSpPr>
      <p:sp>
        <p:nvSpPr>
          <p:cNvPr id="455" name="Google Shape;455;p28"/>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456" name="Google Shape;456;p28"/>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74"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hyperlink" Target="https://docs.google.com/spreadsheets/d/1SjCx5Uh7iJoNxHyXVE8nyTPcUrRhuiaWmh-G3uBi7fQ/copy#gid=1364826426" TargetMode="External"/><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21.xml"/><Relationship Id="rId1" Type="http://schemas.openxmlformats.org/officeDocument/2006/relationships/slideLayout" Target="../slideLayouts/slideLayout20.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29.xml"/><Relationship Id="rId1" Type="http://schemas.openxmlformats.org/officeDocument/2006/relationships/slideLayout" Target="../slideLayouts/slideLayout23.xml"/><Relationship Id="rId4" Type="http://schemas.openxmlformats.org/officeDocument/2006/relationships/image" Target="../media/image13.jp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hyperlink" Target="https://www.freepik.com/free-photo/male-swimmers-swimming-pool_10296693.htm/?utm_source=slidesgo_template&amp;utm_medium=referral-link&amp;utm_campaign=sg_resources&amp;utm_content=freepik" TargetMode="External"/><Relationship Id="rId7" Type="http://schemas.openxmlformats.org/officeDocument/2006/relationships/hyperlink" Target="https://www.freepik.com/free-photo/high-angle-male-stretching-before-swimming_6086703.htm/?utm_source=slidesgo_template&amp;utm_medium=referral-link&amp;utm_campaign=sg_resources&amp;utm_content=freepik" TargetMode="External"/><Relationship Id="rId2" Type="http://schemas.openxmlformats.org/officeDocument/2006/relationships/notesSlide" Target="../notesSlides/notesSlide32.xml"/><Relationship Id="rId1" Type="http://schemas.openxmlformats.org/officeDocument/2006/relationships/slideLayout" Target="../slideLayouts/slideLayout25.xml"/><Relationship Id="rId6" Type="http://schemas.openxmlformats.org/officeDocument/2006/relationships/hyperlink" Target="https://www.freepik.com/free-photo/front-view-young-man-basin-stretching_6086693.htm#page=1&amp;query=freepik%20pool%20man&amp;position=36/?utm_source=slidesgo_template&amp;utm_medium=referral-link&amp;utm_campaign=sg_resources&amp;utm_content=freepik" TargetMode="External"/><Relationship Id="rId5" Type="http://schemas.openxmlformats.org/officeDocument/2006/relationships/hyperlink" Target="https://www.freepik.com/free-photo/high-angle-male-swimmer-swimming-water-pool_10296695.htm#page=1&amp;query=freepik%20pool%20man&amp;position=12/?utm_source=slidesgo_template&amp;utm_medium=referral-link&amp;utm_campaign=sg_resources&amp;utm_content=freepik" TargetMode="External"/><Relationship Id="rId4" Type="http://schemas.openxmlformats.org/officeDocument/2006/relationships/hyperlink" Target="https://www.freepik.com/free-photo/smiley-male-swimmer-posing-with-goggles-cap-pool_10296702.htm#page=1&amp;query=freepik%20pool%20man&amp;position=5/?utm_source=slidesgo_template&amp;utm_medium=referral-link&amp;utm_campaign=sg_resources&amp;utm_content=freepik" TargetMode="External"/></Relationships>
</file>

<file path=ppt/slides/_rels/slide38.xml.rels><?xml version="1.0" encoding="UTF-8" standalone="yes"?>
<Relationships xmlns="http://schemas.openxmlformats.org/package/2006/relationships"><Relationship Id="rId8" Type="http://schemas.openxmlformats.org/officeDocument/2006/relationships/hyperlink" Target="https://www.freepik.com/free-photo/portrait-pretty-young-girl-posing-swim-wear_10406507.htm/?utm_source=slidesgo_template&amp;utm_medium=referral-link&amp;utm_campaign=sg_resources&amp;utm_content=freepik" TargetMode="External"/><Relationship Id="rId3" Type="http://schemas.openxmlformats.org/officeDocument/2006/relationships/hyperlink" Target="https://www.freepik.com/free-vector/abstract-rounded-shape-business-card-template_5087206.htm/?utm_source=slidesgo_template&amp;utm_medium=referral-link&amp;utm_campaign=sg_resources&amp;utm_content=freepik" TargetMode="External"/><Relationship Id="rId7" Type="http://schemas.openxmlformats.org/officeDocument/2006/relationships/hyperlink" Target="https://www.freepik.com/free-photo/high-angle-male-swimmer-emerging-out-pool_10296700.htm/?utm_source=slidesgo_template&amp;utm_medium=referral-link&amp;utm_campaign=sg_resources&amp;utm_content=freepik" TargetMode="External"/><Relationship Id="rId2" Type="http://schemas.openxmlformats.org/officeDocument/2006/relationships/notesSlide" Target="../notesSlides/notesSlide33.xml"/><Relationship Id="rId1" Type="http://schemas.openxmlformats.org/officeDocument/2006/relationships/slideLayout" Target="../slideLayouts/slideLayout26.xml"/><Relationship Id="rId6" Type="http://schemas.openxmlformats.org/officeDocument/2006/relationships/hyperlink" Target="https://www.freepik.com/free-photo/male-swimmers-swimming-pool_10296693.htm/?utm_source=slidesgo_template&amp;utm_medium=referral-link&amp;utm_campaign=sg_resources&amp;utm_content=freepik" TargetMode="External"/><Relationship Id="rId5" Type="http://schemas.openxmlformats.org/officeDocument/2006/relationships/hyperlink" Target="https://www.freepik.com/free-photo/male-swimmer-floating-pool_10296689.htm/?utm_source=slidesgo_template&amp;utm_medium=referral-link&amp;utm_campaign=sg_resources&amp;utm_content=freepik" TargetMode="External"/><Relationship Id="rId4" Type="http://schemas.openxmlformats.org/officeDocument/2006/relationships/hyperlink" Target="https://www.freepik.com/free-vector/dynamic-poster-collection_4182832.htm/?utm_source=slidesgo_template&amp;utm_medium=referral-link&amp;utm_campaign=sg_resources&amp;utm_content=freepik" TargetMode="External"/><Relationship Id="rId9" Type="http://schemas.openxmlformats.org/officeDocument/2006/relationships/hyperlink" Target="https://www.freepik.com/free-photo/woman-swimmer-swimming-close-up_6397354.htm/?utm_source=slidesgo_template&amp;utm_medium=referral-link&amp;utm_campaign=sg_resources&amp;utm_content=freepik" TargetMode="External"/></Relationships>
</file>

<file path=ppt/slides/_rels/slide39.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34.xml"/><Relationship Id="rId1" Type="http://schemas.openxmlformats.org/officeDocument/2006/relationships/slideLayout" Target="../slideLayouts/slideLayout27.xml"/><Relationship Id="rId5" Type="http://schemas.openxmlformats.org/officeDocument/2006/relationships/hyperlink" Target="http://bit.ly/30B07Gq" TargetMode="External"/><Relationship Id="rId4" Type="http://schemas.openxmlformats.org/officeDocument/2006/relationships/hyperlink" Target="http://bit.ly/33VAFh3"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35.xml"/><Relationship Id="rId1" Type="http://schemas.openxmlformats.org/officeDocument/2006/relationships/slideLayout" Target="../slideLayouts/slideLayout27.xml"/><Relationship Id="rId5" Type="http://schemas.openxmlformats.org/officeDocument/2006/relationships/hyperlink" Target="http://bit.ly/30B07Gq" TargetMode="External"/><Relationship Id="rId4" Type="http://schemas.openxmlformats.org/officeDocument/2006/relationships/hyperlink" Target="http://bit.ly/33VAFh3" TargetMode="External"/></Relationships>
</file>

<file path=ppt/slides/_rels/slide41.xml.rels><?xml version="1.0" encoding="UTF-8" standalone="yes"?>
<Relationships xmlns="http://schemas.openxmlformats.org/package/2006/relationships"><Relationship Id="rId3" Type="http://schemas.openxmlformats.org/officeDocument/2006/relationships/hyperlink" Target="https://fonts.google.com/specimen/Josefin+Sans?query=josefi" TargetMode="External"/><Relationship Id="rId2" Type="http://schemas.openxmlformats.org/officeDocument/2006/relationships/notesSlide" Target="../notesSlides/notesSlide36.xml"/><Relationship Id="rId1" Type="http://schemas.openxmlformats.org/officeDocument/2006/relationships/slideLayout" Target="../slideLayouts/slideLayout27.xml"/><Relationship Id="rId4" Type="http://schemas.openxmlformats.org/officeDocument/2006/relationships/hyperlink" Target="https://fonts.google.com/specimen/Open+Sans?query=open+sans" TargetMode="External"/></Relationships>
</file>

<file path=ppt/slides/_rels/slide42.xml.rels><?xml version="1.0" encoding="UTF-8" standalone="yes"?>
<Relationships xmlns="http://schemas.openxmlformats.org/package/2006/relationships"><Relationship Id="rId8" Type="http://schemas.openxmlformats.org/officeDocument/2006/relationships/hyperlink" Target="https://storyset.com/rafiki?utm_source=slidesgo_template&amp;utm_medium=referral-link&amp;utm_campaign=slidesgo_final_slides&amp;utm_term=rafiki&amp;utm_content=storyset" TargetMode="External"/><Relationship Id="rId13" Type="http://schemas.openxmlformats.org/officeDocument/2006/relationships/hyperlink" Target="https://storyset.com/cuate?utm_source=slidesgo_template&amp;utm_medium=referral-link&amp;utm_campaign=slidesgo_final_slides&amp;utm_term=cuate&amp;utm_content=storyset" TargetMode="Externa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7" Type="http://schemas.openxmlformats.org/officeDocument/2006/relationships/hyperlink" Target="https://storyset.com/bro?utm_source=slidesgo_template&amp;utm_medium=referral-link&amp;utm_campaign=slidesgo_final_slides&amp;utm_term=bro&amp;utm_content=storyset" TargetMode="External"/><Relationship Id="rId12" Type="http://schemas.openxmlformats.org/officeDocument/2006/relationships/image" Target="../media/image18.gif"/><Relationship Id="rId2" Type="http://schemas.openxmlformats.org/officeDocument/2006/relationships/notesSlide" Target="../notesSlides/notesSlide37.xml"/><Relationship Id="rId1" Type="http://schemas.openxmlformats.org/officeDocument/2006/relationships/slideLayout" Target="../slideLayouts/slideLayout27.xml"/><Relationship Id="rId6"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image" Target="../media/image17.gif"/><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10" Type="http://schemas.openxmlformats.org/officeDocument/2006/relationships/image" Target="../media/image16.gif"/><Relationship Id="rId4" Type="http://schemas.openxmlformats.org/officeDocument/2006/relationships/image" Target="../media/image14.gif"/><Relationship Id="rId9" Type="http://schemas.openxmlformats.org/officeDocument/2006/relationships/image" Target="../media/image15.gif"/></Relationships>
</file>

<file path=ppt/slides/_rels/slide43.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38.xml"/><Relationship Id="rId1" Type="http://schemas.openxmlformats.org/officeDocument/2006/relationships/slideLayout" Target="../slideLayouts/slideLayout2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7.xml"/></Relationships>
</file>

<file path=ppt/slides/_rels/slide49.xml.rels><?xml version="1.0" encoding="UTF-8" standalone="yes"?>
<Relationships xmlns="http://schemas.openxmlformats.org/package/2006/relationships"><Relationship Id="rId3" Type="http://schemas.openxmlformats.org/officeDocument/2006/relationships/hyperlink" Target="https://chrome.google.com/webstore/detail/flaticon-for-gsuit-gslide/haekgjfnhhdkgfgmldhfokhmfkgmciba" TargetMode="External"/><Relationship Id="rId2" Type="http://schemas.openxmlformats.org/officeDocument/2006/relationships/notesSlide" Target="../notesSlides/notesSlide44.xml"/><Relationship Id="rId1" Type="http://schemas.openxmlformats.org/officeDocument/2006/relationships/slideLayout" Target="../slideLayouts/slideLayout27.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3.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7.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7.xml"/></Relationships>
</file>

<file path=ppt/slides/_rels/slide56.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51.xml"/><Relationship Id="rId1" Type="http://schemas.openxmlformats.org/officeDocument/2006/relationships/slideLayout" Target="../slideLayouts/slideLayout27.xml"/><Relationship Id="rId4" Type="http://schemas.openxmlformats.org/officeDocument/2006/relationships/image" Target="../media/image1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 name="Subtítulo 2">
            <a:extLst>
              <a:ext uri="{FF2B5EF4-FFF2-40B4-BE49-F238E27FC236}">
                <a16:creationId xmlns:a16="http://schemas.microsoft.com/office/drawing/2014/main" id="{BD33F94F-EB2C-4E02-A8D6-9B636C916FFF}"/>
              </a:ext>
            </a:extLst>
          </p:cNvPr>
          <p:cNvSpPr txBox="1">
            <a:spLocks/>
          </p:cNvSpPr>
          <p:nvPr/>
        </p:nvSpPr>
        <p:spPr>
          <a:xfrm>
            <a:off x="1878424" y="3194875"/>
            <a:ext cx="5031000" cy="475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800"/>
              <a:buFont typeface="Open Sans"/>
              <a:buNone/>
              <a:defRPr sz="1400" b="0" i="0" u="none" strike="noStrike" cap="none">
                <a:solidFill>
                  <a:schemeClr val="dk2"/>
                </a:solidFill>
                <a:latin typeface="Open Sans"/>
                <a:ea typeface="Open Sans"/>
                <a:cs typeface="Open Sans"/>
                <a:sym typeface="Open Sans"/>
              </a:defRPr>
            </a:lvl1pPr>
            <a:lvl2pPr marL="914400" marR="0" lvl="1" indent="-317500" algn="ctr" rtl="0">
              <a:lnSpc>
                <a:spcPct val="100000"/>
              </a:lnSpc>
              <a:spcBef>
                <a:spcPts val="0"/>
              </a:spcBef>
              <a:spcAft>
                <a:spcPts val="0"/>
              </a:spcAft>
              <a:buClr>
                <a:schemeClr val="dk2"/>
              </a:buClr>
              <a:buSzPts val="2800"/>
              <a:buFont typeface="Open Sans"/>
              <a:buNone/>
              <a:defRPr sz="2800" b="0" i="0" u="none" strike="noStrike" cap="none">
                <a:solidFill>
                  <a:schemeClr val="dk2"/>
                </a:solidFill>
                <a:latin typeface="Open Sans"/>
                <a:ea typeface="Open Sans"/>
                <a:cs typeface="Open Sans"/>
                <a:sym typeface="Open Sans"/>
              </a:defRPr>
            </a:lvl2pPr>
            <a:lvl3pPr marL="1371600" marR="0" lvl="2" indent="-317500" algn="ctr" rtl="0">
              <a:lnSpc>
                <a:spcPct val="100000"/>
              </a:lnSpc>
              <a:spcBef>
                <a:spcPts val="0"/>
              </a:spcBef>
              <a:spcAft>
                <a:spcPts val="0"/>
              </a:spcAft>
              <a:buClr>
                <a:schemeClr val="dk2"/>
              </a:buClr>
              <a:buSzPts val="2800"/>
              <a:buFont typeface="Open Sans"/>
              <a:buNone/>
              <a:defRPr sz="2800" b="0" i="0" u="none" strike="noStrike" cap="none">
                <a:solidFill>
                  <a:schemeClr val="dk2"/>
                </a:solidFill>
                <a:latin typeface="Open Sans"/>
                <a:ea typeface="Open Sans"/>
                <a:cs typeface="Open Sans"/>
                <a:sym typeface="Open Sans"/>
              </a:defRPr>
            </a:lvl3pPr>
            <a:lvl4pPr marL="1828800" marR="0" lvl="3" indent="-317500" algn="ctr" rtl="0">
              <a:lnSpc>
                <a:spcPct val="100000"/>
              </a:lnSpc>
              <a:spcBef>
                <a:spcPts val="0"/>
              </a:spcBef>
              <a:spcAft>
                <a:spcPts val="0"/>
              </a:spcAft>
              <a:buClr>
                <a:schemeClr val="dk2"/>
              </a:buClr>
              <a:buSzPts val="2800"/>
              <a:buFont typeface="Open Sans"/>
              <a:buNone/>
              <a:defRPr sz="2800" b="0" i="0" u="none" strike="noStrike" cap="none">
                <a:solidFill>
                  <a:schemeClr val="dk2"/>
                </a:solidFill>
                <a:latin typeface="Open Sans"/>
                <a:ea typeface="Open Sans"/>
                <a:cs typeface="Open Sans"/>
                <a:sym typeface="Open Sans"/>
              </a:defRPr>
            </a:lvl4pPr>
            <a:lvl5pPr marL="2286000" marR="0" lvl="4" indent="-317500" algn="ctr" rtl="0">
              <a:lnSpc>
                <a:spcPct val="100000"/>
              </a:lnSpc>
              <a:spcBef>
                <a:spcPts val="0"/>
              </a:spcBef>
              <a:spcAft>
                <a:spcPts val="0"/>
              </a:spcAft>
              <a:buClr>
                <a:schemeClr val="dk2"/>
              </a:buClr>
              <a:buSzPts val="2800"/>
              <a:buFont typeface="Open Sans"/>
              <a:buNone/>
              <a:defRPr sz="2800" b="0" i="0" u="none" strike="noStrike" cap="none">
                <a:solidFill>
                  <a:schemeClr val="dk2"/>
                </a:solidFill>
                <a:latin typeface="Open Sans"/>
                <a:ea typeface="Open Sans"/>
                <a:cs typeface="Open Sans"/>
                <a:sym typeface="Open Sans"/>
              </a:defRPr>
            </a:lvl5pPr>
            <a:lvl6pPr marL="2743200" marR="0" lvl="5" indent="-317500" algn="ctr" rtl="0">
              <a:lnSpc>
                <a:spcPct val="100000"/>
              </a:lnSpc>
              <a:spcBef>
                <a:spcPts val="0"/>
              </a:spcBef>
              <a:spcAft>
                <a:spcPts val="0"/>
              </a:spcAft>
              <a:buClr>
                <a:schemeClr val="dk2"/>
              </a:buClr>
              <a:buSzPts val="2800"/>
              <a:buFont typeface="Open Sans"/>
              <a:buNone/>
              <a:defRPr sz="2800" b="0" i="0" u="none" strike="noStrike" cap="none">
                <a:solidFill>
                  <a:schemeClr val="dk2"/>
                </a:solidFill>
                <a:latin typeface="Open Sans"/>
                <a:ea typeface="Open Sans"/>
                <a:cs typeface="Open Sans"/>
                <a:sym typeface="Open Sans"/>
              </a:defRPr>
            </a:lvl6pPr>
            <a:lvl7pPr marL="3200400" marR="0" lvl="6" indent="-317500" algn="ctr" rtl="0">
              <a:lnSpc>
                <a:spcPct val="100000"/>
              </a:lnSpc>
              <a:spcBef>
                <a:spcPts val="0"/>
              </a:spcBef>
              <a:spcAft>
                <a:spcPts val="0"/>
              </a:spcAft>
              <a:buClr>
                <a:schemeClr val="dk2"/>
              </a:buClr>
              <a:buSzPts val="2800"/>
              <a:buFont typeface="Open Sans"/>
              <a:buNone/>
              <a:defRPr sz="2800" b="0" i="0" u="none" strike="noStrike" cap="none">
                <a:solidFill>
                  <a:schemeClr val="dk2"/>
                </a:solidFill>
                <a:latin typeface="Open Sans"/>
                <a:ea typeface="Open Sans"/>
                <a:cs typeface="Open Sans"/>
                <a:sym typeface="Open Sans"/>
              </a:defRPr>
            </a:lvl7pPr>
            <a:lvl8pPr marL="3657600" marR="0" lvl="7" indent="-317500" algn="ctr" rtl="0">
              <a:lnSpc>
                <a:spcPct val="100000"/>
              </a:lnSpc>
              <a:spcBef>
                <a:spcPts val="0"/>
              </a:spcBef>
              <a:spcAft>
                <a:spcPts val="0"/>
              </a:spcAft>
              <a:buClr>
                <a:schemeClr val="dk2"/>
              </a:buClr>
              <a:buSzPts val="2800"/>
              <a:buFont typeface="Open Sans"/>
              <a:buNone/>
              <a:defRPr sz="2800" b="0" i="0" u="none" strike="noStrike" cap="none">
                <a:solidFill>
                  <a:schemeClr val="dk2"/>
                </a:solidFill>
                <a:latin typeface="Open Sans"/>
                <a:ea typeface="Open Sans"/>
                <a:cs typeface="Open Sans"/>
                <a:sym typeface="Open Sans"/>
              </a:defRPr>
            </a:lvl8pPr>
            <a:lvl9pPr marL="4114800" marR="0" lvl="8" indent="-317500" algn="ctr" rtl="0">
              <a:lnSpc>
                <a:spcPct val="100000"/>
              </a:lnSpc>
              <a:spcBef>
                <a:spcPts val="0"/>
              </a:spcBef>
              <a:spcAft>
                <a:spcPts val="0"/>
              </a:spcAft>
              <a:buClr>
                <a:schemeClr val="dk2"/>
              </a:buClr>
              <a:buSzPts val="2800"/>
              <a:buFont typeface="Open Sans"/>
              <a:buNone/>
              <a:defRPr sz="2800" b="0" i="0" u="none" strike="noStrike" cap="none">
                <a:solidFill>
                  <a:schemeClr val="dk2"/>
                </a:solidFill>
                <a:latin typeface="Open Sans"/>
                <a:ea typeface="Open Sans"/>
                <a:cs typeface="Open Sans"/>
                <a:sym typeface="Open Sans"/>
              </a:defRPr>
            </a:lvl9pPr>
          </a:lstStyle>
          <a:p>
            <a:pPr marL="0" indent="0"/>
            <a:r>
              <a:rPr lang="en" sz="1100" dirty="0">
                <a:latin typeface="Fjalla One" panose="020B0604020202020204" charset="0"/>
              </a:rPr>
              <a:t>Alice Gonçalves / 94684</a:t>
            </a:r>
          </a:p>
          <a:p>
            <a:pPr marL="0" indent="0"/>
            <a:r>
              <a:rPr lang="en" sz="1100" dirty="0">
                <a:latin typeface="Fjalla One" panose="020B0604020202020204" charset="0"/>
              </a:rPr>
              <a:t>Hugo Dinis / 93093</a:t>
            </a:r>
          </a:p>
          <a:p>
            <a:pPr marL="0" indent="0"/>
            <a:r>
              <a:rPr lang="en" sz="1100" dirty="0">
                <a:latin typeface="Fjalla One" panose="020B0604020202020204" charset="0"/>
              </a:rPr>
              <a:t>Miguel Silva / 109516</a:t>
            </a:r>
          </a:p>
          <a:p>
            <a:pPr marL="0" indent="0"/>
            <a:r>
              <a:rPr lang="en" sz="1100" dirty="0">
                <a:latin typeface="Fjalla One" panose="020B0604020202020204" charset="0"/>
              </a:rPr>
              <a:t>José Diogo Santos / 110892</a:t>
            </a:r>
          </a:p>
          <a:p>
            <a:endParaRPr lang="pt-PT" sz="900" dirty="0">
              <a:solidFill>
                <a:srgbClr val="677FE0"/>
              </a:solidFill>
            </a:endParaRPr>
          </a:p>
        </p:txBody>
      </p:sp>
      <p:pic>
        <p:nvPicPr>
          <p:cNvPr id="9" name="Imagem 8">
            <a:extLst>
              <a:ext uri="{FF2B5EF4-FFF2-40B4-BE49-F238E27FC236}">
                <a16:creationId xmlns:a16="http://schemas.microsoft.com/office/drawing/2014/main" id="{589F6433-AB1C-47C3-BB9D-8F038D2AE25F}"/>
              </a:ext>
            </a:extLst>
          </p:cNvPr>
          <p:cNvPicPr>
            <a:picLocks noChangeAspect="1"/>
          </p:cNvPicPr>
          <p:nvPr/>
        </p:nvPicPr>
        <p:blipFill>
          <a:blip r:embed="rId3"/>
          <a:stretch>
            <a:fillRect/>
          </a:stretch>
        </p:blipFill>
        <p:spPr>
          <a:xfrm>
            <a:off x="1091890" y="-375583"/>
            <a:ext cx="6793657" cy="4515784"/>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90"/>
        <p:cNvGrpSpPr/>
        <p:nvPr/>
      </p:nvGrpSpPr>
      <p:grpSpPr>
        <a:xfrm>
          <a:off x="0" y="0"/>
          <a:ext cx="0" cy="0"/>
          <a:chOff x="0" y="0"/>
          <a:chExt cx="0" cy="0"/>
        </a:xfrm>
      </p:grpSpPr>
      <p:sp>
        <p:nvSpPr>
          <p:cNvPr id="491" name="Google Shape;491;p33"/>
          <p:cNvSpPr txBox="1">
            <a:spLocks noGrp="1"/>
          </p:cNvSpPr>
          <p:nvPr>
            <p:ph type="title"/>
          </p:nvPr>
        </p:nvSpPr>
        <p:spPr>
          <a:xfrm>
            <a:off x="478950" y="1922950"/>
            <a:ext cx="4860000" cy="822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Introduction</a:t>
            </a:r>
            <a:endParaRPr dirty="0"/>
          </a:p>
        </p:txBody>
      </p:sp>
      <p:sp>
        <p:nvSpPr>
          <p:cNvPr id="492" name="Google Shape;492;p33"/>
          <p:cNvSpPr txBox="1">
            <a:spLocks noGrp="1"/>
          </p:cNvSpPr>
          <p:nvPr>
            <p:ph type="subTitle" idx="1"/>
          </p:nvPr>
        </p:nvSpPr>
        <p:spPr>
          <a:xfrm>
            <a:off x="479050" y="2757125"/>
            <a:ext cx="4860000" cy="491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It could be the part of the presentation where you can introduce your healthcare center</a:t>
            </a:r>
            <a:endParaRPr/>
          </a:p>
        </p:txBody>
      </p:sp>
      <p:pic>
        <p:nvPicPr>
          <p:cNvPr id="493" name="Google Shape;493;p33"/>
          <p:cNvPicPr preferRelativeResize="0"/>
          <p:nvPr/>
        </p:nvPicPr>
        <p:blipFill rotWithShape="1">
          <a:blip r:embed="rId3">
            <a:alphaModFix/>
          </a:blip>
          <a:srcRect l="16550" r="16550"/>
          <a:stretch/>
        </p:blipFill>
        <p:spPr>
          <a:xfrm>
            <a:off x="5787375" y="696550"/>
            <a:ext cx="3873000" cy="3859500"/>
          </a:xfrm>
          <a:prstGeom prst="ellipse">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97"/>
        <p:cNvGrpSpPr/>
        <p:nvPr/>
      </p:nvGrpSpPr>
      <p:grpSpPr>
        <a:xfrm>
          <a:off x="0" y="0"/>
          <a:ext cx="0" cy="0"/>
          <a:chOff x="0" y="0"/>
          <a:chExt cx="0" cy="0"/>
        </a:xfrm>
      </p:grpSpPr>
      <p:sp>
        <p:nvSpPr>
          <p:cNvPr id="498" name="Google Shape;498;p34"/>
          <p:cNvSpPr txBox="1">
            <a:spLocks noGrp="1"/>
          </p:cNvSpPr>
          <p:nvPr>
            <p:ph type="title"/>
          </p:nvPr>
        </p:nvSpPr>
        <p:spPr>
          <a:xfrm>
            <a:off x="1912475" y="2261338"/>
            <a:ext cx="5319000" cy="822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Our Center</a:t>
            </a:r>
            <a:endParaRPr/>
          </a:p>
        </p:txBody>
      </p:sp>
      <p:sp>
        <p:nvSpPr>
          <p:cNvPr id="499" name="Google Shape;499;p34"/>
          <p:cNvSpPr txBox="1">
            <a:spLocks noGrp="1"/>
          </p:cNvSpPr>
          <p:nvPr>
            <p:ph type="title" idx="2"/>
          </p:nvPr>
        </p:nvSpPr>
        <p:spPr>
          <a:xfrm>
            <a:off x="3105600" y="1164675"/>
            <a:ext cx="2932800" cy="978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500" name="Google Shape;500;p34"/>
          <p:cNvSpPr txBox="1">
            <a:spLocks noGrp="1"/>
          </p:cNvSpPr>
          <p:nvPr>
            <p:ph type="subTitle" idx="1"/>
          </p:nvPr>
        </p:nvSpPr>
        <p:spPr>
          <a:xfrm>
            <a:off x="2815400" y="3123913"/>
            <a:ext cx="3513300" cy="435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This is the subtitle that makes it comprehensible</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04"/>
        <p:cNvGrpSpPr/>
        <p:nvPr/>
      </p:nvGrpSpPr>
      <p:grpSpPr>
        <a:xfrm>
          <a:off x="0" y="0"/>
          <a:ext cx="0" cy="0"/>
          <a:chOff x="0" y="0"/>
          <a:chExt cx="0" cy="0"/>
        </a:xfrm>
      </p:grpSpPr>
      <p:sp>
        <p:nvSpPr>
          <p:cNvPr id="505" name="Google Shape;505;p35"/>
          <p:cNvSpPr/>
          <p:nvPr/>
        </p:nvSpPr>
        <p:spPr>
          <a:xfrm>
            <a:off x="6018600" y="1594925"/>
            <a:ext cx="986400" cy="986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35"/>
          <p:cNvSpPr txBox="1">
            <a:spLocks noGrp="1"/>
          </p:cNvSpPr>
          <p:nvPr>
            <p:ph type="subTitle" idx="1"/>
          </p:nvPr>
        </p:nvSpPr>
        <p:spPr>
          <a:xfrm>
            <a:off x="5069450" y="2590588"/>
            <a:ext cx="2884800" cy="35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Vision</a:t>
            </a:r>
            <a:endParaRPr/>
          </a:p>
        </p:txBody>
      </p:sp>
      <p:sp>
        <p:nvSpPr>
          <p:cNvPr id="507" name="Google Shape;507;p35"/>
          <p:cNvSpPr txBox="1">
            <a:spLocks noGrp="1"/>
          </p:cNvSpPr>
          <p:nvPr>
            <p:ph type="subTitle" idx="2"/>
          </p:nvPr>
        </p:nvSpPr>
        <p:spPr>
          <a:xfrm>
            <a:off x="5069400" y="2882600"/>
            <a:ext cx="2884800" cy="782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 and is the second planet from the Sun. It’s terribly hot</a:t>
            </a:r>
            <a:endParaRPr/>
          </a:p>
        </p:txBody>
      </p:sp>
      <p:sp>
        <p:nvSpPr>
          <p:cNvPr id="508" name="Google Shape;508;p35"/>
          <p:cNvSpPr txBox="1">
            <a:spLocks noGrp="1"/>
          </p:cNvSpPr>
          <p:nvPr>
            <p:ph type="subTitle" idx="3"/>
          </p:nvPr>
        </p:nvSpPr>
        <p:spPr>
          <a:xfrm>
            <a:off x="1189788" y="2590588"/>
            <a:ext cx="2884800" cy="35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Mision</a:t>
            </a:r>
            <a:endParaRPr/>
          </a:p>
        </p:txBody>
      </p:sp>
      <p:sp>
        <p:nvSpPr>
          <p:cNvPr id="509" name="Google Shape;509;p35"/>
          <p:cNvSpPr txBox="1">
            <a:spLocks noGrp="1"/>
          </p:cNvSpPr>
          <p:nvPr>
            <p:ph type="subTitle" idx="4"/>
          </p:nvPr>
        </p:nvSpPr>
        <p:spPr>
          <a:xfrm>
            <a:off x="1189800" y="2882600"/>
            <a:ext cx="2884800" cy="782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 and the smallest one in the Solar System</a:t>
            </a:r>
            <a:endParaRPr/>
          </a:p>
        </p:txBody>
      </p:sp>
      <p:sp>
        <p:nvSpPr>
          <p:cNvPr id="510" name="Google Shape;510;p35"/>
          <p:cNvSpPr/>
          <p:nvPr/>
        </p:nvSpPr>
        <p:spPr>
          <a:xfrm>
            <a:off x="2138937" y="1594950"/>
            <a:ext cx="986400" cy="986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1" name="Google Shape;511;p35"/>
          <p:cNvGrpSpPr/>
          <p:nvPr/>
        </p:nvGrpSpPr>
        <p:grpSpPr>
          <a:xfrm>
            <a:off x="6220347" y="1935178"/>
            <a:ext cx="582917" cy="305936"/>
            <a:chOff x="2084325" y="363300"/>
            <a:chExt cx="484150" cy="254100"/>
          </a:xfrm>
        </p:grpSpPr>
        <p:sp>
          <p:nvSpPr>
            <p:cNvPr id="512" name="Google Shape;512;p35"/>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3" name="Google Shape;513;p35"/>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4" name="Google Shape;514;p35"/>
          <p:cNvGrpSpPr/>
          <p:nvPr/>
        </p:nvGrpSpPr>
        <p:grpSpPr>
          <a:xfrm>
            <a:off x="2382158" y="1839137"/>
            <a:ext cx="499904" cy="497992"/>
            <a:chOff x="2085450" y="842250"/>
            <a:chExt cx="483700" cy="481850"/>
          </a:xfrm>
        </p:grpSpPr>
        <p:sp>
          <p:nvSpPr>
            <p:cNvPr id="515" name="Google Shape;515;p35"/>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6" name="Google Shape;516;p35"/>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7" name="Google Shape;517;p35"/>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21"/>
        <p:cNvGrpSpPr/>
        <p:nvPr/>
      </p:nvGrpSpPr>
      <p:grpSpPr>
        <a:xfrm>
          <a:off x="0" y="0"/>
          <a:ext cx="0" cy="0"/>
          <a:chOff x="0" y="0"/>
          <a:chExt cx="0" cy="0"/>
        </a:xfrm>
      </p:grpSpPr>
      <p:sp>
        <p:nvSpPr>
          <p:cNvPr id="522" name="Google Shape;522;p36"/>
          <p:cNvSpPr txBox="1">
            <a:spLocks noGrp="1"/>
          </p:cNvSpPr>
          <p:nvPr>
            <p:ph type="subTitle" idx="1"/>
          </p:nvPr>
        </p:nvSpPr>
        <p:spPr>
          <a:xfrm>
            <a:off x="1726650" y="1707450"/>
            <a:ext cx="5690700" cy="989100"/>
          </a:xfrm>
          <a:prstGeom prst="rect">
            <a:avLst/>
          </a:prstGeom>
        </p:spPr>
        <p:txBody>
          <a:bodyPr spcFirstLastPara="1" wrap="square" lIns="91425" tIns="91425" rIns="91425" bIns="91425" anchor="t" anchorCtr="0">
            <a:noAutofit/>
          </a:bodyPr>
          <a:lstStyle/>
          <a:p>
            <a:pPr marL="0" lvl="0" indent="0" algn="r" rtl="0">
              <a:spcBef>
                <a:spcPts val="0"/>
              </a:spcBef>
              <a:spcAft>
                <a:spcPts val="1600"/>
              </a:spcAft>
              <a:buNone/>
            </a:pPr>
            <a:r>
              <a:rPr lang="en"/>
              <a:t>“This is a quote. Words full of wisdom that someone important said and can make the reader get inspired.”</a:t>
            </a:r>
            <a:endParaRPr/>
          </a:p>
        </p:txBody>
      </p:sp>
      <p:sp>
        <p:nvSpPr>
          <p:cNvPr id="523" name="Google Shape;523;p36"/>
          <p:cNvSpPr txBox="1">
            <a:spLocks noGrp="1"/>
          </p:cNvSpPr>
          <p:nvPr>
            <p:ph type="title"/>
          </p:nvPr>
        </p:nvSpPr>
        <p:spPr>
          <a:xfrm>
            <a:off x="3373350" y="2938325"/>
            <a:ext cx="4044000" cy="497700"/>
          </a:xfrm>
          <a:prstGeom prst="rect">
            <a:avLst/>
          </a:prstGeom>
        </p:spPr>
        <p:txBody>
          <a:bodyPr spcFirstLastPara="1" wrap="square" lIns="91425" tIns="91425" rIns="91425" bIns="91425" anchor="ctr" anchorCtr="0">
            <a:noAutofit/>
          </a:bodyPr>
          <a:lstStyle/>
          <a:p>
            <a:pPr marL="0" lvl="0" indent="0" algn="r" rtl="0">
              <a:spcBef>
                <a:spcPts val="0"/>
              </a:spcBef>
              <a:spcAft>
                <a:spcPts val="1600"/>
              </a:spcAft>
              <a:buNone/>
            </a:pPr>
            <a:r>
              <a:rPr lang="en"/>
              <a:t>—Someone Famous</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27"/>
        <p:cNvGrpSpPr/>
        <p:nvPr/>
      </p:nvGrpSpPr>
      <p:grpSpPr>
        <a:xfrm>
          <a:off x="0" y="0"/>
          <a:ext cx="0" cy="0"/>
          <a:chOff x="0" y="0"/>
          <a:chExt cx="0" cy="0"/>
        </a:xfrm>
      </p:grpSpPr>
      <p:sp>
        <p:nvSpPr>
          <p:cNvPr id="528" name="Google Shape;528;p37"/>
          <p:cNvSpPr txBox="1">
            <a:spLocks noGrp="1"/>
          </p:cNvSpPr>
          <p:nvPr>
            <p:ph type="title" idx="2"/>
          </p:nvPr>
        </p:nvSpPr>
        <p:spPr>
          <a:xfrm>
            <a:off x="884798" y="1499138"/>
            <a:ext cx="3200400" cy="615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20,000</a:t>
            </a:r>
            <a:endParaRPr/>
          </a:p>
        </p:txBody>
      </p:sp>
      <p:sp>
        <p:nvSpPr>
          <p:cNvPr id="529" name="Google Shape;529;p37"/>
          <p:cNvSpPr txBox="1">
            <a:spLocks noGrp="1"/>
          </p:cNvSpPr>
          <p:nvPr>
            <p:ph type="subTitle" idx="1"/>
          </p:nvPr>
        </p:nvSpPr>
        <p:spPr>
          <a:xfrm>
            <a:off x="1099448" y="2130913"/>
            <a:ext cx="2771100" cy="5286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This is the number of total visitors we had last month</a:t>
            </a:r>
            <a:endParaRPr/>
          </a:p>
        </p:txBody>
      </p:sp>
      <p:sp>
        <p:nvSpPr>
          <p:cNvPr id="530" name="Google Shape;530;p37"/>
          <p:cNvSpPr txBox="1">
            <a:spLocks noGrp="1"/>
          </p:cNvSpPr>
          <p:nvPr>
            <p:ph type="title"/>
          </p:nvPr>
        </p:nvSpPr>
        <p:spPr>
          <a:xfrm>
            <a:off x="540000" y="363275"/>
            <a:ext cx="806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Key Numbers</a:t>
            </a:r>
            <a:endParaRPr/>
          </a:p>
        </p:txBody>
      </p:sp>
      <p:sp>
        <p:nvSpPr>
          <p:cNvPr id="531" name="Google Shape;531;p37"/>
          <p:cNvSpPr txBox="1">
            <a:spLocks noGrp="1"/>
          </p:cNvSpPr>
          <p:nvPr>
            <p:ph type="title" idx="3"/>
          </p:nvPr>
        </p:nvSpPr>
        <p:spPr>
          <a:xfrm>
            <a:off x="5058798" y="1499138"/>
            <a:ext cx="3200400" cy="615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50,000</a:t>
            </a:r>
            <a:endParaRPr/>
          </a:p>
        </p:txBody>
      </p:sp>
      <p:sp>
        <p:nvSpPr>
          <p:cNvPr id="532" name="Google Shape;532;p37"/>
          <p:cNvSpPr txBox="1">
            <a:spLocks noGrp="1"/>
          </p:cNvSpPr>
          <p:nvPr>
            <p:ph type="subTitle" idx="4"/>
          </p:nvPr>
        </p:nvSpPr>
        <p:spPr>
          <a:xfrm>
            <a:off x="5273425" y="2130925"/>
            <a:ext cx="2771100" cy="5286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This is the number of patients we had last month</a:t>
            </a:r>
            <a:endParaRPr/>
          </a:p>
        </p:txBody>
      </p:sp>
      <p:sp>
        <p:nvSpPr>
          <p:cNvPr id="533" name="Google Shape;533;p37"/>
          <p:cNvSpPr txBox="1">
            <a:spLocks noGrp="1"/>
          </p:cNvSpPr>
          <p:nvPr>
            <p:ph type="title" idx="5"/>
          </p:nvPr>
        </p:nvSpPr>
        <p:spPr>
          <a:xfrm>
            <a:off x="2971798" y="3109475"/>
            <a:ext cx="3200400" cy="615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5,000</a:t>
            </a:r>
            <a:endParaRPr/>
          </a:p>
        </p:txBody>
      </p:sp>
      <p:sp>
        <p:nvSpPr>
          <p:cNvPr id="534" name="Google Shape;534;p37"/>
          <p:cNvSpPr txBox="1">
            <a:spLocks noGrp="1"/>
          </p:cNvSpPr>
          <p:nvPr>
            <p:ph type="subTitle" idx="6"/>
          </p:nvPr>
        </p:nvSpPr>
        <p:spPr>
          <a:xfrm>
            <a:off x="3186448" y="3740725"/>
            <a:ext cx="2771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This is the number of recoveries made so far</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38"/>
        <p:cNvGrpSpPr/>
        <p:nvPr/>
      </p:nvGrpSpPr>
      <p:grpSpPr>
        <a:xfrm>
          <a:off x="0" y="0"/>
          <a:ext cx="0" cy="0"/>
          <a:chOff x="0" y="0"/>
          <a:chExt cx="0" cy="0"/>
        </a:xfrm>
      </p:grpSpPr>
      <p:pic>
        <p:nvPicPr>
          <p:cNvPr id="539" name="Google Shape;539;p38" title="Chart">
            <a:hlinkClick r:id="rId3"/>
          </p:cNvPr>
          <p:cNvPicPr preferRelativeResize="0"/>
          <p:nvPr/>
        </p:nvPicPr>
        <p:blipFill>
          <a:blip r:embed="rId4">
            <a:alphaModFix/>
          </a:blip>
          <a:stretch>
            <a:fillRect/>
          </a:stretch>
        </p:blipFill>
        <p:spPr>
          <a:xfrm>
            <a:off x="4157475" y="1110050"/>
            <a:ext cx="4459650" cy="2757550"/>
          </a:xfrm>
          <a:prstGeom prst="rect">
            <a:avLst/>
          </a:prstGeom>
          <a:noFill/>
          <a:ln>
            <a:noFill/>
          </a:ln>
        </p:spPr>
      </p:pic>
      <p:sp>
        <p:nvSpPr>
          <p:cNvPr id="540" name="Google Shape;540;p38"/>
          <p:cNvSpPr txBox="1">
            <a:spLocks noGrp="1"/>
          </p:cNvSpPr>
          <p:nvPr>
            <p:ph type="title"/>
          </p:nvPr>
        </p:nvSpPr>
        <p:spPr>
          <a:xfrm>
            <a:off x="2553250" y="363275"/>
            <a:ext cx="4037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Our Statistics</a:t>
            </a:r>
            <a:endParaRPr/>
          </a:p>
        </p:txBody>
      </p:sp>
      <p:sp>
        <p:nvSpPr>
          <p:cNvPr id="541" name="Google Shape;541;p38"/>
          <p:cNvSpPr txBox="1"/>
          <p:nvPr/>
        </p:nvSpPr>
        <p:spPr>
          <a:xfrm flipH="1">
            <a:off x="2128624" y="1224925"/>
            <a:ext cx="1959900" cy="357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700" b="1">
                <a:solidFill>
                  <a:schemeClr val="accent4"/>
                </a:solidFill>
                <a:latin typeface="Josefin Sans"/>
                <a:ea typeface="Josefin Sans"/>
                <a:cs typeface="Josefin Sans"/>
                <a:sym typeface="Josefin Sans"/>
              </a:rPr>
              <a:t>Mars</a:t>
            </a:r>
            <a:endParaRPr sz="2700" b="1">
              <a:solidFill>
                <a:schemeClr val="accent4"/>
              </a:solidFill>
              <a:latin typeface="Josefin Sans"/>
              <a:ea typeface="Josefin Sans"/>
              <a:cs typeface="Josefin Sans"/>
              <a:sym typeface="Josefin Sans"/>
            </a:endParaRPr>
          </a:p>
        </p:txBody>
      </p:sp>
      <p:sp>
        <p:nvSpPr>
          <p:cNvPr id="542" name="Google Shape;542;p38"/>
          <p:cNvSpPr txBox="1"/>
          <p:nvPr/>
        </p:nvSpPr>
        <p:spPr>
          <a:xfrm flipH="1">
            <a:off x="2128624" y="2527288"/>
            <a:ext cx="1959900" cy="357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700" b="1">
                <a:solidFill>
                  <a:schemeClr val="dk1"/>
                </a:solidFill>
                <a:latin typeface="Josefin Sans"/>
                <a:ea typeface="Josefin Sans"/>
                <a:cs typeface="Josefin Sans"/>
                <a:sym typeface="Josefin Sans"/>
              </a:rPr>
              <a:t>Saturn</a:t>
            </a:r>
            <a:endParaRPr sz="2700" b="1">
              <a:solidFill>
                <a:schemeClr val="dk1"/>
              </a:solidFill>
              <a:latin typeface="Josefin Sans"/>
              <a:ea typeface="Josefin Sans"/>
              <a:cs typeface="Josefin Sans"/>
              <a:sym typeface="Josefin Sans"/>
            </a:endParaRPr>
          </a:p>
        </p:txBody>
      </p:sp>
      <p:sp>
        <p:nvSpPr>
          <p:cNvPr id="543" name="Google Shape;543;p38"/>
          <p:cNvSpPr txBox="1"/>
          <p:nvPr/>
        </p:nvSpPr>
        <p:spPr>
          <a:xfrm flipH="1">
            <a:off x="2128624" y="2835213"/>
            <a:ext cx="19599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Open Sans"/>
                <a:ea typeface="Open Sans"/>
                <a:cs typeface="Open Sans"/>
                <a:sym typeface="Open Sans"/>
              </a:rPr>
              <a:t>Saturn is composed mostly of hydrogen</a:t>
            </a:r>
            <a:endParaRPr>
              <a:solidFill>
                <a:schemeClr val="dk2"/>
              </a:solidFill>
              <a:latin typeface="Open Sans"/>
              <a:ea typeface="Open Sans"/>
              <a:cs typeface="Open Sans"/>
              <a:sym typeface="Open Sans"/>
            </a:endParaRPr>
          </a:p>
        </p:txBody>
      </p:sp>
      <p:sp>
        <p:nvSpPr>
          <p:cNvPr id="544" name="Google Shape;544;p38"/>
          <p:cNvSpPr txBox="1"/>
          <p:nvPr/>
        </p:nvSpPr>
        <p:spPr>
          <a:xfrm flipH="1">
            <a:off x="2128624" y="3829675"/>
            <a:ext cx="1959900" cy="357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700" b="1">
                <a:solidFill>
                  <a:schemeClr val="accent2"/>
                </a:solidFill>
                <a:latin typeface="Josefin Sans"/>
                <a:ea typeface="Josefin Sans"/>
                <a:cs typeface="Josefin Sans"/>
                <a:sym typeface="Josefin Sans"/>
              </a:rPr>
              <a:t>Venus</a:t>
            </a:r>
            <a:endParaRPr sz="2700" b="1">
              <a:solidFill>
                <a:schemeClr val="accent2"/>
              </a:solidFill>
              <a:latin typeface="Josefin Sans"/>
              <a:ea typeface="Josefin Sans"/>
              <a:cs typeface="Josefin Sans"/>
              <a:sym typeface="Josefin Sans"/>
            </a:endParaRPr>
          </a:p>
        </p:txBody>
      </p:sp>
      <p:sp>
        <p:nvSpPr>
          <p:cNvPr id="545" name="Google Shape;545;p38"/>
          <p:cNvSpPr txBox="1"/>
          <p:nvPr/>
        </p:nvSpPr>
        <p:spPr>
          <a:xfrm flipH="1">
            <a:off x="2128624" y="4137600"/>
            <a:ext cx="19599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Open Sans"/>
                <a:ea typeface="Open Sans"/>
                <a:cs typeface="Open Sans"/>
                <a:sym typeface="Open Sans"/>
              </a:rPr>
              <a:t>Venus has a beautiful name</a:t>
            </a:r>
            <a:endParaRPr>
              <a:solidFill>
                <a:schemeClr val="dk2"/>
              </a:solidFill>
              <a:latin typeface="Open Sans"/>
              <a:ea typeface="Open Sans"/>
              <a:cs typeface="Open Sans"/>
              <a:sym typeface="Open Sans"/>
            </a:endParaRPr>
          </a:p>
        </p:txBody>
      </p:sp>
      <p:sp>
        <p:nvSpPr>
          <p:cNvPr id="546" name="Google Shape;546;p38"/>
          <p:cNvSpPr txBox="1"/>
          <p:nvPr/>
        </p:nvSpPr>
        <p:spPr>
          <a:xfrm flipH="1">
            <a:off x="2128624" y="1532850"/>
            <a:ext cx="19599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Open Sans"/>
                <a:ea typeface="Open Sans"/>
                <a:cs typeface="Open Sans"/>
                <a:sym typeface="Open Sans"/>
              </a:rPr>
              <a:t>Despite being red, Mars is a cold place</a:t>
            </a:r>
            <a:endParaRPr>
              <a:solidFill>
                <a:schemeClr val="dk2"/>
              </a:solidFill>
              <a:latin typeface="Open Sans"/>
              <a:ea typeface="Open Sans"/>
              <a:cs typeface="Open Sans"/>
              <a:sym typeface="Open Sans"/>
            </a:endParaRPr>
          </a:p>
        </p:txBody>
      </p:sp>
      <p:sp>
        <p:nvSpPr>
          <p:cNvPr id="547" name="Google Shape;547;p38"/>
          <p:cNvSpPr txBox="1"/>
          <p:nvPr/>
        </p:nvSpPr>
        <p:spPr>
          <a:xfrm flipH="1">
            <a:off x="4579087" y="4336925"/>
            <a:ext cx="3549900" cy="318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2"/>
                </a:solidFill>
                <a:latin typeface="Open Sans"/>
                <a:ea typeface="Open Sans"/>
                <a:cs typeface="Open Sans"/>
                <a:sym typeface="Open Sans"/>
              </a:rPr>
              <a:t>If you want to modify this graph, click on it, follow the link, change the data and replace it</a:t>
            </a:r>
            <a:endParaRPr sz="1000">
              <a:solidFill>
                <a:schemeClr val="dk2"/>
              </a:solidFill>
              <a:latin typeface="Open Sans"/>
              <a:ea typeface="Open Sans"/>
              <a:cs typeface="Open Sans"/>
              <a:sym typeface="Open Sans"/>
            </a:endParaRPr>
          </a:p>
        </p:txBody>
      </p:sp>
      <p:sp>
        <p:nvSpPr>
          <p:cNvPr id="548" name="Google Shape;548;p38"/>
          <p:cNvSpPr txBox="1"/>
          <p:nvPr/>
        </p:nvSpPr>
        <p:spPr>
          <a:xfrm>
            <a:off x="4794712" y="3780600"/>
            <a:ext cx="8901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dk1"/>
                </a:solidFill>
                <a:latin typeface="Josefin Sans"/>
                <a:ea typeface="Josefin Sans"/>
                <a:cs typeface="Josefin Sans"/>
                <a:sym typeface="Josefin Sans"/>
              </a:rPr>
              <a:t>2005</a:t>
            </a:r>
            <a:endParaRPr sz="2000" b="1">
              <a:solidFill>
                <a:schemeClr val="dk1"/>
              </a:solidFill>
              <a:latin typeface="Josefin Sans"/>
              <a:ea typeface="Josefin Sans"/>
              <a:cs typeface="Josefin Sans"/>
              <a:sym typeface="Josefin Sans"/>
            </a:endParaRPr>
          </a:p>
        </p:txBody>
      </p:sp>
      <p:sp>
        <p:nvSpPr>
          <p:cNvPr id="549" name="Google Shape;549;p38"/>
          <p:cNvSpPr txBox="1"/>
          <p:nvPr/>
        </p:nvSpPr>
        <p:spPr>
          <a:xfrm>
            <a:off x="5712387" y="3780600"/>
            <a:ext cx="8901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dk1"/>
                </a:solidFill>
                <a:latin typeface="Josefin Sans"/>
                <a:ea typeface="Josefin Sans"/>
                <a:cs typeface="Josefin Sans"/>
                <a:sym typeface="Josefin Sans"/>
              </a:rPr>
              <a:t>2010</a:t>
            </a:r>
            <a:endParaRPr sz="2000" b="1">
              <a:solidFill>
                <a:schemeClr val="dk1"/>
              </a:solidFill>
              <a:latin typeface="Josefin Sans"/>
              <a:ea typeface="Josefin Sans"/>
              <a:cs typeface="Josefin Sans"/>
              <a:sym typeface="Josefin Sans"/>
            </a:endParaRPr>
          </a:p>
        </p:txBody>
      </p:sp>
      <p:sp>
        <p:nvSpPr>
          <p:cNvPr id="550" name="Google Shape;550;p38"/>
          <p:cNvSpPr txBox="1"/>
          <p:nvPr/>
        </p:nvSpPr>
        <p:spPr>
          <a:xfrm>
            <a:off x="6630062" y="3780600"/>
            <a:ext cx="8901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dk1"/>
                </a:solidFill>
                <a:latin typeface="Josefin Sans"/>
                <a:ea typeface="Josefin Sans"/>
                <a:cs typeface="Josefin Sans"/>
                <a:sym typeface="Josefin Sans"/>
              </a:rPr>
              <a:t>2015</a:t>
            </a:r>
            <a:endParaRPr sz="2000" b="1">
              <a:solidFill>
                <a:schemeClr val="dk1"/>
              </a:solidFill>
              <a:latin typeface="Josefin Sans"/>
              <a:ea typeface="Josefin Sans"/>
              <a:cs typeface="Josefin Sans"/>
              <a:sym typeface="Josefin Sans"/>
            </a:endParaRPr>
          </a:p>
        </p:txBody>
      </p:sp>
      <p:sp>
        <p:nvSpPr>
          <p:cNvPr id="551" name="Google Shape;551;p38"/>
          <p:cNvSpPr txBox="1"/>
          <p:nvPr/>
        </p:nvSpPr>
        <p:spPr>
          <a:xfrm>
            <a:off x="7547737" y="3780600"/>
            <a:ext cx="8901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dk1"/>
                </a:solidFill>
                <a:latin typeface="Josefin Sans"/>
                <a:ea typeface="Josefin Sans"/>
                <a:cs typeface="Josefin Sans"/>
                <a:sym typeface="Josefin Sans"/>
              </a:rPr>
              <a:t>2020</a:t>
            </a:r>
            <a:endParaRPr sz="2000" b="1">
              <a:solidFill>
                <a:schemeClr val="dk1"/>
              </a:solidFill>
              <a:latin typeface="Josefin Sans"/>
              <a:ea typeface="Josefin Sans"/>
              <a:cs typeface="Josefin Sans"/>
              <a:sym typeface="Josefin Sans"/>
            </a:endParaRPr>
          </a:p>
        </p:txBody>
      </p:sp>
      <p:sp>
        <p:nvSpPr>
          <p:cNvPr id="552" name="Google Shape;552;p38"/>
          <p:cNvSpPr txBox="1"/>
          <p:nvPr/>
        </p:nvSpPr>
        <p:spPr>
          <a:xfrm flipH="1">
            <a:off x="414425" y="1337625"/>
            <a:ext cx="1473000" cy="721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800" b="1">
                <a:solidFill>
                  <a:schemeClr val="accent4"/>
                </a:solidFill>
                <a:latin typeface="Josefin Sans"/>
                <a:ea typeface="Josefin Sans"/>
                <a:cs typeface="Josefin Sans"/>
                <a:sym typeface="Josefin Sans"/>
              </a:rPr>
              <a:t>30%</a:t>
            </a:r>
            <a:endParaRPr sz="4800" b="1">
              <a:solidFill>
                <a:schemeClr val="accent4"/>
              </a:solidFill>
              <a:latin typeface="Josefin Sans"/>
              <a:ea typeface="Josefin Sans"/>
              <a:cs typeface="Josefin Sans"/>
              <a:sym typeface="Josefin Sans"/>
            </a:endParaRPr>
          </a:p>
        </p:txBody>
      </p:sp>
      <p:sp>
        <p:nvSpPr>
          <p:cNvPr id="553" name="Google Shape;553;p38"/>
          <p:cNvSpPr txBox="1"/>
          <p:nvPr/>
        </p:nvSpPr>
        <p:spPr>
          <a:xfrm flipH="1">
            <a:off x="414425" y="2623438"/>
            <a:ext cx="1473000" cy="721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800" b="1">
                <a:solidFill>
                  <a:schemeClr val="dk1"/>
                </a:solidFill>
                <a:latin typeface="Josefin Sans"/>
                <a:ea typeface="Josefin Sans"/>
                <a:cs typeface="Josefin Sans"/>
                <a:sym typeface="Josefin Sans"/>
              </a:rPr>
              <a:t>60%</a:t>
            </a:r>
            <a:endParaRPr sz="4800" b="1">
              <a:solidFill>
                <a:schemeClr val="dk1"/>
              </a:solidFill>
              <a:latin typeface="Josefin Sans"/>
              <a:ea typeface="Josefin Sans"/>
              <a:cs typeface="Josefin Sans"/>
              <a:sym typeface="Josefin Sans"/>
            </a:endParaRPr>
          </a:p>
        </p:txBody>
      </p:sp>
      <p:sp>
        <p:nvSpPr>
          <p:cNvPr id="554" name="Google Shape;554;p38"/>
          <p:cNvSpPr txBox="1"/>
          <p:nvPr/>
        </p:nvSpPr>
        <p:spPr>
          <a:xfrm flipH="1">
            <a:off x="414425" y="3909263"/>
            <a:ext cx="1473000" cy="721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800" b="1">
                <a:solidFill>
                  <a:schemeClr val="accent2"/>
                </a:solidFill>
                <a:latin typeface="Josefin Sans"/>
                <a:ea typeface="Josefin Sans"/>
                <a:cs typeface="Josefin Sans"/>
                <a:sym typeface="Josefin Sans"/>
              </a:rPr>
              <a:t>10%</a:t>
            </a:r>
            <a:endParaRPr sz="4800" b="1">
              <a:solidFill>
                <a:schemeClr val="accent2"/>
              </a:solidFill>
              <a:latin typeface="Josefin Sans"/>
              <a:ea typeface="Josefin Sans"/>
              <a:cs typeface="Josefin Sans"/>
              <a:sym typeface="Josefin Sans"/>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58"/>
        <p:cNvGrpSpPr/>
        <p:nvPr/>
      </p:nvGrpSpPr>
      <p:grpSpPr>
        <a:xfrm>
          <a:off x="0" y="0"/>
          <a:ext cx="0" cy="0"/>
          <a:chOff x="0" y="0"/>
          <a:chExt cx="0" cy="0"/>
        </a:xfrm>
      </p:grpSpPr>
      <p:sp>
        <p:nvSpPr>
          <p:cNvPr id="559" name="Google Shape;559;p39"/>
          <p:cNvSpPr txBox="1">
            <a:spLocks noGrp="1"/>
          </p:cNvSpPr>
          <p:nvPr>
            <p:ph type="title"/>
          </p:nvPr>
        </p:nvSpPr>
        <p:spPr>
          <a:xfrm>
            <a:off x="2141950" y="1922950"/>
            <a:ext cx="4860000" cy="822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Brief Story</a:t>
            </a:r>
            <a:endParaRPr/>
          </a:p>
        </p:txBody>
      </p:sp>
      <p:sp>
        <p:nvSpPr>
          <p:cNvPr id="560" name="Google Shape;560;p39"/>
          <p:cNvSpPr txBox="1">
            <a:spLocks noGrp="1"/>
          </p:cNvSpPr>
          <p:nvPr>
            <p:ph type="subTitle" idx="1"/>
          </p:nvPr>
        </p:nvSpPr>
        <p:spPr>
          <a:xfrm>
            <a:off x="2142050" y="2757125"/>
            <a:ext cx="4860000" cy="491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Mercury is the closest planet to the Sun and the smallest one in the Solar System</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64"/>
        <p:cNvGrpSpPr/>
        <p:nvPr/>
      </p:nvGrpSpPr>
      <p:grpSpPr>
        <a:xfrm>
          <a:off x="0" y="0"/>
          <a:ext cx="0" cy="0"/>
          <a:chOff x="0" y="0"/>
          <a:chExt cx="0" cy="0"/>
        </a:xfrm>
      </p:grpSpPr>
      <p:sp>
        <p:nvSpPr>
          <p:cNvPr id="565" name="Google Shape;565;p40"/>
          <p:cNvSpPr txBox="1">
            <a:spLocks noGrp="1"/>
          </p:cNvSpPr>
          <p:nvPr>
            <p:ph type="title"/>
          </p:nvPr>
        </p:nvSpPr>
        <p:spPr>
          <a:xfrm>
            <a:off x="1217350" y="1604400"/>
            <a:ext cx="6709200" cy="1483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745,145</a:t>
            </a:r>
            <a:endParaRPr/>
          </a:p>
        </p:txBody>
      </p:sp>
      <p:sp>
        <p:nvSpPr>
          <p:cNvPr id="566" name="Google Shape;566;p40"/>
          <p:cNvSpPr txBox="1">
            <a:spLocks noGrp="1"/>
          </p:cNvSpPr>
          <p:nvPr>
            <p:ph type="body" idx="1"/>
          </p:nvPr>
        </p:nvSpPr>
        <p:spPr>
          <a:xfrm>
            <a:off x="1668825" y="3087600"/>
            <a:ext cx="5806200" cy="4515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Big numbers catch your audience’s attention</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70"/>
        <p:cNvGrpSpPr/>
        <p:nvPr/>
      </p:nvGrpSpPr>
      <p:grpSpPr>
        <a:xfrm>
          <a:off x="0" y="0"/>
          <a:ext cx="0" cy="0"/>
          <a:chOff x="0" y="0"/>
          <a:chExt cx="0" cy="0"/>
        </a:xfrm>
      </p:grpSpPr>
      <p:sp>
        <p:nvSpPr>
          <p:cNvPr id="571" name="Google Shape;571;p41"/>
          <p:cNvSpPr/>
          <p:nvPr/>
        </p:nvSpPr>
        <p:spPr>
          <a:xfrm>
            <a:off x="2220800" y="3336625"/>
            <a:ext cx="63300" cy="357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41"/>
          <p:cNvSpPr/>
          <p:nvPr/>
        </p:nvSpPr>
        <p:spPr>
          <a:xfrm>
            <a:off x="3768925" y="2104425"/>
            <a:ext cx="63300" cy="357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41"/>
          <p:cNvSpPr/>
          <p:nvPr/>
        </p:nvSpPr>
        <p:spPr>
          <a:xfrm>
            <a:off x="5313088" y="3336625"/>
            <a:ext cx="63300" cy="357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41"/>
          <p:cNvSpPr/>
          <p:nvPr/>
        </p:nvSpPr>
        <p:spPr>
          <a:xfrm>
            <a:off x="6857475" y="2104425"/>
            <a:ext cx="63300" cy="357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41"/>
          <p:cNvSpPr txBox="1">
            <a:spLocks noGrp="1"/>
          </p:cNvSpPr>
          <p:nvPr>
            <p:ph type="title"/>
          </p:nvPr>
        </p:nvSpPr>
        <p:spPr>
          <a:xfrm>
            <a:off x="2129125" y="363275"/>
            <a:ext cx="4885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Milestones Reached</a:t>
            </a:r>
            <a:endParaRPr/>
          </a:p>
        </p:txBody>
      </p:sp>
      <p:sp>
        <p:nvSpPr>
          <p:cNvPr id="576" name="Google Shape;576;p41"/>
          <p:cNvSpPr txBox="1"/>
          <p:nvPr/>
        </p:nvSpPr>
        <p:spPr>
          <a:xfrm>
            <a:off x="1410038" y="3711775"/>
            <a:ext cx="16908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700" b="1">
                <a:solidFill>
                  <a:schemeClr val="dk2"/>
                </a:solidFill>
                <a:latin typeface="Josefin Sans"/>
                <a:ea typeface="Josefin Sans"/>
                <a:cs typeface="Josefin Sans"/>
                <a:sym typeface="Josefin Sans"/>
              </a:rPr>
              <a:t>Mercury</a:t>
            </a:r>
            <a:endParaRPr sz="2700" b="1">
              <a:solidFill>
                <a:schemeClr val="dk2"/>
              </a:solidFill>
              <a:latin typeface="Josefin Sans"/>
              <a:ea typeface="Josefin Sans"/>
              <a:cs typeface="Josefin Sans"/>
              <a:sym typeface="Josefin Sans"/>
            </a:endParaRPr>
          </a:p>
        </p:txBody>
      </p:sp>
      <p:sp>
        <p:nvSpPr>
          <p:cNvPr id="577" name="Google Shape;577;p41"/>
          <p:cNvSpPr txBox="1"/>
          <p:nvPr/>
        </p:nvSpPr>
        <p:spPr>
          <a:xfrm>
            <a:off x="1128963" y="4016925"/>
            <a:ext cx="2253000" cy="61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2"/>
                </a:solidFill>
                <a:latin typeface="Open Sans"/>
                <a:ea typeface="Open Sans"/>
                <a:cs typeface="Open Sans"/>
                <a:sym typeface="Open Sans"/>
              </a:rPr>
              <a:t>Mercury is the closest planet to the Sun</a:t>
            </a:r>
            <a:endParaRPr>
              <a:solidFill>
                <a:schemeClr val="dk2"/>
              </a:solidFill>
              <a:latin typeface="Open Sans"/>
              <a:ea typeface="Open Sans"/>
              <a:cs typeface="Open Sans"/>
              <a:sym typeface="Open Sans"/>
            </a:endParaRPr>
          </a:p>
        </p:txBody>
      </p:sp>
      <p:sp>
        <p:nvSpPr>
          <p:cNvPr id="578" name="Google Shape;578;p41"/>
          <p:cNvSpPr txBox="1"/>
          <p:nvPr/>
        </p:nvSpPr>
        <p:spPr>
          <a:xfrm>
            <a:off x="2955363" y="1154000"/>
            <a:ext cx="16908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700" b="1">
                <a:solidFill>
                  <a:schemeClr val="dk2"/>
                </a:solidFill>
                <a:latin typeface="Josefin Sans"/>
                <a:ea typeface="Josefin Sans"/>
                <a:cs typeface="Josefin Sans"/>
                <a:sym typeface="Josefin Sans"/>
              </a:rPr>
              <a:t>Mars</a:t>
            </a:r>
            <a:endParaRPr sz="2700" b="1">
              <a:solidFill>
                <a:schemeClr val="dk2"/>
              </a:solidFill>
              <a:latin typeface="Josefin Sans"/>
              <a:ea typeface="Josefin Sans"/>
              <a:cs typeface="Josefin Sans"/>
              <a:sym typeface="Josefin Sans"/>
            </a:endParaRPr>
          </a:p>
        </p:txBody>
      </p:sp>
      <p:sp>
        <p:nvSpPr>
          <p:cNvPr id="579" name="Google Shape;579;p41"/>
          <p:cNvSpPr txBox="1"/>
          <p:nvPr/>
        </p:nvSpPr>
        <p:spPr>
          <a:xfrm>
            <a:off x="2674288" y="1459150"/>
            <a:ext cx="2253000" cy="61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2"/>
                </a:solidFill>
                <a:latin typeface="Open Sans"/>
                <a:ea typeface="Open Sans"/>
                <a:cs typeface="Open Sans"/>
                <a:sym typeface="Open Sans"/>
              </a:rPr>
              <a:t>Despite being red, Mars is a cold place, not hot</a:t>
            </a:r>
            <a:endParaRPr>
              <a:solidFill>
                <a:schemeClr val="dk2"/>
              </a:solidFill>
              <a:latin typeface="Open Sans"/>
              <a:ea typeface="Open Sans"/>
              <a:cs typeface="Open Sans"/>
              <a:sym typeface="Open Sans"/>
            </a:endParaRPr>
          </a:p>
        </p:txBody>
      </p:sp>
      <p:sp>
        <p:nvSpPr>
          <p:cNvPr id="580" name="Google Shape;580;p41"/>
          <p:cNvSpPr txBox="1"/>
          <p:nvPr/>
        </p:nvSpPr>
        <p:spPr>
          <a:xfrm>
            <a:off x="4499275" y="3711775"/>
            <a:ext cx="16908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700" b="1">
                <a:solidFill>
                  <a:schemeClr val="dk2"/>
                </a:solidFill>
                <a:latin typeface="Josefin Sans"/>
                <a:ea typeface="Josefin Sans"/>
                <a:cs typeface="Josefin Sans"/>
                <a:sym typeface="Josefin Sans"/>
              </a:rPr>
              <a:t>Venus</a:t>
            </a:r>
            <a:endParaRPr sz="2700" b="1">
              <a:solidFill>
                <a:schemeClr val="dk2"/>
              </a:solidFill>
              <a:latin typeface="Josefin Sans"/>
              <a:ea typeface="Josefin Sans"/>
              <a:cs typeface="Josefin Sans"/>
              <a:sym typeface="Josefin Sans"/>
            </a:endParaRPr>
          </a:p>
        </p:txBody>
      </p:sp>
      <p:sp>
        <p:nvSpPr>
          <p:cNvPr id="581" name="Google Shape;581;p41"/>
          <p:cNvSpPr txBox="1"/>
          <p:nvPr/>
        </p:nvSpPr>
        <p:spPr>
          <a:xfrm>
            <a:off x="4218200" y="4016925"/>
            <a:ext cx="2253000" cy="61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2"/>
                </a:solidFill>
                <a:latin typeface="Open Sans"/>
                <a:ea typeface="Open Sans"/>
                <a:cs typeface="Open Sans"/>
                <a:sym typeface="Open Sans"/>
              </a:rPr>
              <a:t>It has a beautiful name, but it’s terribly hot</a:t>
            </a:r>
            <a:endParaRPr>
              <a:solidFill>
                <a:schemeClr val="dk2"/>
              </a:solidFill>
              <a:latin typeface="Open Sans"/>
              <a:ea typeface="Open Sans"/>
              <a:cs typeface="Open Sans"/>
              <a:sym typeface="Open Sans"/>
            </a:endParaRPr>
          </a:p>
          <a:p>
            <a:pPr marL="0" lvl="0" indent="0" algn="ctr" rtl="0">
              <a:spcBef>
                <a:spcPts val="0"/>
              </a:spcBef>
              <a:spcAft>
                <a:spcPts val="0"/>
              </a:spcAft>
              <a:buNone/>
            </a:pPr>
            <a:endParaRPr>
              <a:solidFill>
                <a:schemeClr val="dk2"/>
              </a:solidFill>
              <a:latin typeface="Open Sans"/>
              <a:ea typeface="Open Sans"/>
              <a:cs typeface="Open Sans"/>
              <a:sym typeface="Open Sans"/>
            </a:endParaRPr>
          </a:p>
        </p:txBody>
      </p:sp>
      <p:sp>
        <p:nvSpPr>
          <p:cNvPr id="582" name="Google Shape;582;p41"/>
          <p:cNvSpPr txBox="1"/>
          <p:nvPr/>
        </p:nvSpPr>
        <p:spPr>
          <a:xfrm>
            <a:off x="6043263" y="1154000"/>
            <a:ext cx="16908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700" b="1">
                <a:solidFill>
                  <a:schemeClr val="dk2"/>
                </a:solidFill>
                <a:latin typeface="Josefin Sans"/>
                <a:ea typeface="Josefin Sans"/>
                <a:cs typeface="Josefin Sans"/>
                <a:sym typeface="Josefin Sans"/>
              </a:rPr>
              <a:t>Saturn</a:t>
            </a:r>
            <a:endParaRPr sz="2700" b="1">
              <a:solidFill>
                <a:schemeClr val="dk2"/>
              </a:solidFill>
              <a:latin typeface="Josefin Sans"/>
              <a:ea typeface="Josefin Sans"/>
              <a:cs typeface="Josefin Sans"/>
              <a:sym typeface="Josefin Sans"/>
            </a:endParaRPr>
          </a:p>
        </p:txBody>
      </p:sp>
      <p:sp>
        <p:nvSpPr>
          <p:cNvPr id="583" name="Google Shape;583;p41"/>
          <p:cNvSpPr txBox="1"/>
          <p:nvPr/>
        </p:nvSpPr>
        <p:spPr>
          <a:xfrm>
            <a:off x="5762188" y="1459150"/>
            <a:ext cx="2253000" cy="61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2"/>
                </a:solidFill>
                <a:latin typeface="Open Sans"/>
                <a:ea typeface="Open Sans"/>
                <a:cs typeface="Open Sans"/>
                <a:sym typeface="Open Sans"/>
              </a:rPr>
              <a:t>It’s composed mostly of hydrogen and helium</a:t>
            </a:r>
            <a:endParaRPr>
              <a:solidFill>
                <a:schemeClr val="dk2"/>
              </a:solidFill>
              <a:latin typeface="Open Sans"/>
              <a:ea typeface="Open Sans"/>
              <a:cs typeface="Open Sans"/>
              <a:sym typeface="Open Sans"/>
            </a:endParaRPr>
          </a:p>
        </p:txBody>
      </p:sp>
      <p:sp>
        <p:nvSpPr>
          <p:cNvPr id="584" name="Google Shape;584;p41"/>
          <p:cNvSpPr/>
          <p:nvPr/>
        </p:nvSpPr>
        <p:spPr>
          <a:xfrm>
            <a:off x="6046884" y="2923375"/>
            <a:ext cx="1683611" cy="84197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41"/>
          <p:cNvSpPr/>
          <p:nvPr/>
        </p:nvSpPr>
        <p:spPr>
          <a:xfrm>
            <a:off x="4503254" y="2105801"/>
            <a:ext cx="1683185" cy="84197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41"/>
          <p:cNvSpPr/>
          <p:nvPr/>
        </p:nvSpPr>
        <p:spPr>
          <a:xfrm>
            <a:off x="1413013" y="2104414"/>
            <a:ext cx="1684889" cy="844748"/>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41"/>
          <p:cNvSpPr/>
          <p:nvPr/>
        </p:nvSpPr>
        <p:spPr>
          <a:xfrm>
            <a:off x="2958986" y="2923369"/>
            <a:ext cx="1683611" cy="84197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41"/>
          <p:cNvSpPr/>
          <p:nvPr/>
        </p:nvSpPr>
        <p:spPr>
          <a:xfrm>
            <a:off x="1678388" y="2368809"/>
            <a:ext cx="1154100" cy="1154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41"/>
          <p:cNvSpPr/>
          <p:nvPr/>
        </p:nvSpPr>
        <p:spPr>
          <a:xfrm>
            <a:off x="3223511" y="2368809"/>
            <a:ext cx="1154100" cy="1154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41"/>
          <p:cNvSpPr/>
          <p:nvPr/>
        </p:nvSpPr>
        <p:spPr>
          <a:xfrm>
            <a:off x="4767658" y="2368809"/>
            <a:ext cx="1154100" cy="1154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41"/>
          <p:cNvSpPr/>
          <p:nvPr/>
        </p:nvSpPr>
        <p:spPr>
          <a:xfrm>
            <a:off x="6312057" y="2368809"/>
            <a:ext cx="1154100" cy="1154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41"/>
          <p:cNvSpPr txBox="1"/>
          <p:nvPr/>
        </p:nvSpPr>
        <p:spPr>
          <a:xfrm>
            <a:off x="1672396" y="2767350"/>
            <a:ext cx="11601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b="1">
                <a:solidFill>
                  <a:schemeClr val="lt1"/>
                </a:solidFill>
                <a:latin typeface="Josefin Sans"/>
                <a:ea typeface="Josefin Sans"/>
                <a:cs typeface="Josefin Sans"/>
                <a:sym typeface="Josefin Sans"/>
              </a:rPr>
              <a:t>2007</a:t>
            </a:r>
            <a:endParaRPr sz="2500" b="1">
              <a:solidFill>
                <a:schemeClr val="lt1"/>
              </a:solidFill>
              <a:latin typeface="Josefin Sans"/>
              <a:ea typeface="Josefin Sans"/>
              <a:cs typeface="Josefin Sans"/>
              <a:sym typeface="Josefin Sans"/>
            </a:endParaRPr>
          </a:p>
        </p:txBody>
      </p:sp>
      <p:sp>
        <p:nvSpPr>
          <p:cNvPr id="593" name="Google Shape;593;p41"/>
          <p:cNvSpPr txBox="1"/>
          <p:nvPr/>
        </p:nvSpPr>
        <p:spPr>
          <a:xfrm>
            <a:off x="3220521" y="2767350"/>
            <a:ext cx="11601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b="1">
                <a:solidFill>
                  <a:schemeClr val="lt1"/>
                </a:solidFill>
                <a:latin typeface="Josefin Sans"/>
                <a:ea typeface="Josefin Sans"/>
                <a:cs typeface="Josefin Sans"/>
                <a:sym typeface="Josefin Sans"/>
              </a:rPr>
              <a:t>2010</a:t>
            </a:r>
            <a:endParaRPr sz="2500" b="1">
              <a:solidFill>
                <a:schemeClr val="lt1"/>
              </a:solidFill>
              <a:latin typeface="Josefin Sans"/>
              <a:ea typeface="Josefin Sans"/>
              <a:cs typeface="Josefin Sans"/>
              <a:sym typeface="Josefin Sans"/>
            </a:endParaRPr>
          </a:p>
        </p:txBody>
      </p:sp>
      <p:sp>
        <p:nvSpPr>
          <p:cNvPr id="594" name="Google Shape;594;p41"/>
          <p:cNvSpPr txBox="1"/>
          <p:nvPr/>
        </p:nvSpPr>
        <p:spPr>
          <a:xfrm>
            <a:off x="4764684" y="2767350"/>
            <a:ext cx="11601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b="1">
                <a:solidFill>
                  <a:schemeClr val="lt1"/>
                </a:solidFill>
                <a:latin typeface="Josefin Sans"/>
                <a:ea typeface="Josefin Sans"/>
                <a:cs typeface="Josefin Sans"/>
                <a:sym typeface="Josefin Sans"/>
              </a:rPr>
              <a:t>2014</a:t>
            </a:r>
            <a:endParaRPr sz="2500" b="1">
              <a:solidFill>
                <a:schemeClr val="lt1"/>
              </a:solidFill>
              <a:latin typeface="Josefin Sans"/>
              <a:ea typeface="Josefin Sans"/>
              <a:cs typeface="Josefin Sans"/>
              <a:sym typeface="Josefin Sans"/>
            </a:endParaRPr>
          </a:p>
        </p:txBody>
      </p:sp>
      <p:sp>
        <p:nvSpPr>
          <p:cNvPr id="595" name="Google Shape;595;p41"/>
          <p:cNvSpPr txBox="1"/>
          <p:nvPr/>
        </p:nvSpPr>
        <p:spPr>
          <a:xfrm>
            <a:off x="6309084" y="2767350"/>
            <a:ext cx="11601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b="1">
                <a:solidFill>
                  <a:schemeClr val="lt1"/>
                </a:solidFill>
                <a:latin typeface="Josefin Sans"/>
                <a:ea typeface="Josefin Sans"/>
                <a:cs typeface="Josefin Sans"/>
                <a:sym typeface="Josefin Sans"/>
              </a:rPr>
              <a:t>2018</a:t>
            </a:r>
            <a:endParaRPr sz="2500" b="1">
              <a:solidFill>
                <a:schemeClr val="lt1"/>
              </a:solidFill>
              <a:latin typeface="Josefin Sans"/>
              <a:ea typeface="Josefin Sans"/>
              <a:cs typeface="Josefin Sans"/>
              <a:sym typeface="Josefin Sans"/>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99"/>
        <p:cNvGrpSpPr/>
        <p:nvPr/>
      </p:nvGrpSpPr>
      <p:grpSpPr>
        <a:xfrm>
          <a:off x="0" y="0"/>
          <a:ext cx="0" cy="0"/>
          <a:chOff x="0" y="0"/>
          <a:chExt cx="0" cy="0"/>
        </a:xfrm>
      </p:grpSpPr>
      <p:sp>
        <p:nvSpPr>
          <p:cNvPr id="600" name="Google Shape;600;p42"/>
          <p:cNvSpPr txBox="1">
            <a:spLocks noGrp="1"/>
          </p:cNvSpPr>
          <p:nvPr>
            <p:ph type="title"/>
          </p:nvPr>
        </p:nvSpPr>
        <p:spPr>
          <a:xfrm>
            <a:off x="2846475" y="363275"/>
            <a:ext cx="3450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Our Process</a:t>
            </a:r>
            <a:endParaRPr/>
          </a:p>
        </p:txBody>
      </p:sp>
      <p:sp>
        <p:nvSpPr>
          <p:cNvPr id="601" name="Google Shape;601;p42"/>
          <p:cNvSpPr txBox="1">
            <a:spLocks noGrp="1"/>
          </p:cNvSpPr>
          <p:nvPr>
            <p:ph type="subTitle" idx="1"/>
          </p:nvPr>
        </p:nvSpPr>
        <p:spPr>
          <a:xfrm>
            <a:off x="788350" y="1645450"/>
            <a:ext cx="2704500" cy="35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For the Staff</a:t>
            </a:r>
            <a:endParaRPr/>
          </a:p>
        </p:txBody>
      </p:sp>
      <p:sp>
        <p:nvSpPr>
          <p:cNvPr id="602" name="Google Shape;602;p42"/>
          <p:cNvSpPr txBox="1">
            <a:spLocks noGrp="1"/>
          </p:cNvSpPr>
          <p:nvPr>
            <p:ph type="subTitle" idx="2"/>
          </p:nvPr>
        </p:nvSpPr>
        <p:spPr>
          <a:xfrm>
            <a:off x="538175" y="2255400"/>
            <a:ext cx="3834000" cy="1980000"/>
          </a:xfrm>
          <a:prstGeom prst="rect">
            <a:avLst/>
          </a:prstGeom>
        </p:spPr>
        <p:txBody>
          <a:bodyPr spcFirstLastPara="1" wrap="square" lIns="91425" tIns="91425" rIns="91425" bIns="91425" anchor="t" anchorCtr="0">
            <a:noAutofit/>
          </a:bodyPr>
          <a:lstStyle/>
          <a:p>
            <a:pPr marL="457200" lvl="0" indent="-317500" algn="ctr" rtl="0">
              <a:spcBef>
                <a:spcPts val="0"/>
              </a:spcBef>
              <a:spcAft>
                <a:spcPts val="0"/>
              </a:spcAft>
              <a:buSzPts val="1400"/>
              <a:buChar char="●"/>
            </a:pPr>
            <a:r>
              <a:rPr lang="en"/>
              <a:t>You can write your suggestion here</a:t>
            </a:r>
            <a:endParaRPr/>
          </a:p>
          <a:p>
            <a:pPr marL="457200" lvl="0" indent="-317500" algn="ctr" rtl="0">
              <a:spcBef>
                <a:spcPts val="1000"/>
              </a:spcBef>
              <a:spcAft>
                <a:spcPts val="0"/>
              </a:spcAft>
              <a:buSzPts val="1400"/>
              <a:buChar char="●"/>
            </a:pPr>
            <a:r>
              <a:rPr lang="en"/>
              <a:t>You can write your suggestion here</a:t>
            </a:r>
            <a:endParaRPr/>
          </a:p>
          <a:p>
            <a:pPr marL="457200" lvl="0" indent="-317500" algn="ctr" rtl="0">
              <a:spcBef>
                <a:spcPts val="1000"/>
              </a:spcBef>
              <a:spcAft>
                <a:spcPts val="0"/>
              </a:spcAft>
              <a:buSzPts val="1400"/>
              <a:buChar char="●"/>
            </a:pPr>
            <a:r>
              <a:rPr lang="en"/>
              <a:t>You can write your suggestion here</a:t>
            </a:r>
            <a:endParaRPr/>
          </a:p>
          <a:p>
            <a:pPr marL="457200" lvl="0" indent="-317500" algn="ctr" rtl="0">
              <a:spcBef>
                <a:spcPts val="1000"/>
              </a:spcBef>
              <a:spcAft>
                <a:spcPts val="0"/>
              </a:spcAft>
              <a:buSzPts val="1400"/>
              <a:buChar char="●"/>
            </a:pPr>
            <a:r>
              <a:rPr lang="en"/>
              <a:t>You can write your suggestion here</a:t>
            </a:r>
            <a:endParaRPr/>
          </a:p>
          <a:p>
            <a:pPr marL="457200" lvl="0" indent="-317500" algn="ctr" rtl="0">
              <a:spcBef>
                <a:spcPts val="1000"/>
              </a:spcBef>
              <a:spcAft>
                <a:spcPts val="1000"/>
              </a:spcAft>
              <a:buSzPts val="1400"/>
              <a:buChar char="●"/>
            </a:pPr>
            <a:r>
              <a:rPr lang="en"/>
              <a:t>You can write your suggestion here</a:t>
            </a:r>
            <a:endParaRPr/>
          </a:p>
        </p:txBody>
      </p:sp>
      <p:sp>
        <p:nvSpPr>
          <p:cNvPr id="603" name="Google Shape;603;p42"/>
          <p:cNvSpPr txBox="1">
            <a:spLocks noGrp="1"/>
          </p:cNvSpPr>
          <p:nvPr>
            <p:ph type="subTitle" idx="3"/>
          </p:nvPr>
        </p:nvSpPr>
        <p:spPr>
          <a:xfrm>
            <a:off x="5158975" y="1645450"/>
            <a:ext cx="2704500" cy="35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For the Center</a:t>
            </a:r>
            <a:endParaRPr/>
          </a:p>
        </p:txBody>
      </p:sp>
      <p:sp>
        <p:nvSpPr>
          <p:cNvPr id="604" name="Google Shape;604;p42"/>
          <p:cNvSpPr txBox="1">
            <a:spLocks noGrp="1"/>
          </p:cNvSpPr>
          <p:nvPr>
            <p:ph type="subTitle" idx="4"/>
          </p:nvPr>
        </p:nvSpPr>
        <p:spPr>
          <a:xfrm>
            <a:off x="4771825" y="2255400"/>
            <a:ext cx="3834000" cy="1980000"/>
          </a:xfrm>
          <a:prstGeom prst="rect">
            <a:avLst/>
          </a:prstGeom>
        </p:spPr>
        <p:txBody>
          <a:bodyPr spcFirstLastPara="1" wrap="square" lIns="91425" tIns="91425" rIns="91425" bIns="91425" anchor="t" anchorCtr="0">
            <a:noAutofit/>
          </a:bodyPr>
          <a:lstStyle/>
          <a:p>
            <a:pPr marL="457200" lvl="0" indent="-317500" algn="ctr" rtl="0">
              <a:spcBef>
                <a:spcPts val="0"/>
              </a:spcBef>
              <a:spcAft>
                <a:spcPts val="0"/>
              </a:spcAft>
              <a:buSzPts val="1400"/>
              <a:buChar char="●"/>
            </a:pPr>
            <a:r>
              <a:rPr lang="en"/>
              <a:t>You can write your suggestion here</a:t>
            </a:r>
            <a:endParaRPr/>
          </a:p>
          <a:p>
            <a:pPr marL="457200" lvl="0" indent="-317500" algn="ctr" rtl="0">
              <a:spcBef>
                <a:spcPts val="1000"/>
              </a:spcBef>
              <a:spcAft>
                <a:spcPts val="0"/>
              </a:spcAft>
              <a:buSzPts val="1400"/>
              <a:buChar char="●"/>
            </a:pPr>
            <a:r>
              <a:rPr lang="en"/>
              <a:t>You can write your suggestion here</a:t>
            </a:r>
            <a:endParaRPr/>
          </a:p>
          <a:p>
            <a:pPr marL="457200" lvl="0" indent="-317500" algn="ctr" rtl="0">
              <a:spcBef>
                <a:spcPts val="1000"/>
              </a:spcBef>
              <a:spcAft>
                <a:spcPts val="0"/>
              </a:spcAft>
              <a:buSzPts val="1400"/>
              <a:buChar char="●"/>
            </a:pPr>
            <a:r>
              <a:rPr lang="en"/>
              <a:t>You can write your suggestion here</a:t>
            </a:r>
            <a:endParaRPr/>
          </a:p>
          <a:p>
            <a:pPr marL="457200" lvl="0" indent="-317500" algn="ctr" rtl="0">
              <a:spcBef>
                <a:spcPts val="1000"/>
              </a:spcBef>
              <a:spcAft>
                <a:spcPts val="0"/>
              </a:spcAft>
              <a:buSzPts val="1400"/>
              <a:buChar char="●"/>
            </a:pPr>
            <a:r>
              <a:rPr lang="en"/>
              <a:t>You can write your suggestion here</a:t>
            </a:r>
            <a:endParaRPr/>
          </a:p>
          <a:p>
            <a:pPr marL="457200" lvl="0" indent="-317500" algn="ctr" rtl="0">
              <a:spcBef>
                <a:spcPts val="1000"/>
              </a:spcBef>
              <a:spcAft>
                <a:spcPts val="1000"/>
              </a:spcAft>
              <a:buSzPts val="1400"/>
              <a:buChar char="●"/>
            </a:pPr>
            <a:r>
              <a:rPr lang="en"/>
              <a:t>You can write your suggestion here</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73"/>
        <p:cNvGrpSpPr/>
        <p:nvPr/>
      </p:nvGrpSpPr>
      <p:grpSpPr>
        <a:xfrm>
          <a:off x="0" y="0"/>
          <a:ext cx="0" cy="0"/>
          <a:chOff x="0" y="0"/>
          <a:chExt cx="0" cy="0"/>
        </a:xfrm>
      </p:grpSpPr>
      <p:sp>
        <p:nvSpPr>
          <p:cNvPr id="474" name="Google Shape;474;p32"/>
          <p:cNvSpPr txBox="1">
            <a:spLocks noGrp="1"/>
          </p:cNvSpPr>
          <p:nvPr>
            <p:ph type="title"/>
          </p:nvPr>
        </p:nvSpPr>
        <p:spPr>
          <a:xfrm>
            <a:off x="2727000" y="363275"/>
            <a:ext cx="3690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latin typeface="Mont Heavy DEMO" panose="00000A00000000000000" pitchFamily="50" charset="0"/>
              </a:rPr>
              <a:t>Objetivo</a:t>
            </a:r>
            <a:endParaRPr dirty="0">
              <a:latin typeface="Mont Heavy DEMO" panose="00000A00000000000000" pitchFamily="50" charset="0"/>
            </a:endParaRPr>
          </a:p>
        </p:txBody>
      </p:sp>
      <p:sp>
        <p:nvSpPr>
          <p:cNvPr id="476" name="Google Shape;476;p32"/>
          <p:cNvSpPr txBox="1">
            <a:spLocks noGrp="1"/>
          </p:cNvSpPr>
          <p:nvPr>
            <p:ph type="subTitle" idx="1"/>
          </p:nvPr>
        </p:nvSpPr>
        <p:spPr>
          <a:xfrm>
            <a:off x="4411400" y="2078525"/>
            <a:ext cx="3830100" cy="35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Tema de acessibilidade</a:t>
            </a:r>
            <a:endParaRPr dirty="0"/>
          </a:p>
        </p:txBody>
      </p:sp>
      <p:sp>
        <p:nvSpPr>
          <p:cNvPr id="479" name="Google Shape;479;p32"/>
          <p:cNvSpPr txBox="1">
            <a:spLocks noGrp="1"/>
          </p:cNvSpPr>
          <p:nvPr>
            <p:ph type="subTitle" idx="5"/>
          </p:nvPr>
        </p:nvSpPr>
        <p:spPr>
          <a:xfrm>
            <a:off x="4379600" y="3770850"/>
            <a:ext cx="3830100" cy="357000"/>
          </a:xfrm>
          <a:prstGeom prst="rect">
            <a:avLst/>
          </a:prstGeom>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pt-PT" dirty="0"/>
              <a:t>Adicionar um conjunto de peças</a:t>
            </a:r>
            <a:endParaRPr dirty="0"/>
          </a:p>
        </p:txBody>
      </p:sp>
      <p:sp>
        <p:nvSpPr>
          <p:cNvPr id="481" name="Google Shape;481;p32"/>
          <p:cNvSpPr txBox="1">
            <a:spLocks noGrp="1"/>
          </p:cNvSpPr>
          <p:nvPr>
            <p:ph type="subTitle" idx="7"/>
          </p:nvPr>
        </p:nvSpPr>
        <p:spPr>
          <a:xfrm>
            <a:off x="934238" y="3770850"/>
            <a:ext cx="3690000" cy="35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pt-PT" dirty="0"/>
              <a:t>Mobilidade de espaços públicos</a:t>
            </a:r>
          </a:p>
        </p:txBody>
      </p:sp>
      <p:sp>
        <p:nvSpPr>
          <p:cNvPr id="483" name="Google Shape;483;p32"/>
          <p:cNvSpPr txBox="1">
            <a:spLocks noGrp="1"/>
          </p:cNvSpPr>
          <p:nvPr>
            <p:ph type="title" idx="9"/>
          </p:nvPr>
        </p:nvSpPr>
        <p:spPr>
          <a:xfrm>
            <a:off x="2259638" y="1171113"/>
            <a:ext cx="1039200" cy="66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484" name="Google Shape;484;p32"/>
          <p:cNvSpPr txBox="1">
            <a:spLocks noGrp="1"/>
          </p:cNvSpPr>
          <p:nvPr>
            <p:ph type="title" idx="13"/>
          </p:nvPr>
        </p:nvSpPr>
        <p:spPr>
          <a:xfrm>
            <a:off x="5775063" y="1171113"/>
            <a:ext cx="1039200" cy="66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485" name="Google Shape;485;p32"/>
          <p:cNvSpPr txBox="1">
            <a:spLocks noGrp="1"/>
          </p:cNvSpPr>
          <p:nvPr>
            <p:ph type="title" idx="14"/>
          </p:nvPr>
        </p:nvSpPr>
        <p:spPr>
          <a:xfrm>
            <a:off x="2259638" y="3071125"/>
            <a:ext cx="1039200" cy="66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486" name="Google Shape;486;p32"/>
          <p:cNvSpPr txBox="1">
            <a:spLocks noGrp="1"/>
          </p:cNvSpPr>
          <p:nvPr>
            <p:ph type="title" idx="15"/>
          </p:nvPr>
        </p:nvSpPr>
        <p:spPr>
          <a:xfrm>
            <a:off x="5775063" y="3071125"/>
            <a:ext cx="1039200" cy="66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5" name="Subtítulo 4">
            <a:extLst>
              <a:ext uri="{FF2B5EF4-FFF2-40B4-BE49-F238E27FC236}">
                <a16:creationId xmlns:a16="http://schemas.microsoft.com/office/drawing/2014/main" id="{14E4A138-5BCC-4D8F-9D61-B2B9DF99B4AF}"/>
              </a:ext>
            </a:extLst>
          </p:cNvPr>
          <p:cNvSpPr>
            <a:spLocks noGrp="1"/>
          </p:cNvSpPr>
          <p:nvPr>
            <p:ph type="subTitle" idx="3"/>
          </p:nvPr>
        </p:nvSpPr>
        <p:spPr>
          <a:xfrm>
            <a:off x="1536188" y="2046463"/>
            <a:ext cx="2364600" cy="357000"/>
          </a:xfrm>
        </p:spPr>
        <p:txBody>
          <a:bodyPr/>
          <a:lstStyle/>
          <a:p>
            <a:r>
              <a:rPr lang="pt-PT" dirty="0"/>
              <a:t>Criar um</a:t>
            </a:r>
          </a:p>
          <a:p>
            <a:r>
              <a:rPr lang="pt-PT" dirty="0"/>
              <a:t>jogo 2D</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08"/>
        <p:cNvGrpSpPr/>
        <p:nvPr/>
      </p:nvGrpSpPr>
      <p:grpSpPr>
        <a:xfrm>
          <a:off x="0" y="0"/>
          <a:ext cx="0" cy="0"/>
          <a:chOff x="0" y="0"/>
          <a:chExt cx="0" cy="0"/>
        </a:xfrm>
      </p:grpSpPr>
      <p:sp>
        <p:nvSpPr>
          <p:cNvPr id="609" name="Google Shape;609;p43"/>
          <p:cNvSpPr txBox="1">
            <a:spLocks noGrp="1"/>
          </p:cNvSpPr>
          <p:nvPr>
            <p:ph type="title"/>
          </p:nvPr>
        </p:nvSpPr>
        <p:spPr>
          <a:xfrm>
            <a:off x="2141950" y="1922950"/>
            <a:ext cx="4860000" cy="822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Patient Care</a:t>
            </a:r>
            <a:endParaRPr/>
          </a:p>
        </p:txBody>
      </p:sp>
      <p:sp>
        <p:nvSpPr>
          <p:cNvPr id="610" name="Google Shape;610;p43"/>
          <p:cNvSpPr txBox="1">
            <a:spLocks noGrp="1"/>
          </p:cNvSpPr>
          <p:nvPr>
            <p:ph type="subTitle" idx="1"/>
          </p:nvPr>
        </p:nvSpPr>
        <p:spPr>
          <a:xfrm>
            <a:off x="2142050" y="2757125"/>
            <a:ext cx="4860000" cy="491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Mercury is the closest planet to the Sun and the smallest one in the Solar System</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14"/>
        <p:cNvGrpSpPr/>
        <p:nvPr/>
      </p:nvGrpSpPr>
      <p:grpSpPr>
        <a:xfrm>
          <a:off x="0" y="0"/>
          <a:ext cx="0" cy="0"/>
          <a:chOff x="0" y="0"/>
          <a:chExt cx="0" cy="0"/>
        </a:xfrm>
      </p:grpSpPr>
      <p:sp>
        <p:nvSpPr>
          <p:cNvPr id="615" name="Google Shape;615;p44"/>
          <p:cNvSpPr/>
          <p:nvPr/>
        </p:nvSpPr>
        <p:spPr>
          <a:xfrm>
            <a:off x="3126013" y="1435425"/>
            <a:ext cx="2847300" cy="28473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44"/>
          <p:cNvSpPr txBox="1">
            <a:spLocks noGrp="1"/>
          </p:cNvSpPr>
          <p:nvPr>
            <p:ph type="title"/>
          </p:nvPr>
        </p:nvSpPr>
        <p:spPr>
          <a:xfrm>
            <a:off x="540000" y="363275"/>
            <a:ext cx="806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Our Process</a:t>
            </a:r>
            <a:endParaRPr/>
          </a:p>
        </p:txBody>
      </p:sp>
      <p:sp>
        <p:nvSpPr>
          <p:cNvPr id="617" name="Google Shape;617;p44"/>
          <p:cNvSpPr txBox="1"/>
          <p:nvPr/>
        </p:nvSpPr>
        <p:spPr>
          <a:xfrm flipH="1">
            <a:off x="5819729" y="1383063"/>
            <a:ext cx="2166900" cy="357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700" b="1">
                <a:solidFill>
                  <a:schemeClr val="dk1"/>
                </a:solidFill>
                <a:latin typeface="Josefin Sans"/>
                <a:ea typeface="Josefin Sans"/>
                <a:cs typeface="Josefin Sans"/>
                <a:sym typeface="Josefin Sans"/>
              </a:rPr>
              <a:t>Mars</a:t>
            </a:r>
            <a:endParaRPr sz="2700" b="1">
              <a:solidFill>
                <a:schemeClr val="dk1"/>
              </a:solidFill>
              <a:latin typeface="Josefin Sans"/>
              <a:ea typeface="Josefin Sans"/>
              <a:cs typeface="Josefin Sans"/>
              <a:sym typeface="Josefin Sans"/>
            </a:endParaRPr>
          </a:p>
        </p:txBody>
      </p:sp>
      <p:sp>
        <p:nvSpPr>
          <p:cNvPr id="618" name="Google Shape;618;p44"/>
          <p:cNvSpPr txBox="1"/>
          <p:nvPr/>
        </p:nvSpPr>
        <p:spPr>
          <a:xfrm flipH="1">
            <a:off x="6259826" y="1688250"/>
            <a:ext cx="1726800" cy="5727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1"/>
                </a:solidFill>
                <a:latin typeface="Open Sans"/>
                <a:ea typeface="Open Sans"/>
                <a:cs typeface="Open Sans"/>
                <a:sym typeface="Open Sans"/>
              </a:rPr>
              <a:t>Mars is a cold  place, not hot</a:t>
            </a:r>
            <a:endParaRPr>
              <a:solidFill>
                <a:schemeClr val="dk1"/>
              </a:solidFill>
              <a:latin typeface="Open Sans"/>
              <a:ea typeface="Open Sans"/>
              <a:cs typeface="Open Sans"/>
              <a:sym typeface="Open Sans"/>
            </a:endParaRPr>
          </a:p>
        </p:txBody>
      </p:sp>
      <p:sp>
        <p:nvSpPr>
          <p:cNvPr id="619" name="Google Shape;619;p44"/>
          <p:cNvSpPr txBox="1"/>
          <p:nvPr/>
        </p:nvSpPr>
        <p:spPr>
          <a:xfrm flipH="1">
            <a:off x="5819729" y="3537550"/>
            <a:ext cx="2166900" cy="357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700" b="1">
                <a:solidFill>
                  <a:schemeClr val="dk1"/>
                </a:solidFill>
                <a:latin typeface="Josefin Sans"/>
                <a:ea typeface="Josefin Sans"/>
                <a:cs typeface="Josefin Sans"/>
                <a:sym typeface="Josefin Sans"/>
              </a:rPr>
              <a:t>Jupiter</a:t>
            </a:r>
            <a:endParaRPr sz="2700" b="1">
              <a:solidFill>
                <a:schemeClr val="dk1"/>
              </a:solidFill>
              <a:latin typeface="Josefin Sans"/>
              <a:ea typeface="Josefin Sans"/>
              <a:cs typeface="Josefin Sans"/>
              <a:sym typeface="Josefin Sans"/>
            </a:endParaRPr>
          </a:p>
        </p:txBody>
      </p:sp>
      <p:sp>
        <p:nvSpPr>
          <p:cNvPr id="620" name="Google Shape;620;p44"/>
          <p:cNvSpPr txBox="1"/>
          <p:nvPr/>
        </p:nvSpPr>
        <p:spPr>
          <a:xfrm flipH="1">
            <a:off x="6259826" y="3853678"/>
            <a:ext cx="1726800" cy="5727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1"/>
                </a:solidFill>
                <a:latin typeface="Open Sans"/>
                <a:ea typeface="Open Sans"/>
                <a:cs typeface="Open Sans"/>
                <a:sym typeface="Open Sans"/>
              </a:rPr>
              <a:t>It’s the biggest planet in the Sun</a:t>
            </a:r>
            <a:endParaRPr>
              <a:solidFill>
                <a:schemeClr val="dk1"/>
              </a:solidFill>
              <a:latin typeface="Open Sans"/>
              <a:ea typeface="Open Sans"/>
              <a:cs typeface="Open Sans"/>
              <a:sym typeface="Open Sans"/>
            </a:endParaRPr>
          </a:p>
        </p:txBody>
      </p:sp>
      <p:sp>
        <p:nvSpPr>
          <p:cNvPr id="621" name="Google Shape;621;p44"/>
          <p:cNvSpPr txBox="1"/>
          <p:nvPr/>
        </p:nvSpPr>
        <p:spPr>
          <a:xfrm>
            <a:off x="1135022" y="1383063"/>
            <a:ext cx="2166900" cy="357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700" b="1">
                <a:solidFill>
                  <a:schemeClr val="dk1"/>
                </a:solidFill>
                <a:latin typeface="Josefin Sans"/>
                <a:ea typeface="Josefin Sans"/>
                <a:cs typeface="Josefin Sans"/>
                <a:sym typeface="Josefin Sans"/>
              </a:rPr>
              <a:t>Venus</a:t>
            </a:r>
            <a:endParaRPr sz="2700" b="1">
              <a:solidFill>
                <a:schemeClr val="dk1"/>
              </a:solidFill>
              <a:latin typeface="Josefin Sans"/>
              <a:ea typeface="Josefin Sans"/>
              <a:cs typeface="Josefin Sans"/>
              <a:sym typeface="Josefin Sans"/>
            </a:endParaRPr>
          </a:p>
        </p:txBody>
      </p:sp>
      <p:sp>
        <p:nvSpPr>
          <p:cNvPr id="622" name="Google Shape;622;p44"/>
          <p:cNvSpPr txBox="1"/>
          <p:nvPr/>
        </p:nvSpPr>
        <p:spPr>
          <a:xfrm>
            <a:off x="1135019" y="1688250"/>
            <a:ext cx="17268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Open Sans"/>
                <a:ea typeface="Open Sans"/>
                <a:cs typeface="Open Sans"/>
                <a:sym typeface="Open Sans"/>
              </a:rPr>
              <a:t>Venus has a beautiful name</a:t>
            </a:r>
            <a:endParaRPr>
              <a:solidFill>
                <a:schemeClr val="dk1"/>
              </a:solidFill>
              <a:latin typeface="Open Sans"/>
              <a:ea typeface="Open Sans"/>
              <a:cs typeface="Open Sans"/>
              <a:sym typeface="Open Sans"/>
            </a:endParaRPr>
          </a:p>
        </p:txBody>
      </p:sp>
      <p:sp>
        <p:nvSpPr>
          <p:cNvPr id="623" name="Google Shape;623;p44"/>
          <p:cNvSpPr txBox="1"/>
          <p:nvPr/>
        </p:nvSpPr>
        <p:spPr>
          <a:xfrm>
            <a:off x="1135022" y="3537550"/>
            <a:ext cx="2166900" cy="357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700" b="1">
                <a:solidFill>
                  <a:schemeClr val="dk1"/>
                </a:solidFill>
                <a:latin typeface="Josefin Sans"/>
                <a:ea typeface="Josefin Sans"/>
                <a:cs typeface="Josefin Sans"/>
                <a:sym typeface="Josefin Sans"/>
              </a:rPr>
              <a:t>Saturn</a:t>
            </a:r>
            <a:endParaRPr sz="2700" b="1">
              <a:solidFill>
                <a:schemeClr val="dk1"/>
              </a:solidFill>
              <a:latin typeface="Josefin Sans"/>
              <a:ea typeface="Josefin Sans"/>
              <a:cs typeface="Josefin Sans"/>
              <a:sym typeface="Josefin Sans"/>
            </a:endParaRPr>
          </a:p>
        </p:txBody>
      </p:sp>
      <p:sp>
        <p:nvSpPr>
          <p:cNvPr id="624" name="Google Shape;624;p44"/>
          <p:cNvSpPr txBox="1"/>
          <p:nvPr/>
        </p:nvSpPr>
        <p:spPr>
          <a:xfrm>
            <a:off x="1135019" y="3853676"/>
            <a:ext cx="17268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Open Sans"/>
                <a:ea typeface="Open Sans"/>
                <a:cs typeface="Open Sans"/>
                <a:sym typeface="Open Sans"/>
              </a:rPr>
              <a:t>It’s composed of hydrogen</a:t>
            </a:r>
            <a:endParaRPr>
              <a:solidFill>
                <a:schemeClr val="dk1"/>
              </a:solidFill>
              <a:latin typeface="Open Sans"/>
              <a:ea typeface="Open Sans"/>
              <a:cs typeface="Open Sans"/>
              <a:sym typeface="Open Sans"/>
            </a:endParaRPr>
          </a:p>
        </p:txBody>
      </p:sp>
      <p:sp>
        <p:nvSpPr>
          <p:cNvPr id="625" name="Google Shape;625;p44"/>
          <p:cNvSpPr txBox="1"/>
          <p:nvPr/>
        </p:nvSpPr>
        <p:spPr>
          <a:xfrm>
            <a:off x="472226" y="1383150"/>
            <a:ext cx="664800" cy="357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700" b="1">
                <a:solidFill>
                  <a:schemeClr val="dk1"/>
                </a:solidFill>
                <a:latin typeface="Josefin Sans"/>
                <a:ea typeface="Josefin Sans"/>
                <a:cs typeface="Josefin Sans"/>
                <a:sym typeface="Josefin Sans"/>
              </a:rPr>
              <a:t>01</a:t>
            </a:r>
            <a:endParaRPr sz="2700" b="1">
              <a:solidFill>
                <a:schemeClr val="dk1"/>
              </a:solidFill>
              <a:latin typeface="Josefin Sans"/>
              <a:ea typeface="Josefin Sans"/>
              <a:cs typeface="Josefin Sans"/>
              <a:sym typeface="Josefin Sans"/>
            </a:endParaRPr>
          </a:p>
        </p:txBody>
      </p:sp>
      <p:sp>
        <p:nvSpPr>
          <p:cNvPr id="626" name="Google Shape;626;p44"/>
          <p:cNvSpPr txBox="1"/>
          <p:nvPr/>
        </p:nvSpPr>
        <p:spPr>
          <a:xfrm>
            <a:off x="472226" y="3537550"/>
            <a:ext cx="664800" cy="357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700" b="1">
                <a:solidFill>
                  <a:schemeClr val="dk1"/>
                </a:solidFill>
                <a:latin typeface="Josefin Sans"/>
                <a:ea typeface="Josefin Sans"/>
                <a:cs typeface="Josefin Sans"/>
                <a:sym typeface="Josefin Sans"/>
              </a:rPr>
              <a:t>02</a:t>
            </a:r>
            <a:endParaRPr sz="2700" b="1">
              <a:solidFill>
                <a:schemeClr val="dk1"/>
              </a:solidFill>
              <a:latin typeface="Josefin Sans"/>
              <a:ea typeface="Josefin Sans"/>
              <a:cs typeface="Josefin Sans"/>
              <a:sym typeface="Josefin Sans"/>
            </a:endParaRPr>
          </a:p>
        </p:txBody>
      </p:sp>
      <p:sp>
        <p:nvSpPr>
          <p:cNvPr id="627" name="Google Shape;627;p44"/>
          <p:cNvSpPr txBox="1"/>
          <p:nvPr/>
        </p:nvSpPr>
        <p:spPr>
          <a:xfrm flipH="1">
            <a:off x="7988600" y="1383150"/>
            <a:ext cx="1081200" cy="357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700" b="1">
                <a:solidFill>
                  <a:schemeClr val="dk1"/>
                </a:solidFill>
                <a:latin typeface="Josefin Sans"/>
                <a:ea typeface="Josefin Sans"/>
                <a:cs typeface="Josefin Sans"/>
                <a:sym typeface="Josefin Sans"/>
              </a:rPr>
              <a:t>03</a:t>
            </a:r>
            <a:endParaRPr sz="2700" b="1">
              <a:solidFill>
                <a:schemeClr val="dk1"/>
              </a:solidFill>
              <a:latin typeface="Josefin Sans"/>
              <a:ea typeface="Josefin Sans"/>
              <a:cs typeface="Josefin Sans"/>
              <a:sym typeface="Josefin Sans"/>
            </a:endParaRPr>
          </a:p>
        </p:txBody>
      </p:sp>
      <p:sp>
        <p:nvSpPr>
          <p:cNvPr id="628" name="Google Shape;628;p44"/>
          <p:cNvSpPr txBox="1"/>
          <p:nvPr/>
        </p:nvSpPr>
        <p:spPr>
          <a:xfrm flipH="1">
            <a:off x="7988600" y="3537550"/>
            <a:ext cx="1081200" cy="357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700" b="1">
                <a:solidFill>
                  <a:schemeClr val="dk1"/>
                </a:solidFill>
                <a:latin typeface="Josefin Sans"/>
                <a:ea typeface="Josefin Sans"/>
                <a:cs typeface="Josefin Sans"/>
                <a:sym typeface="Josefin Sans"/>
              </a:rPr>
              <a:t>04</a:t>
            </a:r>
            <a:endParaRPr sz="2700" b="1">
              <a:solidFill>
                <a:schemeClr val="dk1"/>
              </a:solidFill>
              <a:latin typeface="Josefin Sans"/>
              <a:ea typeface="Josefin Sans"/>
              <a:cs typeface="Josefin Sans"/>
              <a:sym typeface="Josefin Sans"/>
            </a:endParaRPr>
          </a:p>
        </p:txBody>
      </p:sp>
      <p:sp>
        <p:nvSpPr>
          <p:cNvPr id="629" name="Google Shape;629;p44"/>
          <p:cNvSpPr/>
          <p:nvPr/>
        </p:nvSpPr>
        <p:spPr>
          <a:xfrm>
            <a:off x="3799338" y="2097575"/>
            <a:ext cx="1522800" cy="1522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44"/>
          <p:cNvSpPr/>
          <p:nvPr/>
        </p:nvSpPr>
        <p:spPr>
          <a:xfrm>
            <a:off x="3032125" y="1435425"/>
            <a:ext cx="1006200" cy="10062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44"/>
          <p:cNvSpPr/>
          <p:nvPr/>
        </p:nvSpPr>
        <p:spPr>
          <a:xfrm>
            <a:off x="5083300" y="1435425"/>
            <a:ext cx="1006200" cy="10062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44"/>
          <p:cNvSpPr/>
          <p:nvPr/>
        </p:nvSpPr>
        <p:spPr>
          <a:xfrm>
            <a:off x="3032125" y="3321100"/>
            <a:ext cx="1006200" cy="10062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44"/>
          <p:cNvSpPr/>
          <p:nvPr/>
        </p:nvSpPr>
        <p:spPr>
          <a:xfrm>
            <a:off x="5083300" y="3321100"/>
            <a:ext cx="1006200" cy="10062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4" name="Google Shape;634;p44"/>
          <p:cNvGrpSpPr/>
          <p:nvPr/>
        </p:nvGrpSpPr>
        <p:grpSpPr>
          <a:xfrm>
            <a:off x="4244458" y="2487135"/>
            <a:ext cx="654602" cy="743544"/>
            <a:chOff x="-28069875" y="3175300"/>
            <a:chExt cx="260725" cy="296150"/>
          </a:xfrm>
        </p:grpSpPr>
        <p:sp>
          <p:nvSpPr>
            <p:cNvPr id="635" name="Google Shape;635;p44"/>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44"/>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44"/>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44"/>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44"/>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44"/>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44"/>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44"/>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44"/>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 name="Google Shape;644;p44"/>
          <p:cNvGrpSpPr/>
          <p:nvPr/>
        </p:nvGrpSpPr>
        <p:grpSpPr>
          <a:xfrm>
            <a:off x="3278592" y="1773559"/>
            <a:ext cx="513261" cy="329935"/>
            <a:chOff x="-27721750" y="3598250"/>
            <a:chExt cx="297750" cy="191400"/>
          </a:xfrm>
        </p:grpSpPr>
        <p:sp>
          <p:nvSpPr>
            <p:cNvPr id="645" name="Google Shape;645;p44"/>
            <p:cNvSpPr/>
            <p:nvPr/>
          </p:nvSpPr>
          <p:spPr>
            <a:xfrm>
              <a:off x="-27616200" y="3651800"/>
              <a:ext cx="86650" cy="86675"/>
            </a:xfrm>
            <a:custGeom>
              <a:avLst/>
              <a:gdLst/>
              <a:ahLst/>
              <a:cxnLst/>
              <a:rect l="l" t="t" r="r" b="b"/>
              <a:pathLst>
                <a:path w="3466" h="3467" extrusionOk="0">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44"/>
            <p:cNvSpPr/>
            <p:nvPr/>
          </p:nvSpPr>
          <p:spPr>
            <a:xfrm>
              <a:off x="-27721750" y="3598250"/>
              <a:ext cx="297750" cy="191400"/>
            </a:xfrm>
            <a:custGeom>
              <a:avLst/>
              <a:gdLst/>
              <a:ahLst/>
              <a:cxnLst/>
              <a:rect l="l" t="t" r="r" b="b"/>
              <a:pathLst>
                <a:path w="11910" h="7656" extrusionOk="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 name="Google Shape;647;p44"/>
          <p:cNvGrpSpPr/>
          <p:nvPr/>
        </p:nvGrpSpPr>
        <p:grpSpPr>
          <a:xfrm>
            <a:off x="5327625" y="3569088"/>
            <a:ext cx="517312" cy="510202"/>
            <a:chOff x="-25834600" y="3915850"/>
            <a:chExt cx="300100" cy="295975"/>
          </a:xfrm>
        </p:grpSpPr>
        <p:sp>
          <p:nvSpPr>
            <p:cNvPr id="648" name="Google Shape;648;p44"/>
            <p:cNvSpPr/>
            <p:nvPr/>
          </p:nvSpPr>
          <p:spPr>
            <a:xfrm>
              <a:off x="-25677875" y="3915850"/>
              <a:ext cx="143375" cy="137675"/>
            </a:xfrm>
            <a:custGeom>
              <a:avLst/>
              <a:gdLst/>
              <a:ahLst/>
              <a:cxnLst/>
              <a:rect l="l" t="t" r="r" b="b"/>
              <a:pathLst>
                <a:path w="5735" h="5507" extrusionOk="0">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44"/>
            <p:cNvSpPr/>
            <p:nvPr/>
          </p:nvSpPr>
          <p:spPr>
            <a:xfrm>
              <a:off x="-25834600" y="4167700"/>
              <a:ext cx="43350" cy="44125"/>
            </a:xfrm>
            <a:custGeom>
              <a:avLst/>
              <a:gdLst/>
              <a:ahLst/>
              <a:cxnLst/>
              <a:rect l="l" t="t" r="r" b="b"/>
              <a:pathLst>
                <a:path w="1734" h="1765" extrusionOk="0">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44"/>
            <p:cNvSpPr/>
            <p:nvPr/>
          </p:nvSpPr>
          <p:spPr>
            <a:xfrm>
              <a:off x="-25800725" y="3972375"/>
              <a:ext cx="206375" cy="207950"/>
            </a:xfrm>
            <a:custGeom>
              <a:avLst/>
              <a:gdLst/>
              <a:ahLst/>
              <a:cxnLst/>
              <a:rect l="l" t="t" r="r" b="b"/>
              <a:pathLst>
                <a:path w="8255" h="8318" extrusionOk="0">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 name="Google Shape;651;p44"/>
          <p:cNvGrpSpPr/>
          <p:nvPr/>
        </p:nvGrpSpPr>
        <p:grpSpPr>
          <a:xfrm>
            <a:off x="5329648" y="1683271"/>
            <a:ext cx="513261" cy="510503"/>
            <a:chOff x="-27351575" y="3175300"/>
            <a:chExt cx="297750" cy="296150"/>
          </a:xfrm>
        </p:grpSpPr>
        <p:sp>
          <p:nvSpPr>
            <p:cNvPr id="652" name="Google Shape;652;p44"/>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44"/>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44"/>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44"/>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 name="Google Shape;656;p44"/>
          <p:cNvGrpSpPr/>
          <p:nvPr/>
        </p:nvGrpSpPr>
        <p:grpSpPr>
          <a:xfrm>
            <a:off x="3280617" y="3567564"/>
            <a:ext cx="509211" cy="513261"/>
            <a:chOff x="-25094250" y="3176075"/>
            <a:chExt cx="295400" cy="297750"/>
          </a:xfrm>
        </p:grpSpPr>
        <p:sp>
          <p:nvSpPr>
            <p:cNvPr id="657" name="Google Shape;657;p44"/>
            <p:cNvSpPr/>
            <p:nvPr/>
          </p:nvSpPr>
          <p:spPr>
            <a:xfrm>
              <a:off x="-24989225" y="3176075"/>
              <a:ext cx="87200" cy="122500"/>
            </a:xfrm>
            <a:custGeom>
              <a:avLst/>
              <a:gdLst/>
              <a:ahLst/>
              <a:cxnLst/>
              <a:rect l="l" t="t" r="r" b="b"/>
              <a:pathLst>
                <a:path w="3488" h="4900" extrusionOk="0">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44"/>
            <p:cNvSpPr/>
            <p:nvPr/>
          </p:nvSpPr>
          <p:spPr>
            <a:xfrm>
              <a:off x="-25094250" y="3179225"/>
              <a:ext cx="295400" cy="291450"/>
            </a:xfrm>
            <a:custGeom>
              <a:avLst/>
              <a:gdLst/>
              <a:ahLst/>
              <a:cxnLst/>
              <a:rect l="l" t="t" r="r" b="b"/>
              <a:pathLst>
                <a:path w="11816" h="11658" extrusionOk="0">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44"/>
            <p:cNvSpPr/>
            <p:nvPr/>
          </p:nvSpPr>
          <p:spPr>
            <a:xfrm>
              <a:off x="-24989225" y="3350975"/>
              <a:ext cx="87200" cy="122850"/>
            </a:xfrm>
            <a:custGeom>
              <a:avLst/>
              <a:gdLst/>
              <a:ahLst/>
              <a:cxnLst/>
              <a:rect l="l" t="t" r="r" b="b"/>
              <a:pathLst>
                <a:path w="3488" h="4914" extrusionOk="0">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63"/>
        <p:cNvGrpSpPr/>
        <p:nvPr/>
      </p:nvGrpSpPr>
      <p:grpSpPr>
        <a:xfrm>
          <a:off x="0" y="0"/>
          <a:ext cx="0" cy="0"/>
          <a:chOff x="0" y="0"/>
          <a:chExt cx="0" cy="0"/>
        </a:xfrm>
      </p:grpSpPr>
      <p:sp>
        <p:nvSpPr>
          <p:cNvPr id="664" name="Google Shape;664;p45"/>
          <p:cNvSpPr txBox="1">
            <a:spLocks noGrp="1"/>
          </p:cNvSpPr>
          <p:nvPr>
            <p:ph type="title"/>
          </p:nvPr>
        </p:nvSpPr>
        <p:spPr>
          <a:xfrm>
            <a:off x="3145775" y="363275"/>
            <a:ext cx="2852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Services</a:t>
            </a:r>
            <a:endParaRPr/>
          </a:p>
        </p:txBody>
      </p:sp>
      <p:sp>
        <p:nvSpPr>
          <p:cNvPr id="665" name="Google Shape;665;p45"/>
          <p:cNvSpPr txBox="1">
            <a:spLocks noGrp="1"/>
          </p:cNvSpPr>
          <p:nvPr>
            <p:ph type="subTitle" idx="1"/>
          </p:nvPr>
        </p:nvSpPr>
        <p:spPr>
          <a:xfrm>
            <a:off x="3328941" y="1904475"/>
            <a:ext cx="2486100" cy="35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Venus</a:t>
            </a:r>
            <a:endParaRPr/>
          </a:p>
        </p:txBody>
      </p:sp>
      <p:sp>
        <p:nvSpPr>
          <p:cNvPr id="666" name="Google Shape;666;p45"/>
          <p:cNvSpPr txBox="1">
            <a:spLocks noGrp="1"/>
          </p:cNvSpPr>
          <p:nvPr>
            <p:ph type="subTitle" idx="2"/>
          </p:nvPr>
        </p:nvSpPr>
        <p:spPr>
          <a:xfrm>
            <a:off x="3610941" y="2223600"/>
            <a:ext cx="1922100" cy="61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a:t>
            </a:r>
            <a:endParaRPr/>
          </a:p>
        </p:txBody>
      </p:sp>
      <p:sp>
        <p:nvSpPr>
          <p:cNvPr id="667" name="Google Shape;667;p45"/>
          <p:cNvSpPr txBox="1">
            <a:spLocks noGrp="1"/>
          </p:cNvSpPr>
          <p:nvPr>
            <p:ph type="subTitle" idx="3"/>
          </p:nvPr>
        </p:nvSpPr>
        <p:spPr>
          <a:xfrm>
            <a:off x="659663" y="1904475"/>
            <a:ext cx="2486100" cy="35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Mercury</a:t>
            </a:r>
            <a:endParaRPr/>
          </a:p>
        </p:txBody>
      </p:sp>
      <p:sp>
        <p:nvSpPr>
          <p:cNvPr id="668" name="Google Shape;668;p45"/>
          <p:cNvSpPr txBox="1">
            <a:spLocks noGrp="1"/>
          </p:cNvSpPr>
          <p:nvPr>
            <p:ph type="subTitle" idx="4"/>
          </p:nvPr>
        </p:nvSpPr>
        <p:spPr>
          <a:xfrm>
            <a:off x="941663" y="2223600"/>
            <a:ext cx="1922100" cy="61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a:t>
            </a:r>
            <a:endParaRPr/>
          </a:p>
        </p:txBody>
      </p:sp>
      <p:sp>
        <p:nvSpPr>
          <p:cNvPr id="669" name="Google Shape;669;p45"/>
          <p:cNvSpPr txBox="1">
            <a:spLocks noGrp="1"/>
          </p:cNvSpPr>
          <p:nvPr>
            <p:ph type="subTitle" idx="5"/>
          </p:nvPr>
        </p:nvSpPr>
        <p:spPr>
          <a:xfrm>
            <a:off x="3328941" y="3814500"/>
            <a:ext cx="2486100" cy="35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Saturn</a:t>
            </a:r>
            <a:endParaRPr/>
          </a:p>
        </p:txBody>
      </p:sp>
      <p:sp>
        <p:nvSpPr>
          <p:cNvPr id="670" name="Google Shape;670;p45"/>
          <p:cNvSpPr txBox="1">
            <a:spLocks noGrp="1"/>
          </p:cNvSpPr>
          <p:nvPr>
            <p:ph type="subTitle" idx="6"/>
          </p:nvPr>
        </p:nvSpPr>
        <p:spPr>
          <a:xfrm>
            <a:off x="3610941" y="4133628"/>
            <a:ext cx="1922100" cy="61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Yes, this is the ringed one</a:t>
            </a:r>
            <a:endParaRPr/>
          </a:p>
        </p:txBody>
      </p:sp>
      <p:sp>
        <p:nvSpPr>
          <p:cNvPr id="671" name="Google Shape;671;p45"/>
          <p:cNvSpPr txBox="1">
            <a:spLocks noGrp="1"/>
          </p:cNvSpPr>
          <p:nvPr>
            <p:ph type="subTitle" idx="7"/>
          </p:nvPr>
        </p:nvSpPr>
        <p:spPr>
          <a:xfrm>
            <a:off x="659663" y="3814500"/>
            <a:ext cx="2486100" cy="35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Jupiter</a:t>
            </a:r>
            <a:endParaRPr/>
          </a:p>
        </p:txBody>
      </p:sp>
      <p:sp>
        <p:nvSpPr>
          <p:cNvPr id="672" name="Google Shape;672;p45"/>
          <p:cNvSpPr txBox="1">
            <a:spLocks noGrp="1"/>
          </p:cNvSpPr>
          <p:nvPr>
            <p:ph type="subTitle" idx="8"/>
          </p:nvPr>
        </p:nvSpPr>
        <p:spPr>
          <a:xfrm>
            <a:off x="941663" y="4133628"/>
            <a:ext cx="1922100" cy="61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It’s the biggest planet in the Sun</a:t>
            </a:r>
            <a:endParaRPr/>
          </a:p>
        </p:txBody>
      </p:sp>
      <p:sp>
        <p:nvSpPr>
          <p:cNvPr id="673" name="Google Shape;673;p45"/>
          <p:cNvSpPr txBox="1">
            <a:spLocks noGrp="1"/>
          </p:cNvSpPr>
          <p:nvPr>
            <p:ph type="subTitle" idx="9"/>
          </p:nvPr>
        </p:nvSpPr>
        <p:spPr>
          <a:xfrm>
            <a:off x="5998216" y="1904475"/>
            <a:ext cx="2486100" cy="35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Mars</a:t>
            </a:r>
            <a:endParaRPr/>
          </a:p>
        </p:txBody>
      </p:sp>
      <p:sp>
        <p:nvSpPr>
          <p:cNvPr id="674" name="Google Shape;674;p45"/>
          <p:cNvSpPr txBox="1">
            <a:spLocks noGrp="1"/>
          </p:cNvSpPr>
          <p:nvPr>
            <p:ph type="subTitle" idx="13"/>
          </p:nvPr>
        </p:nvSpPr>
        <p:spPr>
          <a:xfrm>
            <a:off x="6280216" y="2223600"/>
            <a:ext cx="1922100" cy="61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 red, Mars is a cold place</a:t>
            </a:r>
            <a:endParaRPr/>
          </a:p>
        </p:txBody>
      </p:sp>
      <p:sp>
        <p:nvSpPr>
          <p:cNvPr id="675" name="Google Shape;675;p45"/>
          <p:cNvSpPr/>
          <p:nvPr/>
        </p:nvSpPr>
        <p:spPr>
          <a:xfrm>
            <a:off x="4165650" y="1040724"/>
            <a:ext cx="812700" cy="812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45"/>
          <p:cNvSpPr/>
          <p:nvPr/>
        </p:nvSpPr>
        <p:spPr>
          <a:xfrm>
            <a:off x="4165138" y="2967649"/>
            <a:ext cx="812700" cy="812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45"/>
          <p:cNvSpPr/>
          <p:nvPr/>
        </p:nvSpPr>
        <p:spPr>
          <a:xfrm>
            <a:off x="6834388" y="2967649"/>
            <a:ext cx="812700" cy="812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45"/>
          <p:cNvSpPr/>
          <p:nvPr/>
        </p:nvSpPr>
        <p:spPr>
          <a:xfrm>
            <a:off x="1495888" y="2967649"/>
            <a:ext cx="812700" cy="812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45"/>
          <p:cNvSpPr/>
          <p:nvPr/>
        </p:nvSpPr>
        <p:spPr>
          <a:xfrm>
            <a:off x="6834900" y="1040724"/>
            <a:ext cx="812700" cy="812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45"/>
          <p:cNvSpPr txBox="1">
            <a:spLocks noGrp="1"/>
          </p:cNvSpPr>
          <p:nvPr>
            <p:ph type="subTitle" idx="14"/>
          </p:nvPr>
        </p:nvSpPr>
        <p:spPr>
          <a:xfrm>
            <a:off x="5998216" y="3814500"/>
            <a:ext cx="2486100" cy="35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Neptune</a:t>
            </a:r>
            <a:endParaRPr/>
          </a:p>
        </p:txBody>
      </p:sp>
      <p:sp>
        <p:nvSpPr>
          <p:cNvPr id="681" name="Google Shape;681;p45"/>
          <p:cNvSpPr txBox="1">
            <a:spLocks noGrp="1"/>
          </p:cNvSpPr>
          <p:nvPr>
            <p:ph type="subTitle" idx="15"/>
          </p:nvPr>
        </p:nvSpPr>
        <p:spPr>
          <a:xfrm>
            <a:off x="6280216" y="4133628"/>
            <a:ext cx="1922100" cy="61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It’s the biggest planet in the Sun</a:t>
            </a:r>
            <a:endParaRPr/>
          </a:p>
        </p:txBody>
      </p:sp>
      <p:sp>
        <p:nvSpPr>
          <p:cNvPr id="682" name="Google Shape;682;p45"/>
          <p:cNvSpPr/>
          <p:nvPr/>
        </p:nvSpPr>
        <p:spPr>
          <a:xfrm>
            <a:off x="1496400" y="1040724"/>
            <a:ext cx="812700" cy="812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45"/>
          <p:cNvSpPr/>
          <p:nvPr/>
        </p:nvSpPr>
        <p:spPr>
          <a:xfrm>
            <a:off x="4401650" y="3190941"/>
            <a:ext cx="340683" cy="415919"/>
          </a:xfrm>
          <a:custGeom>
            <a:avLst/>
            <a:gdLst/>
            <a:ahLst/>
            <a:cxnLst/>
            <a:rect l="l" t="t" r="r" b="b"/>
            <a:pathLst>
              <a:path w="9704" h="11847" extrusionOk="0">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4" name="Google Shape;684;p45"/>
          <p:cNvGrpSpPr/>
          <p:nvPr/>
        </p:nvGrpSpPr>
        <p:grpSpPr>
          <a:xfrm>
            <a:off x="1694209" y="1239922"/>
            <a:ext cx="417007" cy="414304"/>
            <a:chOff x="-22845575" y="3504075"/>
            <a:chExt cx="296950" cy="295025"/>
          </a:xfrm>
        </p:grpSpPr>
        <p:sp>
          <p:nvSpPr>
            <p:cNvPr id="685" name="Google Shape;685;p45"/>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45"/>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 name="Google Shape;687;p45"/>
          <p:cNvGrpSpPr/>
          <p:nvPr/>
        </p:nvGrpSpPr>
        <p:grpSpPr>
          <a:xfrm>
            <a:off x="7032763" y="1238571"/>
            <a:ext cx="417007" cy="417007"/>
            <a:chOff x="-25834600" y="3176875"/>
            <a:chExt cx="296950" cy="296950"/>
          </a:xfrm>
        </p:grpSpPr>
        <p:sp>
          <p:nvSpPr>
            <p:cNvPr id="688" name="Google Shape;688;p45"/>
            <p:cNvSpPr/>
            <p:nvPr/>
          </p:nvSpPr>
          <p:spPr>
            <a:xfrm>
              <a:off x="-25625875" y="3316275"/>
              <a:ext cx="69325" cy="85875"/>
            </a:xfrm>
            <a:custGeom>
              <a:avLst/>
              <a:gdLst/>
              <a:ahLst/>
              <a:cxnLst/>
              <a:rect l="l" t="t" r="r" b="b"/>
              <a:pathLst>
                <a:path w="2773" h="3435" extrusionOk="0">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45"/>
            <p:cNvSpPr/>
            <p:nvPr/>
          </p:nvSpPr>
          <p:spPr>
            <a:xfrm>
              <a:off x="-25729075" y="3176875"/>
              <a:ext cx="191425" cy="296950"/>
            </a:xfrm>
            <a:custGeom>
              <a:avLst/>
              <a:gdLst/>
              <a:ahLst/>
              <a:cxnLst/>
              <a:rect l="l" t="t" r="r" b="b"/>
              <a:pathLst>
                <a:path w="7657" h="11878" extrusionOk="0">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45"/>
            <p:cNvSpPr/>
            <p:nvPr/>
          </p:nvSpPr>
          <p:spPr>
            <a:xfrm>
              <a:off x="-25834600" y="3350150"/>
              <a:ext cx="69325" cy="96100"/>
            </a:xfrm>
            <a:custGeom>
              <a:avLst/>
              <a:gdLst/>
              <a:ahLst/>
              <a:cxnLst/>
              <a:rect l="l" t="t" r="r" b="b"/>
              <a:pathLst>
                <a:path w="2773" h="3844" extrusionOk="0">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45"/>
            <p:cNvSpPr/>
            <p:nvPr/>
          </p:nvSpPr>
          <p:spPr>
            <a:xfrm>
              <a:off x="-25799950" y="3368250"/>
              <a:ext cx="104775" cy="104000"/>
            </a:xfrm>
            <a:custGeom>
              <a:avLst/>
              <a:gdLst/>
              <a:ahLst/>
              <a:cxnLst/>
              <a:rect l="l" t="t" r="r" b="b"/>
              <a:pathLst>
                <a:path w="4191" h="4160" extrusionOk="0">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45"/>
            <p:cNvSpPr/>
            <p:nvPr/>
          </p:nvSpPr>
          <p:spPr>
            <a:xfrm>
              <a:off x="-25712525" y="3317075"/>
              <a:ext cx="34675" cy="86650"/>
            </a:xfrm>
            <a:custGeom>
              <a:avLst/>
              <a:gdLst/>
              <a:ahLst/>
              <a:cxnLst/>
              <a:rect l="l" t="t" r="r" b="b"/>
              <a:pathLst>
                <a:path w="1387" h="3466" extrusionOk="0">
                  <a:moveTo>
                    <a:pt x="1" y="0"/>
                  </a:moveTo>
                  <a:lnTo>
                    <a:pt x="1" y="1764"/>
                  </a:lnTo>
                  <a:cubicBezTo>
                    <a:pt x="631" y="2111"/>
                    <a:pt x="1072" y="2709"/>
                    <a:pt x="1261" y="3466"/>
                  </a:cubicBezTo>
                  <a:lnTo>
                    <a:pt x="1387" y="3466"/>
                  </a:lnTo>
                  <a:lnTo>
                    <a:pt x="138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 name="Google Shape;693;p45"/>
          <p:cNvGrpSpPr/>
          <p:nvPr/>
        </p:nvGrpSpPr>
        <p:grpSpPr>
          <a:xfrm>
            <a:off x="4328125" y="1219198"/>
            <a:ext cx="486731" cy="455752"/>
            <a:chOff x="-25834600" y="3564375"/>
            <a:chExt cx="296950" cy="278050"/>
          </a:xfrm>
        </p:grpSpPr>
        <p:sp>
          <p:nvSpPr>
            <p:cNvPr id="694" name="Google Shape;694;p45"/>
            <p:cNvSpPr/>
            <p:nvPr/>
          </p:nvSpPr>
          <p:spPr>
            <a:xfrm>
              <a:off x="-25694400" y="3703775"/>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45"/>
            <p:cNvSpPr/>
            <p:nvPr/>
          </p:nvSpPr>
          <p:spPr>
            <a:xfrm>
              <a:off x="-25591225" y="3703775"/>
              <a:ext cx="53575" cy="18150"/>
            </a:xfrm>
            <a:custGeom>
              <a:avLst/>
              <a:gdLst/>
              <a:ahLst/>
              <a:cxnLst/>
              <a:rect l="l" t="t" r="r" b="b"/>
              <a:pathLst>
                <a:path w="2143" h="726" extrusionOk="0">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45"/>
            <p:cNvSpPr/>
            <p:nvPr/>
          </p:nvSpPr>
          <p:spPr>
            <a:xfrm>
              <a:off x="-25834600" y="3703775"/>
              <a:ext cx="53575" cy="18150"/>
            </a:xfrm>
            <a:custGeom>
              <a:avLst/>
              <a:gdLst/>
              <a:ahLst/>
              <a:cxnLst/>
              <a:rect l="l" t="t" r="r" b="b"/>
              <a:pathLst>
                <a:path w="2143" h="726" extrusionOk="0">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45"/>
            <p:cNvSpPr/>
            <p:nvPr/>
          </p:nvSpPr>
          <p:spPr>
            <a:xfrm>
              <a:off x="-25695200" y="3564375"/>
              <a:ext cx="17350" cy="52800"/>
            </a:xfrm>
            <a:custGeom>
              <a:avLst/>
              <a:gdLst/>
              <a:ahLst/>
              <a:cxnLst/>
              <a:rect l="l" t="t" r="r" b="b"/>
              <a:pathLst>
                <a:path w="694" h="2112" extrusionOk="0">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45"/>
            <p:cNvSpPr/>
            <p:nvPr/>
          </p:nvSpPr>
          <p:spPr>
            <a:xfrm>
              <a:off x="-25792850" y="3606125"/>
              <a:ext cx="42550" cy="40975"/>
            </a:xfrm>
            <a:custGeom>
              <a:avLst/>
              <a:gdLst/>
              <a:ahLst/>
              <a:cxnLst/>
              <a:rect l="l" t="t" r="r" b="b"/>
              <a:pathLst>
                <a:path w="1702" h="1639" extrusionOk="0">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45"/>
            <p:cNvSpPr/>
            <p:nvPr/>
          </p:nvSpPr>
          <p:spPr>
            <a:xfrm>
              <a:off x="-25621950" y="3606125"/>
              <a:ext cx="43350" cy="40975"/>
            </a:xfrm>
            <a:custGeom>
              <a:avLst/>
              <a:gdLst/>
              <a:ahLst/>
              <a:cxnLst/>
              <a:rect l="l" t="t" r="r" b="b"/>
              <a:pathLst>
                <a:path w="1734" h="1639" extrusionOk="0">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45"/>
            <p:cNvSpPr/>
            <p:nvPr/>
          </p:nvSpPr>
          <p:spPr>
            <a:xfrm>
              <a:off x="-25783400" y="3806975"/>
              <a:ext cx="192200" cy="35450"/>
            </a:xfrm>
            <a:custGeom>
              <a:avLst/>
              <a:gdLst/>
              <a:ahLst/>
              <a:cxnLst/>
              <a:rect l="l" t="t" r="r" b="b"/>
              <a:pathLst>
                <a:path w="7688" h="1418" extrusionOk="0">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45"/>
            <p:cNvSpPr/>
            <p:nvPr/>
          </p:nvSpPr>
          <p:spPr>
            <a:xfrm>
              <a:off x="-25764500" y="3635275"/>
              <a:ext cx="153600" cy="155175"/>
            </a:xfrm>
            <a:custGeom>
              <a:avLst/>
              <a:gdLst/>
              <a:ahLst/>
              <a:cxnLst/>
              <a:rect l="l" t="t" r="r" b="b"/>
              <a:pathLst>
                <a:path w="6144" h="6207" extrusionOk="0">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 name="Google Shape;702;p45"/>
          <p:cNvGrpSpPr/>
          <p:nvPr/>
        </p:nvGrpSpPr>
        <p:grpSpPr>
          <a:xfrm>
            <a:off x="7033325" y="3190958"/>
            <a:ext cx="415883" cy="415883"/>
            <a:chOff x="-23245675" y="3148525"/>
            <a:chExt cx="296150" cy="296150"/>
          </a:xfrm>
        </p:grpSpPr>
        <p:sp>
          <p:nvSpPr>
            <p:cNvPr id="703" name="Google Shape;703;p45"/>
            <p:cNvSpPr/>
            <p:nvPr/>
          </p:nvSpPr>
          <p:spPr>
            <a:xfrm>
              <a:off x="-23192925" y="3251700"/>
              <a:ext cx="192225" cy="105550"/>
            </a:xfrm>
            <a:custGeom>
              <a:avLst/>
              <a:gdLst/>
              <a:ahLst/>
              <a:cxnLst/>
              <a:rect l="l" t="t" r="r" b="b"/>
              <a:pathLst>
                <a:path w="7689" h="4222" extrusionOk="0">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45"/>
            <p:cNvSpPr/>
            <p:nvPr/>
          </p:nvSpPr>
          <p:spPr>
            <a:xfrm>
              <a:off x="-23193700" y="3200500"/>
              <a:ext cx="192200" cy="106350"/>
            </a:xfrm>
            <a:custGeom>
              <a:avLst/>
              <a:gdLst/>
              <a:ahLst/>
              <a:cxnLst/>
              <a:rect l="l" t="t" r="r" b="b"/>
              <a:pathLst>
                <a:path w="7688" h="4254" extrusionOk="0">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45"/>
            <p:cNvSpPr/>
            <p:nvPr/>
          </p:nvSpPr>
          <p:spPr>
            <a:xfrm>
              <a:off x="-23245675" y="3148525"/>
              <a:ext cx="296150" cy="296150"/>
            </a:xfrm>
            <a:custGeom>
              <a:avLst/>
              <a:gdLst/>
              <a:ahLst/>
              <a:cxnLst/>
              <a:rect l="l" t="t" r="r" b="b"/>
              <a:pathLst>
                <a:path w="11846" h="11846" extrusionOk="0">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 name="Google Shape;706;p45"/>
          <p:cNvGrpSpPr/>
          <p:nvPr/>
        </p:nvGrpSpPr>
        <p:grpSpPr>
          <a:xfrm>
            <a:off x="1695315" y="3190958"/>
            <a:ext cx="414795" cy="415883"/>
            <a:chOff x="-23244900" y="3888100"/>
            <a:chExt cx="295375" cy="296150"/>
          </a:xfrm>
        </p:grpSpPr>
        <p:sp>
          <p:nvSpPr>
            <p:cNvPr id="707" name="Google Shape;707;p45"/>
            <p:cNvSpPr/>
            <p:nvPr/>
          </p:nvSpPr>
          <p:spPr>
            <a:xfrm>
              <a:off x="-23106275" y="3958975"/>
              <a:ext cx="18150" cy="17350"/>
            </a:xfrm>
            <a:custGeom>
              <a:avLst/>
              <a:gdLst/>
              <a:ahLst/>
              <a:cxnLst/>
              <a:rect l="l" t="t" r="r" b="b"/>
              <a:pathLst>
                <a:path w="726" h="694" extrusionOk="0">
                  <a:moveTo>
                    <a:pt x="0" y="0"/>
                  </a:moveTo>
                  <a:lnTo>
                    <a:pt x="0" y="694"/>
                  </a:lnTo>
                  <a:lnTo>
                    <a:pt x="725" y="694"/>
                  </a:lnTo>
                  <a:lnTo>
                    <a:pt x="7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45"/>
            <p:cNvSpPr/>
            <p:nvPr/>
          </p:nvSpPr>
          <p:spPr>
            <a:xfrm>
              <a:off x="-23106275" y="3992850"/>
              <a:ext cx="18150" cy="18125"/>
            </a:xfrm>
            <a:custGeom>
              <a:avLst/>
              <a:gdLst/>
              <a:ahLst/>
              <a:cxnLst/>
              <a:rect l="l" t="t" r="r" b="b"/>
              <a:pathLst>
                <a:path w="726" h="725" extrusionOk="0">
                  <a:moveTo>
                    <a:pt x="0" y="0"/>
                  </a:moveTo>
                  <a:lnTo>
                    <a:pt x="0" y="725"/>
                  </a:lnTo>
                  <a:lnTo>
                    <a:pt x="725" y="725"/>
                  </a:lnTo>
                  <a:lnTo>
                    <a:pt x="7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45"/>
            <p:cNvSpPr/>
            <p:nvPr/>
          </p:nvSpPr>
          <p:spPr>
            <a:xfrm>
              <a:off x="-23106275" y="4062950"/>
              <a:ext cx="18150" cy="34675"/>
            </a:xfrm>
            <a:custGeom>
              <a:avLst/>
              <a:gdLst/>
              <a:ahLst/>
              <a:cxnLst/>
              <a:rect l="l" t="t" r="r" b="b"/>
              <a:pathLst>
                <a:path w="726" h="1387" extrusionOk="0">
                  <a:moveTo>
                    <a:pt x="0" y="0"/>
                  </a:moveTo>
                  <a:lnTo>
                    <a:pt x="0" y="1040"/>
                  </a:lnTo>
                  <a:cubicBezTo>
                    <a:pt x="0" y="1229"/>
                    <a:pt x="158" y="1386"/>
                    <a:pt x="379" y="1386"/>
                  </a:cubicBezTo>
                  <a:cubicBezTo>
                    <a:pt x="568" y="1386"/>
                    <a:pt x="725" y="1229"/>
                    <a:pt x="725" y="1040"/>
                  </a:cubicBezTo>
                  <a:lnTo>
                    <a:pt x="7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45"/>
            <p:cNvSpPr/>
            <p:nvPr/>
          </p:nvSpPr>
          <p:spPr>
            <a:xfrm>
              <a:off x="-23070825" y="3940850"/>
              <a:ext cx="52775" cy="26825"/>
            </a:xfrm>
            <a:custGeom>
              <a:avLst/>
              <a:gdLst/>
              <a:ahLst/>
              <a:cxnLst/>
              <a:rect l="l" t="t" r="r" b="b"/>
              <a:pathLst>
                <a:path w="2111" h="1073" extrusionOk="0">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45"/>
            <p:cNvSpPr/>
            <p:nvPr/>
          </p:nvSpPr>
          <p:spPr>
            <a:xfrm>
              <a:off x="-23106275" y="3923525"/>
              <a:ext cx="18150" cy="17350"/>
            </a:xfrm>
            <a:custGeom>
              <a:avLst/>
              <a:gdLst/>
              <a:ahLst/>
              <a:cxnLst/>
              <a:rect l="l" t="t" r="r" b="b"/>
              <a:pathLst>
                <a:path w="726" h="694" extrusionOk="0">
                  <a:moveTo>
                    <a:pt x="347" y="1"/>
                  </a:moveTo>
                  <a:cubicBezTo>
                    <a:pt x="158" y="1"/>
                    <a:pt x="0" y="158"/>
                    <a:pt x="0" y="347"/>
                  </a:cubicBezTo>
                  <a:lnTo>
                    <a:pt x="0" y="694"/>
                  </a:lnTo>
                  <a:lnTo>
                    <a:pt x="725" y="694"/>
                  </a:lnTo>
                  <a:lnTo>
                    <a:pt x="725" y="347"/>
                  </a:lnTo>
                  <a:cubicBezTo>
                    <a:pt x="725" y="158"/>
                    <a:pt x="568" y="1"/>
                    <a:pt x="3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45"/>
            <p:cNvSpPr/>
            <p:nvPr/>
          </p:nvSpPr>
          <p:spPr>
            <a:xfrm>
              <a:off x="-23106275" y="4027500"/>
              <a:ext cx="18150" cy="18125"/>
            </a:xfrm>
            <a:custGeom>
              <a:avLst/>
              <a:gdLst/>
              <a:ahLst/>
              <a:cxnLst/>
              <a:rect l="l" t="t" r="r" b="b"/>
              <a:pathLst>
                <a:path w="726" h="725" extrusionOk="0">
                  <a:moveTo>
                    <a:pt x="0" y="0"/>
                  </a:moveTo>
                  <a:lnTo>
                    <a:pt x="0" y="725"/>
                  </a:lnTo>
                  <a:lnTo>
                    <a:pt x="725" y="725"/>
                  </a:lnTo>
                  <a:lnTo>
                    <a:pt x="7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45"/>
            <p:cNvSpPr/>
            <p:nvPr/>
          </p:nvSpPr>
          <p:spPr>
            <a:xfrm>
              <a:off x="-23244900" y="3888100"/>
              <a:ext cx="295375" cy="296150"/>
            </a:xfrm>
            <a:custGeom>
              <a:avLst/>
              <a:gdLst/>
              <a:ahLst/>
              <a:cxnLst/>
              <a:rect l="l" t="t" r="r" b="b"/>
              <a:pathLst>
                <a:path w="11815" h="11846" extrusionOk="0">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45"/>
            <p:cNvSpPr/>
            <p:nvPr/>
          </p:nvSpPr>
          <p:spPr>
            <a:xfrm>
              <a:off x="-23070825" y="3975525"/>
              <a:ext cx="43325" cy="26800"/>
            </a:xfrm>
            <a:custGeom>
              <a:avLst/>
              <a:gdLst/>
              <a:ahLst/>
              <a:cxnLst/>
              <a:rect l="l" t="t" r="r" b="b"/>
              <a:pathLst>
                <a:path w="1733" h="1072" extrusionOk="0">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45"/>
            <p:cNvSpPr/>
            <p:nvPr/>
          </p:nvSpPr>
          <p:spPr>
            <a:xfrm>
              <a:off x="-23158250" y="4097600"/>
              <a:ext cx="121300" cy="52000"/>
            </a:xfrm>
            <a:custGeom>
              <a:avLst/>
              <a:gdLst/>
              <a:ahLst/>
              <a:cxnLst/>
              <a:rect l="l" t="t" r="r" b="b"/>
              <a:pathLst>
                <a:path w="4852" h="2080" extrusionOk="0">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45"/>
            <p:cNvSpPr/>
            <p:nvPr/>
          </p:nvSpPr>
          <p:spPr>
            <a:xfrm>
              <a:off x="-23176375" y="3940850"/>
              <a:ext cx="52800" cy="26825"/>
            </a:xfrm>
            <a:custGeom>
              <a:avLst/>
              <a:gdLst/>
              <a:ahLst/>
              <a:cxnLst/>
              <a:rect l="l" t="t" r="r" b="b"/>
              <a:pathLst>
                <a:path w="2112" h="1073" extrusionOk="0">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45"/>
            <p:cNvSpPr/>
            <p:nvPr/>
          </p:nvSpPr>
          <p:spPr>
            <a:xfrm>
              <a:off x="-23166125" y="3976300"/>
              <a:ext cx="44125" cy="26800"/>
            </a:xfrm>
            <a:custGeom>
              <a:avLst/>
              <a:gdLst/>
              <a:ahLst/>
              <a:cxnLst/>
              <a:rect l="l" t="t" r="r" b="b"/>
              <a:pathLst>
                <a:path w="1765" h="1072" extrusionOk="0">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21"/>
        <p:cNvGrpSpPr/>
        <p:nvPr/>
      </p:nvGrpSpPr>
      <p:grpSpPr>
        <a:xfrm>
          <a:off x="0" y="0"/>
          <a:ext cx="0" cy="0"/>
          <a:chOff x="0" y="0"/>
          <a:chExt cx="0" cy="0"/>
        </a:xfrm>
      </p:grpSpPr>
      <p:grpSp>
        <p:nvGrpSpPr>
          <p:cNvPr id="722" name="Google Shape;722;p46"/>
          <p:cNvGrpSpPr/>
          <p:nvPr/>
        </p:nvGrpSpPr>
        <p:grpSpPr>
          <a:xfrm>
            <a:off x="3064162" y="1710052"/>
            <a:ext cx="3033317" cy="2750371"/>
            <a:chOff x="3064162" y="1502827"/>
            <a:chExt cx="3033317" cy="2750371"/>
          </a:xfrm>
        </p:grpSpPr>
        <p:sp>
          <p:nvSpPr>
            <p:cNvPr id="723" name="Google Shape;723;p46"/>
            <p:cNvSpPr/>
            <p:nvPr/>
          </p:nvSpPr>
          <p:spPr>
            <a:xfrm>
              <a:off x="4259150" y="1968688"/>
              <a:ext cx="655500" cy="305100"/>
            </a:xfrm>
            <a:prstGeom prst="rect">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46"/>
            <p:cNvSpPr/>
            <p:nvPr/>
          </p:nvSpPr>
          <p:spPr>
            <a:xfrm>
              <a:off x="4259150" y="3482225"/>
              <a:ext cx="655500" cy="305100"/>
            </a:xfrm>
            <a:prstGeom prst="rect">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46"/>
            <p:cNvSpPr/>
            <p:nvPr/>
          </p:nvSpPr>
          <p:spPr>
            <a:xfrm rot="-5401573">
              <a:off x="3415663" y="2725474"/>
              <a:ext cx="655800" cy="305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46"/>
            <p:cNvSpPr/>
            <p:nvPr/>
          </p:nvSpPr>
          <p:spPr>
            <a:xfrm rot="-5401573">
              <a:off x="5090151" y="2725474"/>
              <a:ext cx="655800" cy="305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46"/>
            <p:cNvSpPr/>
            <p:nvPr/>
          </p:nvSpPr>
          <p:spPr>
            <a:xfrm>
              <a:off x="4738649" y="1502827"/>
              <a:ext cx="1358829" cy="1236821"/>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46"/>
            <p:cNvSpPr/>
            <p:nvPr/>
          </p:nvSpPr>
          <p:spPr>
            <a:xfrm>
              <a:off x="3064162" y="1502827"/>
              <a:ext cx="1358829" cy="1236821"/>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46"/>
            <p:cNvSpPr/>
            <p:nvPr/>
          </p:nvSpPr>
          <p:spPr>
            <a:xfrm>
              <a:off x="3064162" y="3016377"/>
              <a:ext cx="1358829" cy="1236821"/>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46"/>
            <p:cNvSpPr/>
            <p:nvPr/>
          </p:nvSpPr>
          <p:spPr>
            <a:xfrm>
              <a:off x="4738649" y="3016377"/>
              <a:ext cx="1358829" cy="1236821"/>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46"/>
            <p:cNvSpPr/>
            <p:nvPr/>
          </p:nvSpPr>
          <p:spPr>
            <a:xfrm>
              <a:off x="4981583" y="3237498"/>
              <a:ext cx="872962" cy="79458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46"/>
            <p:cNvSpPr/>
            <p:nvPr/>
          </p:nvSpPr>
          <p:spPr>
            <a:xfrm>
              <a:off x="3307095" y="3237498"/>
              <a:ext cx="872962" cy="79458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46"/>
            <p:cNvSpPr/>
            <p:nvPr/>
          </p:nvSpPr>
          <p:spPr>
            <a:xfrm>
              <a:off x="4981583" y="1723948"/>
              <a:ext cx="872962" cy="79458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46"/>
            <p:cNvSpPr/>
            <p:nvPr/>
          </p:nvSpPr>
          <p:spPr>
            <a:xfrm>
              <a:off x="3307095" y="1723948"/>
              <a:ext cx="872962" cy="79458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5" name="Google Shape;735;p46"/>
          <p:cNvSpPr txBox="1">
            <a:spLocks noGrp="1"/>
          </p:cNvSpPr>
          <p:nvPr>
            <p:ph type="title"/>
          </p:nvPr>
        </p:nvSpPr>
        <p:spPr>
          <a:xfrm>
            <a:off x="2129125" y="363275"/>
            <a:ext cx="4885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Areas we cover</a:t>
            </a:r>
            <a:endParaRPr/>
          </a:p>
        </p:txBody>
      </p:sp>
      <p:sp>
        <p:nvSpPr>
          <p:cNvPr id="736" name="Google Shape;736;p46"/>
          <p:cNvSpPr txBox="1"/>
          <p:nvPr/>
        </p:nvSpPr>
        <p:spPr>
          <a:xfrm>
            <a:off x="1444113" y="1859588"/>
            <a:ext cx="1922100" cy="357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700" b="1">
                <a:solidFill>
                  <a:schemeClr val="dk1"/>
                </a:solidFill>
                <a:latin typeface="Josefin Sans"/>
                <a:ea typeface="Josefin Sans"/>
                <a:cs typeface="Josefin Sans"/>
                <a:sym typeface="Josefin Sans"/>
              </a:rPr>
              <a:t>Mercury</a:t>
            </a:r>
            <a:endParaRPr sz="2700" b="1">
              <a:solidFill>
                <a:schemeClr val="dk1"/>
              </a:solidFill>
              <a:latin typeface="Josefin Sans"/>
              <a:ea typeface="Josefin Sans"/>
              <a:cs typeface="Josefin Sans"/>
              <a:sym typeface="Josefin Sans"/>
            </a:endParaRPr>
          </a:p>
        </p:txBody>
      </p:sp>
      <p:sp>
        <p:nvSpPr>
          <p:cNvPr id="737" name="Google Shape;737;p46"/>
          <p:cNvSpPr txBox="1"/>
          <p:nvPr/>
        </p:nvSpPr>
        <p:spPr>
          <a:xfrm>
            <a:off x="1444225" y="2178725"/>
            <a:ext cx="17892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Open Sans"/>
                <a:ea typeface="Open Sans"/>
                <a:cs typeface="Open Sans"/>
                <a:sym typeface="Open Sans"/>
              </a:rPr>
              <a:t>Mercury is the closest planet</a:t>
            </a:r>
            <a:endParaRPr>
              <a:solidFill>
                <a:schemeClr val="dk2"/>
              </a:solidFill>
              <a:latin typeface="Open Sans"/>
              <a:ea typeface="Open Sans"/>
              <a:cs typeface="Open Sans"/>
              <a:sym typeface="Open Sans"/>
            </a:endParaRPr>
          </a:p>
        </p:txBody>
      </p:sp>
      <p:sp>
        <p:nvSpPr>
          <p:cNvPr id="738" name="Google Shape;738;p46"/>
          <p:cNvSpPr txBox="1"/>
          <p:nvPr/>
        </p:nvSpPr>
        <p:spPr>
          <a:xfrm>
            <a:off x="1444113" y="3409575"/>
            <a:ext cx="1922100" cy="357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700" b="1">
                <a:solidFill>
                  <a:schemeClr val="accent2"/>
                </a:solidFill>
                <a:latin typeface="Josefin Sans"/>
                <a:ea typeface="Josefin Sans"/>
                <a:cs typeface="Josefin Sans"/>
                <a:sym typeface="Josefin Sans"/>
              </a:rPr>
              <a:t>Jupiter</a:t>
            </a:r>
            <a:endParaRPr sz="2700" b="1">
              <a:solidFill>
                <a:schemeClr val="accent2"/>
              </a:solidFill>
              <a:latin typeface="Josefin Sans"/>
              <a:ea typeface="Josefin Sans"/>
              <a:cs typeface="Josefin Sans"/>
              <a:sym typeface="Josefin Sans"/>
            </a:endParaRPr>
          </a:p>
        </p:txBody>
      </p:sp>
      <p:sp>
        <p:nvSpPr>
          <p:cNvPr id="739" name="Google Shape;739;p46"/>
          <p:cNvSpPr txBox="1"/>
          <p:nvPr/>
        </p:nvSpPr>
        <p:spPr>
          <a:xfrm>
            <a:off x="1444225" y="3728704"/>
            <a:ext cx="17892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Open Sans"/>
                <a:ea typeface="Open Sans"/>
                <a:cs typeface="Open Sans"/>
                <a:sym typeface="Open Sans"/>
              </a:rPr>
              <a:t>It’s the biggest planet in the Sun</a:t>
            </a:r>
            <a:endParaRPr>
              <a:solidFill>
                <a:schemeClr val="dk2"/>
              </a:solidFill>
              <a:latin typeface="Open Sans"/>
              <a:ea typeface="Open Sans"/>
              <a:cs typeface="Open Sans"/>
              <a:sym typeface="Open Sans"/>
            </a:endParaRPr>
          </a:p>
        </p:txBody>
      </p:sp>
      <p:sp>
        <p:nvSpPr>
          <p:cNvPr id="740" name="Google Shape;740;p46"/>
          <p:cNvSpPr txBox="1"/>
          <p:nvPr/>
        </p:nvSpPr>
        <p:spPr>
          <a:xfrm>
            <a:off x="5807413" y="1859588"/>
            <a:ext cx="1922100" cy="357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700" b="1">
                <a:solidFill>
                  <a:schemeClr val="accent2"/>
                </a:solidFill>
                <a:latin typeface="Josefin Sans"/>
                <a:ea typeface="Josefin Sans"/>
                <a:cs typeface="Josefin Sans"/>
                <a:sym typeface="Josefin Sans"/>
              </a:rPr>
              <a:t>Mars</a:t>
            </a:r>
            <a:endParaRPr sz="2700" b="1">
              <a:solidFill>
                <a:schemeClr val="accent2"/>
              </a:solidFill>
              <a:latin typeface="Josefin Sans"/>
              <a:ea typeface="Josefin Sans"/>
              <a:cs typeface="Josefin Sans"/>
              <a:sym typeface="Josefin Sans"/>
            </a:endParaRPr>
          </a:p>
        </p:txBody>
      </p:sp>
      <p:sp>
        <p:nvSpPr>
          <p:cNvPr id="741" name="Google Shape;741;p46"/>
          <p:cNvSpPr txBox="1"/>
          <p:nvPr/>
        </p:nvSpPr>
        <p:spPr>
          <a:xfrm>
            <a:off x="5940249" y="2178725"/>
            <a:ext cx="1789200" cy="618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2"/>
                </a:solidFill>
                <a:latin typeface="Open Sans"/>
                <a:ea typeface="Open Sans"/>
                <a:cs typeface="Open Sans"/>
                <a:sym typeface="Open Sans"/>
              </a:rPr>
              <a:t>Despite being red, Mars is a cold</a:t>
            </a:r>
            <a:endParaRPr>
              <a:solidFill>
                <a:schemeClr val="dk2"/>
              </a:solidFill>
              <a:latin typeface="Open Sans"/>
              <a:ea typeface="Open Sans"/>
              <a:cs typeface="Open Sans"/>
              <a:sym typeface="Open Sans"/>
            </a:endParaRPr>
          </a:p>
        </p:txBody>
      </p:sp>
      <p:sp>
        <p:nvSpPr>
          <p:cNvPr id="742" name="Google Shape;742;p46"/>
          <p:cNvSpPr txBox="1"/>
          <p:nvPr/>
        </p:nvSpPr>
        <p:spPr>
          <a:xfrm>
            <a:off x="5807388" y="3409575"/>
            <a:ext cx="1922100" cy="357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700" b="1">
                <a:solidFill>
                  <a:schemeClr val="dk1"/>
                </a:solidFill>
                <a:latin typeface="Josefin Sans"/>
                <a:ea typeface="Josefin Sans"/>
                <a:cs typeface="Josefin Sans"/>
                <a:sym typeface="Josefin Sans"/>
              </a:rPr>
              <a:t>Neptune</a:t>
            </a:r>
            <a:endParaRPr sz="2700" b="1">
              <a:solidFill>
                <a:schemeClr val="dk1"/>
              </a:solidFill>
              <a:latin typeface="Josefin Sans"/>
              <a:ea typeface="Josefin Sans"/>
              <a:cs typeface="Josefin Sans"/>
              <a:sym typeface="Josefin Sans"/>
            </a:endParaRPr>
          </a:p>
        </p:txBody>
      </p:sp>
      <p:sp>
        <p:nvSpPr>
          <p:cNvPr id="743" name="Google Shape;743;p46"/>
          <p:cNvSpPr txBox="1"/>
          <p:nvPr/>
        </p:nvSpPr>
        <p:spPr>
          <a:xfrm>
            <a:off x="5940249" y="3728704"/>
            <a:ext cx="1789200" cy="618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2"/>
                </a:solidFill>
                <a:latin typeface="Open Sans"/>
                <a:ea typeface="Open Sans"/>
                <a:cs typeface="Open Sans"/>
                <a:sym typeface="Open Sans"/>
              </a:rPr>
              <a:t>It’s the 8th planet from the Sun</a:t>
            </a:r>
            <a:endParaRPr>
              <a:solidFill>
                <a:schemeClr val="dk2"/>
              </a:solidFill>
              <a:latin typeface="Open Sans"/>
              <a:ea typeface="Open Sans"/>
              <a:cs typeface="Open Sans"/>
              <a:sym typeface="Open Sans"/>
            </a:endParaRPr>
          </a:p>
        </p:txBody>
      </p:sp>
      <p:grpSp>
        <p:nvGrpSpPr>
          <p:cNvPr id="744" name="Google Shape;744;p46"/>
          <p:cNvGrpSpPr/>
          <p:nvPr/>
        </p:nvGrpSpPr>
        <p:grpSpPr>
          <a:xfrm>
            <a:off x="3584259" y="2134610"/>
            <a:ext cx="318635" cy="387693"/>
            <a:chOff x="-24709100" y="3888875"/>
            <a:chExt cx="243400" cy="296175"/>
          </a:xfrm>
        </p:grpSpPr>
        <p:sp>
          <p:nvSpPr>
            <p:cNvPr id="745" name="Google Shape;745;p46"/>
            <p:cNvSpPr/>
            <p:nvPr/>
          </p:nvSpPr>
          <p:spPr>
            <a:xfrm>
              <a:off x="-24587800" y="3888875"/>
              <a:ext cx="105575" cy="227650"/>
            </a:xfrm>
            <a:custGeom>
              <a:avLst/>
              <a:gdLst/>
              <a:ahLst/>
              <a:cxnLst/>
              <a:rect l="l" t="t" r="r" b="b"/>
              <a:pathLst>
                <a:path w="4223" h="9106" extrusionOk="0">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46"/>
            <p:cNvSpPr/>
            <p:nvPr/>
          </p:nvSpPr>
          <p:spPr>
            <a:xfrm>
              <a:off x="-24536600" y="4132250"/>
              <a:ext cx="70900" cy="17350"/>
            </a:xfrm>
            <a:custGeom>
              <a:avLst/>
              <a:gdLst/>
              <a:ahLst/>
              <a:cxnLst/>
              <a:rect l="l" t="t" r="r" b="b"/>
              <a:pathLst>
                <a:path w="2836" h="694" extrusionOk="0">
                  <a:moveTo>
                    <a:pt x="0" y="1"/>
                  </a:moveTo>
                  <a:lnTo>
                    <a:pt x="347" y="694"/>
                  </a:lnTo>
                  <a:lnTo>
                    <a:pt x="2489" y="694"/>
                  </a:lnTo>
                  <a:cubicBezTo>
                    <a:pt x="2678" y="694"/>
                    <a:pt x="2836" y="536"/>
                    <a:pt x="2836" y="347"/>
                  </a:cubicBezTo>
                  <a:cubicBezTo>
                    <a:pt x="2836" y="158"/>
                    <a:pt x="2678" y="1"/>
                    <a:pt x="248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46"/>
            <p:cNvSpPr/>
            <p:nvPr/>
          </p:nvSpPr>
          <p:spPr>
            <a:xfrm>
              <a:off x="-24709100" y="3963700"/>
              <a:ext cx="208750" cy="221350"/>
            </a:xfrm>
            <a:custGeom>
              <a:avLst/>
              <a:gdLst/>
              <a:ahLst/>
              <a:cxnLst/>
              <a:rect l="l" t="t" r="r" b="b"/>
              <a:pathLst>
                <a:path w="8350" h="8854" extrusionOk="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8" name="Google Shape;748;p46"/>
          <p:cNvSpPr/>
          <p:nvPr/>
        </p:nvSpPr>
        <p:spPr>
          <a:xfrm>
            <a:off x="5211831" y="3652781"/>
            <a:ext cx="412465" cy="378465"/>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9" name="Google Shape;749;p46"/>
          <p:cNvGrpSpPr/>
          <p:nvPr/>
        </p:nvGrpSpPr>
        <p:grpSpPr>
          <a:xfrm>
            <a:off x="5224202" y="2145956"/>
            <a:ext cx="387723" cy="365015"/>
            <a:chOff x="-23615075" y="3906200"/>
            <a:chExt cx="296175" cy="278850"/>
          </a:xfrm>
        </p:grpSpPr>
        <p:sp>
          <p:nvSpPr>
            <p:cNvPr id="750" name="Google Shape;750;p46"/>
            <p:cNvSpPr/>
            <p:nvPr/>
          </p:nvSpPr>
          <p:spPr>
            <a:xfrm>
              <a:off x="-23615075" y="3954250"/>
              <a:ext cx="296175" cy="193775"/>
            </a:xfrm>
            <a:custGeom>
              <a:avLst/>
              <a:gdLst/>
              <a:ahLst/>
              <a:cxnLst/>
              <a:rect l="l" t="t" r="r" b="b"/>
              <a:pathLst>
                <a:path w="11847" h="7751" extrusionOk="0">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46"/>
            <p:cNvSpPr/>
            <p:nvPr/>
          </p:nvSpPr>
          <p:spPr>
            <a:xfrm>
              <a:off x="-23615075" y="3906200"/>
              <a:ext cx="77200" cy="77225"/>
            </a:xfrm>
            <a:custGeom>
              <a:avLst/>
              <a:gdLst/>
              <a:ahLst/>
              <a:cxnLst/>
              <a:rect l="l" t="t" r="r" b="b"/>
              <a:pathLst>
                <a:path w="3088" h="3089" extrusionOk="0">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46"/>
            <p:cNvSpPr/>
            <p:nvPr/>
          </p:nvSpPr>
          <p:spPr>
            <a:xfrm>
              <a:off x="-23543400" y="4167700"/>
              <a:ext cx="153600" cy="17350"/>
            </a:xfrm>
            <a:custGeom>
              <a:avLst/>
              <a:gdLst/>
              <a:ahLst/>
              <a:cxnLst/>
              <a:rect l="l" t="t" r="r" b="b"/>
              <a:pathLst>
                <a:path w="6144" h="694" extrusionOk="0">
                  <a:moveTo>
                    <a:pt x="0" y="0"/>
                  </a:moveTo>
                  <a:cubicBezTo>
                    <a:pt x="158" y="378"/>
                    <a:pt x="536" y="693"/>
                    <a:pt x="1008" y="693"/>
                  </a:cubicBezTo>
                  <a:lnTo>
                    <a:pt x="5167" y="693"/>
                  </a:lnTo>
                  <a:cubicBezTo>
                    <a:pt x="5608" y="693"/>
                    <a:pt x="5986" y="441"/>
                    <a:pt x="61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3" name="Google Shape;753;p46"/>
          <p:cNvSpPr/>
          <p:nvPr/>
        </p:nvSpPr>
        <p:spPr>
          <a:xfrm>
            <a:off x="3508758" y="3607244"/>
            <a:ext cx="469636" cy="469537"/>
          </a:xfrm>
          <a:custGeom>
            <a:avLst/>
            <a:gdLst/>
            <a:ahLst/>
            <a:cxnLst/>
            <a:rect l="l" t="t" r="r" b="b"/>
            <a:pathLst>
              <a:path w="11879" h="11878" extrusionOk="0">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46"/>
          <p:cNvSpPr txBox="1"/>
          <p:nvPr/>
        </p:nvSpPr>
        <p:spPr>
          <a:xfrm flipH="1">
            <a:off x="281350" y="1644575"/>
            <a:ext cx="1198800" cy="721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chemeClr val="dk1"/>
                </a:solidFill>
                <a:latin typeface="Josefin Sans"/>
                <a:ea typeface="Josefin Sans"/>
                <a:cs typeface="Josefin Sans"/>
                <a:sym typeface="Josefin Sans"/>
              </a:rPr>
              <a:t>30%</a:t>
            </a:r>
            <a:endParaRPr sz="3000" b="1">
              <a:solidFill>
                <a:schemeClr val="dk1"/>
              </a:solidFill>
              <a:latin typeface="Josefin Sans"/>
              <a:ea typeface="Josefin Sans"/>
              <a:cs typeface="Josefin Sans"/>
              <a:sym typeface="Josefin Sans"/>
            </a:endParaRPr>
          </a:p>
        </p:txBody>
      </p:sp>
      <p:sp>
        <p:nvSpPr>
          <p:cNvPr id="755" name="Google Shape;755;p46"/>
          <p:cNvSpPr txBox="1"/>
          <p:nvPr/>
        </p:nvSpPr>
        <p:spPr>
          <a:xfrm flipH="1">
            <a:off x="7624900" y="1637438"/>
            <a:ext cx="1198800" cy="721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chemeClr val="accent2"/>
                </a:solidFill>
                <a:latin typeface="Josefin Sans"/>
                <a:ea typeface="Josefin Sans"/>
                <a:cs typeface="Josefin Sans"/>
                <a:sym typeface="Josefin Sans"/>
              </a:rPr>
              <a:t>20%</a:t>
            </a:r>
            <a:endParaRPr sz="3000" b="1">
              <a:solidFill>
                <a:schemeClr val="accent2"/>
              </a:solidFill>
              <a:latin typeface="Josefin Sans"/>
              <a:ea typeface="Josefin Sans"/>
              <a:cs typeface="Josefin Sans"/>
              <a:sym typeface="Josefin Sans"/>
            </a:endParaRPr>
          </a:p>
        </p:txBody>
      </p:sp>
      <p:sp>
        <p:nvSpPr>
          <p:cNvPr id="756" name="Google Shape;756;p46"/>
          <p:cNvSpPr txBox="1"/>
          <p:nvPr/>
        </p:nvSpPr>
        <p:spPr>
          <a:xfrm flipH="1">
            <a:off x="281350" y="3257950"/>
            <a:ext cx="1198800" cy="721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chemeClr val="accent2"/>
                </a:solidFill>
                <a:latin typeface="Josefin Sans"/>
                <a:ea typeface="Josefin Sans"/>
                <a:cs typeface="Josefin Sans"/>
                <a:sym typeface="Josefin Sans"/>
              </a:rPr>
              <a:t>10%</a:t>
            </a:r>
            <a:endParaRPr sz="3000" b="1">
              <a:solidFill>
                <a:schemeClr val="accent2"/>
              </a:solidFill>
              <a:latin typeface="Josefin Sans"/>
              <a:ea typeface="Josefin Sans"/>
              <a:cs typeface="Josefin Sans"/>
              <a:sym typeface="Josefin Sans"/>
            </a:endParaRPr>
          </a:p>
        </p:txBody>
      </p:sp>
      <p:sp>
        <p:nvSpPr>
          <p:cNvPr id="757" name="Google Shape;757;p46"/>
          <p:cNvSpPr txBox="1"/>
          <p:nvPr/>
        </p:nvSpPr>
        <p:spPr>
          <a:xfrm flipH="1">
            <a:off x="7624900" y="3206413"/>
            <a:ext cx="1198800" cy="721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chemeClr val="dk1"/>
                </a:solidFill>
                <a:latin typeface="Josefin Sans"/>
                <a:ea typeface="Josefin Sans"/>
                <a:cs typeface="Josefin Sans"/>
                <a:sym typeface="Josefin Sans"/>
              </a:rPr>
              <a:t>40%</a:t>
            </a:r>
            <a:endParaRPr sz="3000" b="1">
              <a:solidFill>
                <a:schemeClr val="dk1"/>
              </a:solidFill>
              <a:latin typeface="Josefin Sans"/>
              <a:ea typeface="Josefin Sans"/>
              <a:cs typeface="Josefin Sans"/>
              <a:sym typeface="Josefin Sans"/>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61"/>
        <p:cNvGrpSpPr/>
        <p:nvPr/>
      </p:nvGrpSpPr>
      <p:grpSpPr>
        <a:xfrm>
          <a:off x="0" y="0"/>
          <a:ext cx="0" cy="0"/>
          <a:chOff x="0" y="0"/>
          <a:chExt cx="0" cy="0"/>
        </a:xfrm>
      </p:grpSpPr>
      <p:sp>
        <p:nvSpPr>
          <p:cNvPr id="762" name="Google Shape;762;p47"/>
          <p:cNvSpPr txBox="1">
            <a:spLocks noGrp="1"/>
          </p:cNvSpPr>
          <p:nvPr>
            <p:ph type="body" idx="1"/>
          </p:nvPr>
        </p:nvSpPr>
        <p:spPr>
          <a:xfrm>
            <a:off x="540000" y="540000"/>
            <a:ext cx="3590400" cy="904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1"/>
                </a:solidFill>
              </a:rPr>
              <a:t>A picture is worth a thousand words</a:t>
            </a:r>
            <a:endParaRPr>
              <a:solidFill>
                <a:schemeClr val="lt1"/>
              </a:solidFill>
            </a:endParaRPr>
          </a:p>
        </p:txBody>
      </p:sp>
      <p:sp>
        <p:nvSpPr>
          <p:cNvPr id="763" name="Google Shape;763;p47"/>
          <p:cNvSpPr/>
          <p:nvPr/>
        </p:nvSpPr>
        <p:spPr>
          <a:xfrm flipH="1">
            <a:off x="4622289" y="4816763"/>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767"/>
        <p:cNvGrpSpPr/>
        <p:nvPr/>
      </p:nvGrpSpPr>
      <p:grpSpPr>
        <a:xfrm>
          <a:off x="0" y="0"/>
          <a:ext cx="0" cy="0"/>
          <a:chOff x="0" y="0"/>
          <a:chExt cx="0" cy="0"/>
        </a:xfrm>
      </p:grpSpPr>
      <p:sp>
        <p:nvSpPr>
          <p:cNvPr id="768" name="Google Shape;768;p48"/>
          <p:cNvSpPr txBox="1">
            <a:spLocks noGrp="1"/>
          </p:cNvSpPr>
          <p:nvPr>
            <p:ph type="title"/>
          </p:nvPr>
        </p:nvSpPr>
        <p:spPr>
          <a:xfrm>
            <a:off x="1543350" y="363275"/>
            <a:ext cx="6057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Key Accomplishments</a:t>
            </a:r>
            <a:endParaRPr/>
          </a:p>
        </p:txBody>
      </p:sp>
      <p:sp>
        <p:nvSpPr>
          <p:cNvPr id="769" name="Google Shape;769;p48"/>
          <p:cNvSpPr txBox="1">
            <a:spLocks noGrp="1"/>
          </p:cNvSpPr>
          <p:nvPr>
            <p:ph type="subTitle" idx="1"/>
          </p:nvPr>
        </p:nvSpPr>
        <p:spPr>
          <a:xfrm>
            <a:off x="4875632" y="1904475"/>
            <a:ext cx="2486100" cy="35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Venus</a:t>
            </a:r>
            <a:endParaRPr/>
          </a:p>
        </p:txBody>
      </p:sp>
      <p:sp>
        <p:nvSpPr>
          <p:cNvPr id="770" name="Google Shape;770;p48"/>
          <p:cNvSpPr txBox="1">
            <a:spLocks noGrp="1"/>
          </p:cNvSpPr>
          <p:nvPr>
            <p:ph type="subTitle" idx="2"/>
          </p:nvPr>
        </p:nvSpPr>
        <p:spPr>
          <a:xfrm>
            <a:off x="5157563" y="2223600"/>
            <a:ext cx="1922100" cy="61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a:t>
            </a:r>
            <a:endParaRPr/>
          </a:p>
        </p:txBody>
      </p:sp>
      <p:sp>
        <p:nvSpPr>
          <p:cNvPr id="771" name="Google Shape;771;p48"/>
          <p:cNvSpPr txBox="1">
            <a:spLocks noGrp="1"/>
          </p:cNvSpPr>
          <p:nvPr>
            <p:ph type="subTitle" idx="3"/>
          </p:nvPr>
        </p:nvSpPr>
        <p:spPr>
          <a:xfrm>
            <a:off x="1782263" y="1904475"/>
            <a:ext cx="2486100" cy="35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Mercury</a:t>
            </a:r>
            <a:endParaRPr/>
          </a:p>
        </p:txBody>
      </p:sp>
      <p:sp>
        <p:nvSpPr>
          <p:cNvPr id="772" name="Google Shape;772;p48"/>
          <p:cNvSpPr txBox="1">
            <a:spLocks noGrp="1"/>
          </p:cNvSpPr>
          <p:nvPr>
            <p:ph type="subTitle" idx="4"/>
          </p:nvPr>
        </p:nvSpPr>
        <p:spPr>
          <a:xfrm>
            <a:off x="2064375" y="2223600"/>
            <a:ext cx="1922100" cy="61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a:t>
            </a:r>
            <a:endParaRPr/>
          </a:p>
        </p:txBody>
      </p:sp>
      <p:sp>
        <p:nvSpPr>
          <p:cNvPr id="773" name="Google Shape;773;p48"/>
          <p:cNvSpPr txBox="1">
            <a:spLocks noGrp="1"/>
          </p:cNvSpPr>
          <p:nvPr>
            <p:ph type="subTitle" idx="5"/>
          </p:nvPr>
        </p:nvSpPr>
        <p:spPr>
          <a:xfrm>
            <a:off x="4875600" y="3814500"/>
            <a:ext cx="2486100" cy="35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Saturn</a:t>
            </a:r>
            <a:endParaRPr/>
          </a:p>
        </p:txBody>
      </p:sp>
      <p:sp>
        <p:nvSpPr>
          <p:cNvPr id="774" name="Google Shape;774;p48"/>
          <p:cNvSpPr txBox="1">
            <a:spLocks noGrp="1"/>
          </p:cNvSpPr>
          <p:nvPr>
            <p:ph type="subTitle" idx="6"/>
          </p:nvPr>
        </p:nvSpPr>
        <p:spPr>
          <a:xfrm>
            <a:off x="5157563" y="4133628"/>
            <a:ext cx="1922100" cy="61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Yes, this is the ringed one</a:t>
            </a:r>
            <a:endParaRPr/>
          </a:p>
        </p:txBody>
      </p:sp>
      <p:sp>
        <p:nvSpPr>
          <p:cNvPr id="775" name="Google Shape;775;p48"/>
          <p:cNvSpPr txBox="1">
            <a:spLocks noGrp="1"/>
          </p:cNvSpPr>
          <p:nvPr>
            <p:ph type="subTitle" idx="7"/>
          </p:nvPr>
        </p:nvSpPr>
        <p:spPr>
          <a:xfrm>
            <a:off x="1782263" y="3814500"/>
            <a:ext cx="2486100" cy="35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Jupiter</a:t>
            </a:r>
            <a:endParaRPr/>
          </a:p>
        </p:txBody>
      </p:sp>
      <p:sp>
        <p:nvSpPr>
          <p:cNvPr id="776" name="Google Shape;776;p48"/>
          <p:cNvSpPr txBox="1">
            <a:spLocks noGrp="1"/>
          </p:cNvSpPr>
          <p:nvPr>
            <p:ph type="subTitle" idx="8"/>
          </p:nvPr>
        </p:nvSpPr>
        <p:spPr>
          <a:xfrm>
            <a:off x="2064375" y="4133628"/>
            <a:ext cx="1922100" cy="61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It’s the biggest planet in the System</a:t>
            </a:r>
            <a:endParaRPr/>
          </a:p>
        </p:txBody>
      </p:sp>
      <p:sp>
        <p:nvSpPr>
          <p:cNvPr id="777" name="Google Shape;777;p48"/>
          <p:cNvSpPr/>
          <p:nvPr/>
        </p:nvSpPr>
        <p:spPr>
          <a:xfrm>
            <a:off x="2629176" y="1080500"/>
            <a:ext cx="792300" cy="792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48"/>
          <p:cNvSpPr/>
          <p:nvPr/>
        </p:nvSpPr>
        <p:spPr>
          <a:xfrm>
            <a:off x="2629176" y="2988375"/>
            <a:ext cx="792300" cy="792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48"/>
          <p:cNvSpPr/>
          <p:nvPr/>
        </p:nvSpPr>
        <p:spPr>
          <a:xfrm>
            <a:off x="5722526" y="2988375"/>
            <a:ext cx="792300" cy="792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48"/>
          <p:cNvSpPr/>
          <p:nvPr/>
        </p:nvSpPr>
        <p:spPr>
          <a:xfrm>
            <a:off x="5722526" y="1080500"/>
            <a:ext cx="792300" cy="792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1" name="Google Shape;781;p48"/>
          <p:cNvGrpSpPr/>
          <p:nvPr/>
        </p:nvGrpSpPr>
        <p:grpSpPr>
          <a:xfrm>
            <a:off x="2809300" y="1278111"/>
            <a:ext cx="435761" cy="396842"/>
            <a:chOff x="-40378075" y="3267450"/>
            <a:chExt cx="317425" cy="289075"/>
          </a:xfrm>
        </p:grpSpPr>
        <p:sp>
          <p:nvSpPr>
            <p:cNvPr id="782" name="Google Shape;782;p48"/>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48"/>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48"/>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48"/>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 name="Google Shape;786;p48"/>
          <p:cNvGrpSpPr/>
          <p:nvPr/>
        </p:nvGrpSpPr>
        <p:grpSpPr>
          <a:xfrm>
            <a:off x="5906612" y="1259872"/>
            <a:ext cx="424000" cy="433186"/>
            <a:chOff x="-24353875" y="3147725"/>
            <a:chExt cx="289875" cy="296175"/>
          </a:xfrm>
        </p:grpSpPr>
        <p:sp>
          <p:nvSpPr>
            <p:cNvPr id="787" name="Google Shape;787;p48"/>
            <p:cNvSpPr/>
            <p:nvPr/>
          </p:nvSpPr>
          <p:spPr>
            <a:xfrm>
              <a:off x="-24238100" y="3271375"/>
              <a:ext cx="52025" cy="51225"/>
            </a:xfrm>
            <a:custGeom>
              <a:avLst/>
              <a:gdLst/>
              <a:ahLst/>
              <a:cxnLst/>
              <a:rect l="l" t="t" r="r" b="b"/>
              <a:pathLst>
                <a:path w="2081" h="2049" extrusionOk="0">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48"/>
            <p:cNvSpPr/>
            <p:nvPr/>
          </p:nvSpPr>
          <p:spPr>
            <a:xfrm>
              <a:off x="-24353875" y="3147725"/>
              <a:ext cx="289875" cy="296175"/>
            </a:xfrm>
            <a:custGeom>
              <a:avLst/>
              <a:gdLst/>
              <a:ahLst/>
              <a:cxnLst/>
              <a:rect l="l" t="t" r="r" b="b"/>
              <a:pathLst>
                <a:path w="11595" h="11847" extrusionOk="0">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 name="Google Shape;789;p48"/>
          <p:cNvGrpSpPr/>
          <p:nvPr/>
        </p:nvGrpSpPr>
        <p:grpSpPr>
          <a:xfrm>
            <a:off x="5923150" y="3175626"/>
            <a:ext cx="391055" cy="417788"/>
            <a:chOff x="-24370314" y="3491825"/>
            <a:chExt cx="328259" cy="350699"/>
          </a:xfrm>
        </p:grpSpPr>
        <p:sp>
          <p:nvSpPr>
            <p:cNvPr id="790" name="Google Shape;790;p48"/>
            <p:cNvSpPr/>
            <p:nvPr/>
          </p:nvSpPr>
          <p:spPr>
            <a:xfrm>
              <a:off x="-24240450" y="3554150"/>
              <a:ext cx="69325" cy="34450"/>
            </a:xfrm>
            <a:custGeom>
              <a:avLst/>
              <a:gdLst/>
              <a:ahLst/>
              <a:cxnLst/>
              <a:rect l="l" t="t" r="r" b="b"/>
              <a:pathLst>
                <a:path w="2773" h="1378" extrusionOk="0">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48"/>
            <p:cNvSpPr/>
            <p:nvPr/>
          </p:nvSpPr>
          <p:spPr>
            <a:xfrm>
              <a:off x="-24370314" y="3491825"/>
              <a:ext cx="328259" cy="350699"/>
            </a:xfrm>
            <a:custGeom>
              <a:avLst/>
              <a:gdLst/>
              <a:ahLst/>
              <a:cxnLst/>
              <a:rect l="l" t="t" r="r" b="b"/>
              <a:pathLst>
                <a:path w="11059" h="11816" extrusionOk="0">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 name="Google Shape;792;p48"/>
          <p:cNvGrpSpPr/>
          <p:nvPr/>
        </p:nvGrpSpPr>
        <p:grpSpPr>
          <a:xfrm>
            <a:off x="2798938" y="3148530"/>
            <a:ext cx="451012" cy="418842"/>
            <a:chOff x="-25465200" y="3565175"/>
            <a:chExt cx="298525" cy="277250"/>
          </a:xfrm>
        </p:grpSpPr>
        <p:sp>
          <p:nvSpPr>
            <p:cNvPr id="793" name="Google Shape;793;p48"/>
            <p:cNvSpPr/>
            <p:nvPr/>
          </p:nvSpPr>
          <p:spPr>
            <a:xfrm>
              <a:off x="-25413225" y="3565175"/>
              <a:ext cx="172500" cy="103975"/>
            </a:xfrm>
            <a:custGeom>
              <a:avLst/>
              <a:gdLst/>
              <a:ahLst/>
              <a:cxnLst/>
              <a:rect l="l" t="t" r="r" b="b"/>
              <a:pathLst>
                <a:path w="6900" h="4159" extrusionOk="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48"/>
            <p:cNvSpPr/>
            <p:nvPr/>
          </p:nvSpPr>
          <p:spPr>
            <a:xfrm>
              <a:off x="-25465200" y="3650225"/>
              <a:ext cx="298525" cy="192200"/>
            </a:xfrm>
            <a:custGeom>
              <a:avLst/>
              <a:gdLst/>
              <a:ahLst/>
              <a:cxnLst/>
              <a:rect l="l" t="t" r="r" b="b"/>
              <a:pathLst>
                <a:path w="11941" h="7688" extrusionOk="0">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798"/>
        <p:cNvGrpSpPr/>
        <p:nvPr/>
      </p:nvGrpSpPr>
      <p:grpSpPr>
        <a:xfrm>
          <a:off x="0" y="0"/>
          <a:ext cx="0" cy="0"/>
          <a:chOff x="0" y="0"/>
          <a:chExt cx="0" cy="0"/>
        </a:xfrm>
      </p:grpSpPr>
      <p:sp>
        <p:nvSpPr>
          <p:cNvPr id="799" name="Google Shape;799;p49"/>
          <p:cNvSpPr txBox="1">
            <a:spLocks noGrp="1"/>
          </p:cNvSpPr>
          <p:nvPr>
            <p:ph type="title"/>
          </p:nvPr>
        </p:nvSpPr>
        <p:spPr>
          <a:xfrm flipH="1">
            <a:off x="959002" y="2019725"/>
            <a:ext cx="3931200" cy="65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Desktop Software</a:t>
            </a:r>
            <a:endParaRPr/>
          </a:p>
        </p:txBody>
      </p:sp>
      <p:sp>
        <p:nvSpPr>
          <p:cNvPr id="800" name="Google Shape;800;p49"/>
          <p:cNvSpPr txBox="1">
            <a:spLocks noGrp="1"/>
          </p:cNvSpPr>
          <p:nvPr>
            <p:ph type="subTitle" idx="1"/>
          </p:nvPr>
        </p:nvSpPr>
        <p:spPr>
          <a:xfrm flipH="1">
            <a:off x="959090" y="2565775"/>
            <a:ext cx="2998800" cy="558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You can replace the image on the screen with your own work</a:t>
            </a:r>
            <a:endParaRPr/>
          </a:p>
        </p:txBody>
      </p:sp>
      <p:grpSp>
        <p:nvGrpSpPr>
          <p:cNvPr id="801" name="Google Shape;801;p49"/>
          <p:cNvGrpSpPr/>
          <p:nvPr/>
        </p:nvGrpSpPr>
        <p:grpSpPr>
          <a:xfrm flipH="1">
            <a:off x="5052994" y="1369741"/>
            <a:ext cx="3017906" cy="2511937"/>
            <a:chOff x="649150" y="238125"/>
            <a:chExt cx="6249546" cy="5201775"/>
          </a:xfrm>
        </p:grpSpPr>
        <p:sp>
          <p:nvSpPr>
            <p:cNvPr id="802" name="Google Shape;802;p49"/>
            <p:cNvSpPr/>
            <p:nvPr/>
          </p:nvSpPr>
          <p:spPr>
            <a:xfrm>
              <a:off x="2850275" y="4488975"/>
              <a:ext cx="1849000" cy="810050"/>
            </a:xfrm>
            <a:custGeom>
              <a:avLst/>
              <a:gdLst/>
              <a:ahLst/>
              <a:cxnLst/>
              <a:rect l="l" t="t" r="r" b="b"/>
              <a:pathLst>
                <a:path w="73960" h="32402" extrusionOk="0">
                  <a:moveTo>
                    <a:pt x="7960" y="1"/>
                  </a:moveTo>
                  <a:cubicBezTo>
                    <a:pt x="5284" y="10848"/>
                    <a:pt x="2607" y="21625"/>
                    <a:pt x="1" y="32402"/>
                  </a:cubicBezTo>
                  <a:lnTo>
                    <a:pt x="73960" y="32402"/>
                  </a:lnTo>
                  <a:lnTo>
                    <a:pt x="6607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49"/>
            <p:cNvSpPr/>
            <p:nvPr/>
          </p:nvSpPr>
          <p:spPr>
            <a:xfrm>
              <a:off x="2638975" y="5284925"/>
              <a:ext cx="2269850" cy="154975"/>
            </a:xfrm>
            <a:custGeom>
              <a:avLst/>
              <a:gdLst/>
              <a:ahLst/>
              <a:cxnLst/>
              <a:rect l="l" t="t" r="r" b="b"/>
              <a:pathLst>
                <a:path w="90794" h="6199" extrusionOk="0">
                  <a:moveTo>
                    <a:pt x="3875" y="0"/>
                  </a:moveTo>
                  <a:cubicBezTo>
                    <a:pt x="1761" y="0"/>
                    <a:pt x="1" y="2043"/>
                    <a:pt x="1" y="4508"/>
                  </a:cubicBezTo>
                  <a:lnTo>
                    <a:pt x="1" y="6199"/>
                  </a:lnTo>
                  <a:lnTo>
                    <a:pt x="90794" y="6199"/>
                  </a:lnTo>
                  <a:lnTo>
                    <a:pt x="90794" y="4508"/>
                  </a:lnTo>
                  <a:cubicBezTo>
                    <a:pt x="90794" y="2043"/>
                    <a:pt x="89103" y="0"/>
                    <a:pt x="8699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49"/>
            <p:cNvSpPr/>
            <p:nvPr/>
          </p:nvSpPr>
          <p:spPr>
            <a:xfrm>
              <a:off x="649171" y="3870411"/>
              <a:ext cx="6249525" cy="905641"/>
            </a:xfrm>
            <a:custGeom>
              <a:avLst/>
              <a:gdLst/>
              <a:ahLst/>
              <a:cxnLst/>
              <a:rect l="l" t="t" r="r" b="b"/>
              <a:pathLst>
                <a:path w="249981" h="24091" extrusionOk="0">
                  <a:moveTo>
                    <a:pt x="0" y="1"/>
                  </a:moveTo>
                  <a:lnTo>
                    <a:pt x="0" y="17892"/>
                  </a:lnTo>
                  <a:cubicBezTo>
                    <a:pt x="0" y="21343"/>
                    <a:pt x="2817" y="24090"/>
                    <a:pt x="6198" y="24090"/>
                  </a:cubicBezTo>
                  <a:lnTo>
                    <a:pt x="243782" y="24090"/>
                  </a:lnTo>
                  <a:cubicBezTo>
                    <a:pt x="247233" y="24090"/>
                    <a:pt x="249980" y="21343"/>
                    <a:pt x="249980" y="17892"/>
                  </a:cubicBezTo>
                  <a:lnTo>
                    <a:pt x="24998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49"/>
            <p:cNvSpPr/>
            <p:nvPr/>
          </p:nvSpPr>
          <p:spPr>
            <a:xfrm>
              <a:off x="649150" y="238125"/>
              <a:ext cx="6249525" cy="3935675"/>
            </a:xfrm>
            <a:custGeom>
              <a:avLst/>
              <a:gdLst/>
              <a:ahLst/>
              <a:cxnLst/>
              <a:rect l="l" t="t" r="r" b="b"/>
              <a:pathLst>
                <a:path w="249981" h="157427" extrusionOk="0">
                  <a:moveTo>
                    <a:pt x="6198" y="0"/>
                  </a:moveTo>
                  <a:cubicBezTo>
                    <a:pt x="2817" y="0"/>
                    <a:pt x="0" y="2817"/>
                    <a:pt x="0" y="6198"/>
                  </a:cubicBezTo>
                  <a:lnTo>
                    <a:pt x="0" y="157427"/>
                  </a:lnTo>
                  <a:lnTo>
                    <a:pt x="249980" y="157427"/>
                  </a:lnTo>
                  <a:lnTo>
                    <a:pt x="249980" y="6198"/>
                  </a:lnTo>
                  <a:cubicBezTo>
                    <a:pt x="249980" y="2817"/>
                    <a:pt x="247233" y="0"/>
                    <a:pt x="24378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49"/>
            <p:cNvSpPr/>
            <p:nvPr/>
          </p:nvSpPr>
          <p:spPr>
            <a:xfrm>
              <a:off x="904475" y="481125"/>
              <a:ext cx="5738850" cy="3435575"/>
            </a:xfrm>
            <a:custGeom>
              <a:avLst/>
              <a:gdLst/>
              <a:ahLst/>
              <a:cxnLst/>
              <a:rect l="l" t="t" r="r" b="b"/>
              <a:pathLst>
                <a:path w="229554" h="137423" extrusionOk="0">
                  <a:moveTo>
                    <a:pt x="0" y="0"/>
                  </a:moveTo>
                  <a:lnTo>
                    <a:pt x="0" y="137423"/>
                  </a:lnTo>
                  <a:lnTo>
                    <a:pt x="229554" y="137423"/>
                  </a:lnTo>
                  <a:lnTo>
                    <a:pt x="22955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807" name="Google Shape;807;p49"/>
          <p:cNvPicPr preferRelativeResize="0"/>
          <p:nvPr/>
        </p:nvPicPr>
        <p:blipFill rotWithShape="1">
          <a:blip r:embed="rId3">
            <a:alphaModFix/>
          </a:blip>
          <a:srcRect l="2883" r="2883"/>
          <a:stretch/>
        </p:blipFill>
        <p:spPr>
          <a:xfrm>
            <a:off x="5168240" y="1483425"/>
            <a:ext cx="2787300" cy="16638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811"/>
        <p:cNvGrpSpPr/>
        <p:nvPr/>
      </p:nvGrpSpPr>
      <p:grpSpPr>
        <a:xfrm>
          <a:off x="0" y="0"/>
          <a:ext cx="0" cy="0"/>
          <a:chOff x="0" y="0"/>
          <a:chExt cx="0" cy="0"/>
        </a:xfrm>
      </p:grpSpPr>
      <p:sp>
        <p:nvSpPr>
          <p:cNvPr id="812" name="Google Shape;812;p50"/>
          <p:cNvSpPr txBox="1">
            <a:spLocks noGrp="1"/>
          </p:cNvSpPr>
          <p:nvPr>
            <p:ph type="title"/>
          </p:nvPr>
        </p:nvSpPr>
        <p:spPr>
          <a:xfrm>
            <a:off x="540000" y="363275"/>
            <a:ext cx="806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Patient Satisfaction</a:t>
            </a:r>
            <a:endParaRPr/>
          </a:p>
        </p:txBody>
      </p:sp>
      <p:sp>
        <p:nvSpPr>
          <p:cNvPr id="813" name="Google Shape;813;p50"/>
          <p:cNvSpPr txBox="1"/>
          <p:nvPr/>
        </p:nvSpPr>
        <p:spPr>
          <a:xfrm>
            <a:off x="1418634" y="1304463"/>
            <a:ext cx="20661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700" b="1">
                <a:solidFill>
                  <a:schemeClr val="dk1"/>
                </a:solidFill>
                <a:latin typeface="Josefin Sans"/>
                <a:ea typeface="Josefin Sans"/>
                <a:cs typeface="Josefin Sans"/>
                <a:sym typeface="Josefin Sans"/>
              </a:rPr>
              <a:t>Gender</a:t>
            </a:r>
            <a:endParaRPr sz="2700" b="1">
              <a:solidFill>
                <a:schemeClr val="dk1"/>
              </a:solidFill>
              <a:latin typeface="Josefin Sans"/>
              <a:ea typeface="Josefin Sans"/>
              <a:cs typeface="Josefin Sans"/>
              <a:sym typeface="Josefin Sans"/>
            </a:endParaRPr>
          </a:p>
        </p:txBody>
      </p:sp>
      <p:sp>
        <p:nvSpPr>
          <p:cNvPr id="814" name="Google Shape;814;p50"/>
          <p:cNvSpPr txBox="1"/>
          <p:nvPr/>
        </p:nvSpPr>
        <p:spPr>
          <a:xfrm>
            <a:off x="5045350" y="2182350"/>
            <a:ext cx="2788200" cy="5727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2"/>
                </a:solidFill>
                <a:latin typeface="Open Sans"/>
                <a:ea typeface="Open Sans"/>
                <a:cs typeface="Open Sans"/>
                <a:sym typeface="Open Sans"/>
              </a:rPr>
              <a:t>Venus has a beautiful name and it’s the second planet </a:t>
            </a:r>
            <a:endParaRPr>
              <a:solidFill>
                <a:schemeClr val="dk2"/>
              </a:solidFill>
              <a:latin typeface="Open Sans"/>
              <a:ea typeface="Open Sans"/>
              <a:cs typeface="Open Sans"/>
              <a:sym typeface="Open Sans"/>
            </a:endParaRPr>
          </a:p>
        </p:txBody>
      </p:sp>
      <p:sp>
        <p:nvSpPr>
          <p:cNvPr id="815" name="Google Shape;815;p50"/>
          <p:cNvSpPr txBox="1"/>
          <p:nvPr/>
        </p:nvSpPr>
        <p:spPr>
          <a:xfrm>
            <a:off x="5948950" y="2866950"/>
            <a:ext cx="1884600" cy="357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700" b="1">
                <a:solidFill>
                  <a:schemeClr val="dk1"/>
                </a:solidFill>
                <a:latin typeface="Josefin Sans"/>
                <a:ea typeface="Josefin Sans"/>
                <a:cs typeface="Josefin Sans"/>
                <a:sym typeface="Josefin Sans"/>
              </a:rPr>
              <a:t>Mars</a:t>
            </a:r>
            <a:endParaRPr sz="2700" b="1">
              <a:solidFill>
                <a:schemeClr val="dk1"/>
              </a:solidFill>
              <a:latin typeface="Josefin Sans"/>
              <a:ea typeface="Josefin Sans"/>
              <a:cs typeface="Josefin Sans"/>
              <a:sym typeface="Josefin Sans"/>
            </a:endParaRPr>
          </a:p>
        </p:txBody>
      </p:sp>
      <p:sp>
        <p:nvSpPr>
          <p:cNvPr id="816" name="Google Shape;816;p50"/>
          <p:cNvSpPr txBox="1"/>
          <p:nvPr/>
        </p:nvSpPr>
        <p:spPr>
          <a:xfrm>
            <a:off x="5045350" y="3172125"/>
            <a:ext cx="2788200" cy="5727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2"/>
                </a:solidFill>
                <a:latin typeface="Open Sans"/>
                <a:ea typeface="Open Sans"/>
                <a:cs typeface="Open Sans"/>
                <a:sym typeface="Open Sans"/>
              </a:rPr>
              <a:t>Despite being red, Mars is a cold place, not hot</a:t>
            </a:r>
            <a:endParaRPr>
              <a:solidFill>
                <a:schemeClr val="dk2"/>
              </a:solidFill>
              <a:latin typeface="Open Sans"/>
              <a:ea typeface="Open Sans"/>
              <a:cs typeface="Open Sans"/>
              <a:sym typeface="Open Sans"/>
            </a:endParaRPr>
          </a:p>
        </p:txBody>
      </p:sp>
      <p:sp>
        <p:nvSpPr>
          <p:cNvPr id="817" name="Google Shape;817;p50"/>
          <p:cNvSpPr txBox="1"/>
          <p:nvPr/>
        </p:nvSpPr>
        <p:spPr>
          <a:xfrm>
            <a:off x="5948950" y="1878300"/>
            <a:ext cx="1884600" cy="357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700" b="1">
                <a:solidFill>
                  <a:schemeClr val="dk1"/>
                </a:solidFill>
                <a:latin typeface="Josefin Sans"/>
                <a:ea typeface="Josefin Sans"/>
                <a:cs typeface="Josefin Sans"/>
                <a:sym typeface="Josefin Sans"/>
              </a:rPr>
              <a:t>Venus</a:t>
            </a:r>
            <a:endParaRPr sz="2700" b="1">
              <a:solidFill>
                <a:schemeClr val="dk1"/>
              </a:solidFill>
              <a:latin typeface="Josefin Sans"/>
              <a:ea typeface="Josefin Sans"/>
              <a:cs typeface="Josefin Sans"/>
              <a:sym typeface="Josefin Sans"/>
            </a:endParaRPr>
          </a:p>
        </p:txBody>
      </p:sp>
      <p:sp>
        <p:nvSpPr>
          <p:cNvPr id="818" name="Google Shape;818;p50"/>
          <p:cNvSpPr txBox="1"/>
          <p:nvPr/>
        </p:nvSpPr>
        <p:spPr>
          <a:xfrm>
            <a:off x="1723650" y="3220525"/>
            <a:ext cx="1464000" cy="485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700" b="1">
                <a:solidFill>
                  <a:schemeClr val="dk1"/>
                </a:solidFill>
                <a:latin typeface="Josefin Sans"/>
                <a:ea typeface="Josefin Sans"/>
                <a:cs typeface="Josefin Sans"/>
                <a:sym typeface="Josefin Sans"/>
              </a:rPr>
              <a:t>Age</a:t>
            </a:r>
            <a:endParaRPr sz="2700" b="1">
              <a:solidFill>
                <a:schemeClr val="dk1"/>
              </a:solidFill>
              <a:latin typeface="Josefin Sans"/>
              <a:ea typeface="Josefin Sans"/>
              <a:cs typeface="Josefin Sans"/>
              <a:sym typeface="Josefin Sans"/>
            </a:endParaRPr>
          </a:p>
        </p:txBody>
      </p:sp>
      <p:sp>
        <p:nvSpPr>
          <p:cNvPr id="819" name="Google Shape;819;p50"/>
          <p:cNvSpPr txBox="1"/>
          <p:nvPr/>
        </p:nvSpPr>
        <p:spPr>
          <a:xfrm>
            <a:off x="3481474" y="2019100"/>
            <a:ext cx="12282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700" b="1">
                <a:solidFill>
                  <a:schemeClr val="accent2"/>
                </a:solidFill>
                <a:latin typeface="Josefin Sans"/>
                <a:ea typeface="Josefin Sans"/>
                <a:cs typeface="Josefin Sans"/>
                <a:sym typeface="Josefin Sans"/>
              </a:rPr>
              <a:t>75%</a:t>
            </a:r>
            <a:endParaRPr sz="2700" b="1">
              <a:solidFill>
                <a:schemeClr val="accent2"/>
              </a:solidFill>
              <a:latin typeface="Josefin Sans"/>
              <a:ea typeface="Josefin Sans"/>
              <a:cs typeface="Josefin Sans"/>
              <a:sym typeface="Josefin Sans"/>
            </a:endParaRPr>
          </a:p>
        </p:txBody>
      </p:sp>
      <p:sp>
        <p:nvSpPr>
          <p:cNvPr id="820" name="Google Shape;820;p50"/>
          <p:cNvSpPr txBox="1"/>
          <p:nvPr/>
        </p:nvSpPr>
        <p:spPr>
          <a:xfrm>
            <a:off x="3481474" y="2722525"/>
            <a:ext cx="12282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700" b="1">
                <a:solidFill>
                  <a:schemeClr val="accent2"/>
                </a:solidFill>
                <a:latin typeface="Josefin Sans"/>
                <a:ea typeface="Josefin Sans"/>
                <a:cs typeface="Josefin Sans"/>
                <a:sym typeface="Josefin Sans"/>
              </a:rPr>
              <a:t>50%</a:t>
            </a:r>
            <a:endParaRPr sz="2700" b="1">
              <a:solidFill>
                <a:schemeClr val="accent2"/>
              </a:solidFill>
              <a:latin typeface="Josefin Sans"/>
              <a:ea typeface="Josefin Sans"/>
              <a:cs typeface="Josefin Sans"/>
              <a:sym typeface="Josefin Sans"/>
            </a:endParaRPr>
          </a:p>
        </p:txBody>
      </p:sp>
      <p:sp>
        <p:nvSpPr>
          <p:cNvPr id="821" name="Google Shape;821;p50"/>
          <p:cNvSpPr txBox="1"/>
          <p:nvPr/>
        </p:nvSpPr>
        <p:spPr>
          <a:xfrm>
            <a:off x="376074" y="3766700"/>
            <a:ext cx="12282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700" b="1">
                <a:solidFill>
                  <a:schemeClr val="accent2"/>
                </a:solidFill>
                <a:latin typeface="Josefin Sans"/>
                <a:ea typeface="Josefin Sans"/>
                <a:cs typeface="Josefin Sans"/>
                <a:sym typeface="Josefin Sans"/>
              </a:rPr>
              <a:t>20-35</a:t>
            </a:r>
            <a:endParaRPr sz="2700" b="1">
              <a:solidFill>
                <a:schemeClr val="accent2"/>
              </a:solidFill>
              <a:latin typeface="Josefin Sans"/>
              <a:ea typeface="Josefin Sans"/>
              <a:cs typeface="Josefin Sans"/>
              <a:sym typeface="Josefin Sans"/>
            </a:endParaRPr>
          </a:p>
        </p:txBody>
      </p:sp>
      <p:sp>
        <p:nvSpPr>
          <p:cNvPr id="822" name="Google Shape;822;p50"/>
          <p:cNvSpPr txBox="1"/>
          <p:nvPr/>
        </p:nvSpPr>
        <p:spPr>
          <a:xfrm>
            <a:off x="376074" y="4294088"/>
            <a:ext cx="12282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700" b="1">
                <a:solidFill>
                  <a:schemeClr val="accent2"/>
                </a:solidFill>
                <a:latin typeface="Josefin Sans"/>
                <a:ea typeface="Josefin Sans"/>
                <a:cs typeface="Josefin Sans"/>
                <a:sym typeface="Josefin Sans"/>
              </a:rPr>
              <a:t>36-60</a:t>
            </a:r>
            <a:endParaRPr sz="2700" b="1">
              <a:solidFill>
                <a:schemeClr val="accent2"/>
              </a:solidFill>
              <a:latin typeface="Josefin Sans"/>
              <a:ea typeface="Josefin Sans"/>
              <a:cs typeface="Josefin Sans"/>
              <a:sym typeface="Josefin Sans"/>
            </a:endParaRPr>
          </a:p>
        </p:txBody>
      </p:sp>
      <p:sp>
        <p:nvSpPr>
          <p:cNvPr id="823" name="Google Shape;823;p50"/>
          <p:cNvSpPr txBox="1"/>
          <p:nvPr/>
        </p:nvSpPr>
        <p:spPr>
          <a:xfrm>
            <a:off x="5659250" y="1304475"/>
            <a:ext cx="26751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700" b="1">
                <a:solidFill>
                  <a:schemeClr val="dk1"/>
                </a:solidFill>
                <a:latin typeface="Josefin Sans"/>
                <a:ea typeface="Josefin Sans"/>
                <a:cs typeface="Josefin Sans"/>
                <a:sym typeface="Josefin Sans"/>
              </a:rPr>
              <a:t>Results</a:t>
            </a:r>
            <a:endParaRPr sz="2700" b="1">
              <a:solidFill>
                <a:schemeClr val="dk1"/>
              </a:solidFill>
              <a:latin typeface="Josefin Sans"/>
              <a:ea typeface="Josefin Sans"/>
              <a:cs typeface="Josefin Sans"/>
              <a:sym typeface="Josefin Sans"/>
            </a:endParaRPr>
          </a:p>
        </p:txBody>
      </p:sp>
      <p:sp>
        <p:nvSpPr>
          <p:cNvPr id="824" name="Google Shape;824;p50"/>
          <p:cNvSpPr/>
          <p:nvPr/>
        </p:nvSpPr>
        <p:spPr>
          <a:xfrm>
            <a:off x="1583050" y="3837950"/>
            <a:ext cx="214500" cy="214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50"/>
          <p:cNvSpPr/>
          <p:nvPr/>
        </p:nvSpPr>
        <p:spPr>
          <a:xfrm>
            <a:off x="1930900" y="3837950"/>
            <a:ext cx="214500" cy="214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50"/>
          <p:cNvSpPr/>
          <p:nvPr/>
        </p:nvSpPr>
        <p:spPr>
          <a:xfrm>
            <a:off x="2278750" y="3837950"/>
            <a:ext cx="214500" cy="214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50"/>
          <p:cNvSpPr/>
          <p:nvPr/>
        </p:nvSpPr>
        <p:spPr>
          <a:xfrm>
            <a:off x="2626600" y="3837950"/>
            <a:ext cx="214500" cy="214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50"/>
          <p:cNvSpPr/>
          <p:nvPr/>
        </p:nvSpPr>
        <p:spPr>
          <a:xfrm>
            <a:off x="2983675" y="3837950"/>
            <a:ext cx="214500" cy="214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50"/>
          <p:cNvSpPr/>
          <p:nvPr/>
        </p:nvSpPr>
        <p:spPr>
          <a:xfrm>
            <a:off x="3331525" y="3837950"/>
            <a:ext cx="214500" cy="214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50"/>
          <p:cNvSpPr/>
          <p:nvPr/>
        </p:nvSpPr>
        <p:spPr>
          <a:xfrm>
            <a:off x="1583050" y="4365350"/>
            <a:ext cx="214500" cy="214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50"/>
          <p:cNvSpPr/>
          <p:nvPr/>
        </p:nvSpPr>
        <p:spPr>
          <a:xfrm>
            <a:off x="1930900" y="4365350"/>
            <a:ext cx="214500" cy="214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50"/>
          <p:cNvSpPr/>
          <p:nvPr/>
        </p:nvSpPr>
        <p:spPr>
          <a:xfrm>
            <a:off x="2278750" y="4365350"/>
            <a:ext cx="214500" cy="214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50"/>
          <p:cNvSpPr/>
          <p:nvPr/>
        </p:nvSpPr>
        <p:spPr>
          <a:xfrm>
            <a:off x="2626600" y="4365350"/>
            <a:ext cx="214500" cy="214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50"/>
          <p:cNvSpPr/>
          <p:nvPr/>
        </p:nvSpPr>
        <p:spPr>
          <a:xfrm>
            <a:off x="2983675" y="4365350"/>
            <a:ext cx="214500" cy="214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50"/>
          <p:cNvSpPr/>
          <p:nvPr/>
        </p:nvSpPr>
        <p:spPr>
          <a:xfrm>
            <a:off x="3331525" y="4365350"/>
            <a:ext cx="214500" cy="214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50"/>
          <p:cNvSpPr txBox="1"/>
          <p:nvPr/>
        </p:nvSpPr>
        <p:spPr>
          <a:xfrm>
            <a:off x="3407449" y="3766700"/>
            <a:ext cx="12282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700" b="1">
                <a:solidFill>
                  <a:schemeClr val="accent2"/>
                </a:solidFill>
                <a:latin typeface="Josefin Sans"/>
                <a:ea typeface="Josefin Sans"/>
                <a:cs typeface="Josefin Sans"/>
                <a:sym typeface="Josefin Sans"/>
              </a:rPr>
              <a:t>25%</a:t>
            </a:r>
            <a:endParaRPr sz="2700" b="1">
              <a:solidFill>
                <a:schemeClr val="accent2"/>
              </a:solidFill>
              <a:latin typeface="Josefin Sans"/>
              <a:ea typeface="Josefin Sans"/>
              <a:cs typeface="Josefin Sans"/>
              <a:sym typeface="Josefin Sans"/>
            </a:endParaRPr>
          </a:p>
        </p:txBody>
      </p:sp>
      <p:sp>
        <p:nvSpPr>
          <p:cNvPr id="837" name="Google Shape;837;p50"/>
          <p:cNvSpPr txBox="1"/>
          <p:nvPr/>
        </p:nvSpPr>
        <p:spPr>
          <a:xfrm>
            <a:off x="3407449" y="4294088"/>
            <a:ext cx="12282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700" b="1">
                <a:solidFill>
                  <a:schemeClr val="accent2"/>
                </a:solidFill>
                <a:latin typeface="Josefin Sans"/>
                <a:ea typeface="Josefin Sans"/>
                <a:cs typeface="Josefin Sans"/>
                <a:sym typeface="Josefin Sans"/>
              </a:rPr>
              <a:t>90%</a:t>
            </a:r>
            <a:endParaRPr sz="2700" b="1">
              <a:solidFill>
                <a:schemeClr val="accent2"/>
              </a:solidFill>
              <a:latin typeface="Josefin Sans"/>
              <a:ea typeface="Josefin Sans"/>
              <a:cs typeface="Josefin Sans"/>
              <a:sym typeface="Josefin Sans"/>
            </a:endParaRPr>
          </a:p>
        </p:txBody>
      </p:sp>
      <p:sp>
        <p:nvSpPr>
          <p:cNvPr id="838" name="Google Shape;838;p50"/>
          <p:cNvSpPr txBox="1"/>
          <p:nvPr/>
        </p:nvSpPr>
        <p:spPr>
          <a:xfrm>
            <a:off x="5948950" y="3823600"/>
            <a:ext cx="1884600" cy="357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700" b="1">
                <a:solidFill>
                  <a:schemeClr val="dk1"/>
                </a:solidFill>
                <a:latin typeface="Josefin Sans"/>
                <a:ea typeface="Josefin Sans"/>
                <a:cs typeface="Josefin Sans"/>
                <a:sym typeface="Josefin Sans"/>
              </a:rPr>
              <a:t>Mercury</a:t>
            </a:r>
            <a:endParaRPr sz="2700" b="1">
              <a:solidFill>
                <a:schemeClr val="dk1"/>
              </a:solidFill>
              <a:latin typeface="Josefin Sans"/>
              <a:ea typeface="Josefin Sans"/>
              <a:cs typeface="Josefin Sans"/>
              <a:sym typeface="Josefin Sans"/>
            </a:endParaRPr>
          </a:p>
        </p:txBody>
      </p:sp>
      <p:sp>
        <p:nvSpPr>
          <p:cNvPr id="839" name="Google Shape;839;p50"/>
          <p:cNvSpPr txBox="1"/>
          <p:nvPr/>
        </p:nvSpPr>
        <p:spPr>
          <a:xfrm>
            <a:off x="5045350" y="4128775"/>
            <a:ext cx="2788200" cy="5727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2"/>
                </a:solidFill>
                <a:latin typeface="Open Sans"/>
                <a:ea typeface="Open Sans"/>
                <a:cs typeface="Open Sans"/>
                <a:sym typeface="Open Sans"/>
              </a:rPr>
              <a:t>Mercury is the closest planet to the Sun and the smallest one</a:t>
            </a:r>
            <a:endParaRPr>
              <a:solidFill>
                <a:schemeClr val="dk2"/>
              </a:solidFill>
              <a:latin typeface="Open Sans"/>
              <a:ea typeface="Open Sans"/>
              <a:cs typeface="Open Sans"/>
              <a:sym typeface="Open Sans"/>
            </a:endParaRPr>
          </a:p>
        </p:txBody>
      </p:sp>
      <p:grpSp>
        <p:nvGrpSpPr>
          <p:cNvPr id="840" name="Google Shape;840;p50"/>
          <p:cNvGrpSpPr/>
          <p:nvPr/>
        </p:nvGrpSpPr>
        <p:grpSpPr>
          <a:xfrm>
            <a:off x="568198" y="1924316"/>
            <a:ext cx="393502" cy="485416"/>
            <a:chOff x="3330525" y="4399275"/>
            <a:chExt cx="390650" cy="481850"/>
          </a:xfrm>
        </p:grpSpPr>
        <p:sp>
          <p:nvSpPr>
            <p:cNvPr id="841" name="Google Shape;841;p50"/>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2" name="Google Shape;842;p50"/>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3" name="Google Shape;843;p50"/>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4" name="Google Shape;844;p50"/>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5" name="Google Shape;845;p50"/>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6" name="Google Shape;846;p50"/>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7" name="Google Shape;847;p50"/>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48" name="Google Shape;848;p50"/>
          <p:cNvGrpSpPr/>
          <p:nvPr/>
        </p:nvGrpSpPr>
        <p:grpSpPr>
          <a:xfrm>
            <a:off x="568198" y="2658342"/>
            <a:ext cx="362362" cy="485391"/>
            <a:chOff x="3938800" y="4399275"/>
            <a:chExt cx="359700" cy="481825"/>
          </a:xfrm>
        </p:grpSpPr>
        <p:sp>
          <p:nvSpPr>
            <p:cNvPr id="849" name="Google Shape;849;p50"/>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0" name="Google Shape;850;p50"/>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1" name="Google Shape;851;p50"/>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2" name="Google Shape;852;p50"/>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3" name="Google Shape;853;p50"/>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854" name="Google Shape;854;p50"/>
          <p:cNvSpPr/>
          <p:nvPr/>
        </p:nvSpPr>
        <p:spPr>
          <a:xfrm>
            <a:off x="1069950" y="2090350"/>
            <a:ext cx="2513100" cy="2145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50"/>
          <p:cNvSpPr/>
          <p:nvPr/>
        </p:nvSpPr>
        <p:spPr>
          <a:xfrm>
            <a:off x="1069950" y="2793788"/>
            <a:ext cx="2513100" cy="2145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50"/>
          <p:cNvSpPr/>
          <p:nvPr/>
        </p:nvSpPr>
        <p:spPr>
          <a:xfrm>
            <a:off x="1069950" y="2090350"/>
            <a:ext cx="2066100" cy="2145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50"/>
          <p:cNvSpPr/>
          <p:nvPr/>
        </p:nvSpPr>
        <p:spPr>
          <a:xfrm>
            <a:off x="1069950" y="2793788"/>
            <a:ext cx="1372200" cy="2145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50"/>
          <p:cNvSpPr txBox="1"/>
          <p:nvPr/>
        </p:nvSpPr>
        <p:spPr>
          <a:xfrm flipH="1">
            <a:off x="7649150" y="2019038"/>
            <a:ext cx="1473000" cy="721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chemeClr val="accent4"/>
                </a:solidFill>
                <a:latin typeface="Josefin Sans"/>
                <a:ea typeface="Josefin Sans"/>
                <a:cs typeface="Josefin Sans"/>
                <a:sym typeface="Josefin Sans"/>
              </a:rPr>
              <a:t>01</a:t>
            </a:r>
            <a:endParaRPr sz="3000" b="1">
              <a:solidFill>
                <a:schemeClr val="accent4"/>
              </a:solidFill>
              <a:latin typeface="Josefin Sans"/>
              <a:ea typeface="Josefin Sans"/>
              <a:cs typeface="Josefin Sans"/>
              <a:sym typeface="Josefin Sans"/>
            </a:endParaRPr>
          </a:p>
        </p:txBody>
      </p:sp>
      <p:sp>
        <p:nvSpPr>
          <p:cNvPr id="859" name="Google Shape;859;p50"/>
          <p:cNvSpPr txBox="1"/>
          <p:nvPr/>
        </p:nvSpPr>
        <p:spPr>
          <a:xfrm flipH="1">
            <a:off x="7649150" y="2947288"/>
            <a:ext cx="1473000" cy="721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chemeClr val="dk1"/>
                </a:solidFill>
                <a:latin typeface="Josefin Sans"/>
                <a:ea typeface="Josefin Sans"/>
                <a:cs typeface="Josefin Sans"/>
                <a:sym typeface="Josefin Sans"/>
              </a:rPr>
              <a:t>02</a:t>
            </a:r>
            <a:endParaRPr sz="3000" b="1">
              <a:solidFill>
                <a:schemeClr val="dk1"/>
              </a:solidFill>
              <a:latin typeface="Josefin Sans"/>
              <a:ea typeface="Josefin Sans"/>
              <a:cs typeface="Josefin Sans"/>
              <a:sym typeface="Josefin Sans"/>
            </a:endParaRPr>
          </a:p>
        </p:txBody>
      </p:sp>
      <p:sp>
        <p:nvSpPr>
          <p:cNvPr id="860" name="Google Shape;860;p50"/>
          <p:cNvSpPr txBox="1"/>
          <p:nvPr/>
        </p:nvSpPr>
        <p:spPr>
          <a:xfrm flipH="1">
            <a:off x="7649150" y="3979963"/>
            <a:ext cx="1473000" cy="721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chemeClr val="accent2"/>
                </a:solidFill>
                <a:latin typeface="Josefin Sans"/>
                <a:ea typeface="Josefin Sans"/>
                <a:cs typeface="Josefin Sans"/>
                <a:sym typeface="Josefin Sans"/>
              </a:rPr>
              <a:t>03</a:t>
            </a:r>
            <a:endParaRPr sz="3000" b="1">
              <a:solidFill>
                <a:schemeClr val="accent2"/>
              </a:solidFill>
              <a:latin typeface="Josefin Sans"/>
              <a:ea typeface="Josefin Sans"/>
              <a:cs typeface="Josefin Sans"/>
              <a:sym typeface="Josefin Sans"/>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864"/>
        <p:cNvGrpSpPr/>
        <p:nvPr/>
      </p:nvGrpSpPr>
      <p:grpSpPr>
        <a:xfrm>
          <a:off x="0" y="0"/>
          <a:ext cx="0" cy="0"/>
          <a:chOff x="0" y="0"/>
          <a:chExt cx="0" cy="0"/>
        </a:xfrm>
      </p:grpSpPr>
      <p:sp>
        <p:nvSpPr>
          <p:cNvPr id="865" name="Google Shape;865;p51"/>
          <p:cNvSpPr txBox="1">
            <a:spLocks noGrp="1"/>
          </p:cNvSpPr>
          <p:nvPr>
            <p:ph type="title"/>
          </p:nvPr>
        </p:nvSpPr>
        <p:spPr>
          <a:xfrm>
            <a:off x="2693850" y="363275"/>
            <a:ext cx="3756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Testimonial</a:t>
            </a:r>
            <a:endParaRPr/>
          </a:p>
        </p:txBody>
      </p:sp>
      <p:sp>
        <p:nvSpPr>
          <p:cNvPr id="866" name="Google Shape;866;p51"/>
          <p:cNvSpPr txBox="1">
            <a:spLocks noGrp="1"/>
          </p:cNvSpPr>
          <p:nvPr>
            <p:ph type="subTitle" idx="1"/>
          </p:nvPr>
        </p:nvSpPr>
        <p:spPr>
          <a:xfrm>
            <a:off x="4655852" y="1414900"/>
            <a:ext cx="3045300" cy="35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John James, 36</a:t>
            </a:r>
            <a:endParaRPr/>
          </a:p>
        </p:txBody>
      </p:sp>
      <p:sp>
        <p:nvSpPr>
          <p:cNvPr id="867" name="Google Shape;867;p51"/>
          <p:cNvSpPr txBox="1">
            <a:spLocks noGrp="1"/>
          </p:cNvSpPr>
          <p:nvPr>
            <p:ph type="subTitle" idx="2"/>
          </p:nvPr>
        </p:nvSpPr>
        <p:spPr>
          <a:xfrm>
            <a:off x="4958476" y="1734025"/>
            <a:ext cx="2439900" cy="1048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 but it’s hot, even hotter than Mercury”</a:t>
            </a:r>
            <a:endParaRPr/>
          </a:p>
        </p:txBody>
      </p:sp>
      <p:sp>
        <p:nvSpPr>
          <p:cNvPr id="868" name="Google Shape;868;p51"/>
          <p:cNvSpPr txBox="1">
            <a:spLocks noGrp="1"/>
          </p:cNvSpPr>
          <p:nvPr>
            <p:ph type="subTitle" idx="3"/>
          </p:nvPr>
        </p:nvSpPr>
        <p:spPr>
          <a:xfrm>
            <a:off x="1442838" y="1414900"/>
            <a:ext cx="3045300" cy="35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Jenna Doe, 25</a:t>
            </a:r>
            <a:endParaRPr/>
          </a:p>
        </p:txBody>
      </p:sp>
      <p:sp>
        <p:nvSpPr>
          <p:cNvPr id="869" name="Google Shape;869;p51"/>
          <p:cNvSpPr txBox="1">
            <a:spLocks noGrp="1"/>
          </p:cNvSpPr>
          <p:nvPr>
            <p:ph type="subTitle" idx="4"/>
          </p:nvPr>
        </p:nvSpPr>
        <p:spPr>
          <a:xfrm>
            <a:off x="1745688" y="1734025"/>
            <a:ext cx="2439900" cy="1048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the closest planet to the Sun and it’s only a bit larger than the Moon”</a:t>
            </a:r>
            <a:endParaRPr/>
          </a:p>
        </p:txBody>
      </p:sp>
      <p:sp>
        <p:nvSpPr>
          <p:cNvPr id="870" name="Google Shape;870;p51"/>
          <p:cNvSpPr txBox="1">
            <a:spLocks noGrp="1"/>
          </p:cNvSpPr>
          <p:nvPr>
            <p:ph type="subTitle" idx="5"/>
          </p:nvPr>
        </p:nvSpPr>
        <p:spPr>
          <a:xfrm>
            <a:off x="4655812" y="3160150"/>
            <a:ext cx="3045300" cy="35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Helena Smith, 58</a:t>
            </a:r>
            <a:endParaRPr/>
          </a:p>
        </p:txBody>
      </p:sp>
      <p:sp>
        <p:nvSpPr>
          <p:cNvPr id="871" name="Google Shape;871;p51"/>
          <p:cNvSpPr txBox="1">
            <a:spLocks noGrp="1"/>
          </p:cNvSpPr>
          <p:nvPr>
            <p:ph type="subTitle" idx="6"/>
          </p:nvPr>
        </p:nvSpPr>
        <p:spPr>
          <a:xfrm>
            <a:off x="4958476" y="3479274"/>
            <a:ext cx="2439900" cy="1048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 is a gas giant, composed mostly of hydrogen and helium”</a:t>
            </a:r>
            <a:endParaRPr/>
          </a:p>
        </p:txBody>
      </p:sp>
      <p:sp>
        <p:nvSpPr>
          <p:cNvPr id="872" name="Google Shape;872;p51"/>
          <p:cNvSpPr txBox="1">
            <a:spLocks noGrp="1"/>
          </p:cNvSpPr>
          <p:nvPr>
            <p:ph type="subTitle" idx="7"/>
          </p:nvPr>
        </p:nvSpPr>
        <p:spPr>
          <a:xfrm>
            <a:off x="1442838" y="3160150"/>
            <a:ext cx="3045300" cy="35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Fred Blogs, 31</a:t>
            </a:r>
            <a:endParaRPr b="0">
              <a:solidFill>
                <a:srgbClr val="5A2B66"/>
              </a:solidFill>
              <a:latin typeface="Bebas Neue"/>
              <a:ea typeface="Bebas Neue"/>
              <a:cs typeface="Bebas Neue"/>
              <a:sym typeface="Bebas Neue"/>
            </a:endParaRPr>
          </a:p>
        </p:txBody>
      </p:sp>
      <p:sp>
        <p:nvSpPr>
          <p:cNvPr id="873" name="Google Shape;873;p51"/>
          <p:cNvSpPr txBox="1">
            <a:spLocks noGrp="1"/>
          </p:cNvSpPr>
          <p:nvPr>
            <p:ph type="subTitle" idx="8"/>
          </p:nvPr>
        </p:nvSpPr>
        <p:spPr>
          <a:xfrm>
            <a:off x="1745688" y="3479274"/>
            <a:ext cx="2439900" cy="1048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 red, Mars is a cold place, not hot. It’s full of iron oxide dust”</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878" name="Google Shape;878;p52"/>
          <p:cNvSpPr txBox="1">
            <a:spLocks noGrp="1"/>
          </p:cNvSpPr>
          <p:nvPr>
            <p:ph type="title"/>
          </p:nvPr>
        </p:nvSpPr>
        <p:spPr>
          <a:xfrm>
            <a:off x="2129125" y="363275"/>
            <a:ext cx="4885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Quality improvement measures</a:t>
            </a:r>
            <a:endParaRPr/>
          </a:p>
        </p:txBody>
      </p:sp>
      <p:graphicFrame>
        <p:nvGraphicFramePr>
          <p:cNvPr id="879" name="Google Shape;879;p52"/>
          <p:cNvGraphicFramePr/>
          <p:nvPr/>
        </p:nvGraphicFramePr>
        <p:xfrm>
          <a:off x="1532650" y="1636350"/>
          <a:ext cx="3000000" cy="3000000"/>
        </p:xfrm>
        <a:graphic>
          <a:graphicData uri="http://schemas.openxmlformats.org/drawingml/2006/table">
            <a:tbl>
              <a:tblPr>
                <a:noFill/>
                <a:tableStyleId>{056E73DA-8334-4309-8D12-790CE57A680B}</a:tableStyleId>
              </a:tblPr>
              <a:tblGrid>
                <a:gridCol w="1407150">
                  <a:extLst>
                    <a:ext uri="{9D8B030D-6E8A-4147-A177-3AD203B41FA5}">
                      <a16:colId xmlns:a16="http://schemas.microsoft.com/office/drawing/2014/main" val="20000"/>
                    </a:ext>
                  </a:extLst>
                </a:gridCol>
                <a:gridCol w="1167900">
                  <a:extLst>
                    <a:ext uri="{9D8B030D-6E8A-4147-A177-3AD203B41FA5}">
                      <a16:colId xmlns:a16="http://schemas.microsoft.com/office/drawing/2014/main" val="20001"/>
                    </a:ext>
                  </a:extLst>
                </a:gridCol>
                <a:gridCol w="1167900">
                  <a:extLst>
                    <a:ext uri="{9D8B030D-6E8A-4147-A177-3AD203B41FA5}">
                      <a16:colId xmlns:a16="http://schemas.microsoft.com/office/drawing/2014/main" val="20002"/>
                    </a:ext>
                  </a:extLst>
                </a:gridCol>
                <a:gridCol w="1167900">
                  <a:extLst>
                    <a:ext uri="{9D8B030D-6E8A-4147-A177-3AD203B41FA5}">
                      <a16:colId xmlns:a16="http://schemas.microsoft.com/office/drawing/2014/main" val="20003"/>
                    </a:ext>
                  </a:extLst>
                </a:gridCol>
                <a:gridCol w="1167900">
                  <a:extLst>
                    <a:ext uri="{9D8B030D-6E8A-4147-A177-3AD203B41FA5}">
                      <a16:colId xmlns:a16="http://schemas.microsoft.com/office/drawing/2014/main" val="20004"/>
                    </a:ext>
                  </a:extLst>
                </a:gridCol>
              </a:tblGrid>
              <a:tr h="407200">
                <a:tc>
                  <a:txBody>
                    <a:bodyPr/>
                    <a:lstStyle/>
                    <a:p>
                      <a:pPr marL="0" lvl="0" indent="0" algn="ctr" rtl="0">
                        <a:spcBef>
                          <a:spcPts val="0"/>
                        </a:spcBef>
                        <a:spcAft>
                          <a:spcPts val="0"/>
                        </a:spcAft>
                        <a:buNone/>
                      </a:pPr>
                      <a:endParaRPr sz="2000">
                        <a:solidFill>
                          <a:schemeClr val="dk1"/>
                        </a:solidFill>
                        <a:latin typeface="Bebas Neue"/>
                        <a:ea typeface="Bebas Neue"/>
                        <a:cs typeface="Bebas Neue"/>
                        <a:sym typeface="Bebas Neue"/>
                      </a:endParaRPr>
                    </a:p>
                  </a:txBody>
                  <a:tcPr marL="91425" marR="91425" marT="91425" marB="91425">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2000" b="1">
                          <a:solidFill>
                            <a:schemeClr val="dk1"/>
                          </a:solidFill>
                          <a:latin typeface="Josefin Sans"/>
                          <a:ea typeface="Josefin Sans"/>
                          <a:cs typeface="Josefin Sans"/>
                          <a:sym typeface="Josefin Sans"/>
                        </a:rPr>
                        <a:t>Venus</a:t>
                      </a:r>
                      <a:endParaRPr sz="2000" b="1">
                        <a:solidFill>
                          <a:schemeClr val="dk1"/>
                        </a:solidFill>
                        <a:latin typeface="Josefin Sans"/>
                        <a:ea typeface="Josefin Sans"/>
                        <a:cs typeface="Josefin Sans"/>
                        <a:sym typeface="Josefin Sans"/>
                      </a:endParaRPr>
                    </a:p>
                  </a:txBody>
                  <a:tcPr marL="91425" marR="91425" marT="91425" marB="91425">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sz="2000" b="1">
                          <a:solidFill>
                            <a:schemeClr val="dk1"/>
                          </a:solidFill>
                          <a:latin typeface="Josefin Sans"/>
                          <a:ea typeface="Josefin Sans"/>
                          <a:cs typeface="Josefin Sans"/>
                          <a:sym typeface="Josefin Sans"/>
                        </a:rPr>
                        <a:t>Saturn</a:t>
                      </a:r>
                      <a:endParaRPr sz="2000" b="1">
                        <a:solidFill>
                          <a:schemeClr val="dk1"/>
                        </a:solidFill>
                        <a:latin typeface="Josefin Sans"/>
                        <a:ea typeface="Josefin Sans"/>
                        <a:cs typeface="Josefin Sans"/>
                        <a:sym typeface="Josefin Sans"/>
                      </a:endParaRPr>
                    </a:p>
                  </a:txBody>
                  <a:tcPr marL="91425" marR="91425" marT="91425" marB="91425">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sz="2000" b="1">
                          <a:solidFill>
                            <a:schemeClr val="dk1"/>
                          </a:solidFill>
                          <a:latin typeface="Josefin Sans"/>
                          <a:ea typeface="Josefin Sans"/>
                          <a:cs typeface="Josefin Sans"/>
                          <a:sym typeface="Josefin Sans"/>
                        </a:rPr>
                        <a:t>Jupiter</a:t>
                      </a:r>
                      <a:endParaRPr sz="2000" b="1">
                        <a:solidFill>
                          <a:schemeClr val="dk1"/>
                        </a:solidFill>
                        <a:latin typeface="Josefin Sans"/>
                        <a:ea typeface="Josefin Sans"/>
                        <a:cs typeface="Josefin Sans"/>
                        <a:sym typeface="Josefin Sans"/>
                      </a:endParaRPr>
                    </a:p>
                  </a:txBody>
                  <a:tcPr marL="91425" marR="91425" marT="91425" marB="91425">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sz="2000" b="1">
                          <a:solidFill>
                            <a:schemeClr val="dk1"/>
                          </a:solidFill>
                          <a:latin typeface="Josefin Sans"/>
                          <a:ea typeface="Josefin Sans"/>
                          <a:cs typeface="Josefin Sans"/>
                          <a:sym typeface="Josefin Sans"/>
                        </a:rPr>
                        <a:t>Mars</a:t>
                      </a:r>
                      <a:endParaRPr sz="2000" b="1">
                        <a:solidFill>
                          <a:schemeClr val="dk1"/>
                        </a:solidFill>
                        <a:latin typeface="Josefin Sans"/>
                        <a:ea typeface="Josefin Sans"/>
                        <a:cs typeface="Josefin Sans"/>
                        <a:sym typeface="Josefin Sans"/>
                      </a:endParaRPr>
                    </a:p>
                  </a:txBody>
                  <a:tcPr marL="91425" marR="91425" marT="91425" marB="91425">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solidFill>
                      <a:schemeClr val="accent2"/>
                    </a:solidFill>
                  </a:tcPr>
                </a:tc>
                <a:extLst>
                  <a:ext uri="{0D108BD9-81ED-4DB2-BD59-A6C34878D82A}">
                    <a16:rowId xmlns:a16="http://schemas.microsoft.com/office/drawing/2014/main" val="10000"/>
                  </a:ext>
                </a:extLst>
              </a:tr>
              <a:tr h="571625">
                <a:tc>
                  <a:txBody>
                    <a:bodyPr/>
                    <a:lstStyle/>
                    <a:p>
                      <a:pPr marL="0" lvl="0" indent="0" algn="ctr" rtl="0">
                        <a:spcBef>
                          <a:spcPts val="0"/>
                        </a:spcBef>
                        <a:spcAft>
                          <a:spcPts val="0"/>
                        </a:spcAft>
                        <a:buNone/>
                      </a:pPr>
                      <a:r>
                        <a:rPr lang="en" sz="1800" b="1">
                          <a:solidFill>
                            <a:schemeClr val="lt1"/>
                          </a:solidFill>
                          <a:latin typeface="Josefin Sans"/>
                          <a:ea typeface="Josefin Sans"/>
                          <a:cs typeface="Josefin Sans"/>
                          <a:sym typeface="Josefin Sans"/>
                        </a:rPr>
                        <a:t>Measure 1</a:t>
                      </a:r>
                      <a:endParaRPr sz="1800" b="1">
                        <a:solidFill>
                          <a:schemeClr val="lt1"/>
                        </a:solidFill>
                        <a:latin typeface="Josefin Sans"/>
                        <a:ea typeface="Josefin Sans"/>
                        <a:cs typeface="Josefin Sans"/>
                        <a:sym typeface="Josefin Sans"/>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solidFill>
                      <a:schemeClr val="dk2"/>
                    </a:solidFill>
                  </a:tcPr>
                </a:tc>
                <a:tc>
                  <a:txBody>
                    <a:bodyPr/>
                    <a:lstStyle/>
                    <a:p>
                      <a:pPr marL="0" lvl="0" indent="0" algn="l" rtl="0">
                        <a:spcBef>
                          <a:spcPts val="0"/>
                        </a:spcBef>
                        <a:spcAft>
                          <a:spcPts val="0"/>
                        </a:spcAft>
                        <a:buNone/>
                      </a:pPr>
                      <a:endParaRPr/>
                    </a:p>
                  </a:txBody>
                  <a:tcPr marL="91425" marR="91425" marT="91425" marB="91425">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a:p>
                  </a:txBody>
                  <a:tcPr marL="91425" marR="91425" marT="91425" marB="91425">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a:p>
                  </a:txBody>
                  <a:tcPr marL="91425" marR="91425" marT="91425" marB="91425">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a:p>
                  </a:txBody>
                  <a:tcPr marL="91425" marR="91425" marT="91425" marB="91425">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solidFill>
                      <a:schemeClr val="accent3"/>
                    </a:solidFill>
                  </a:tcPr>
                </a:tc>
                <a:extLst>
                  <a:ext uri="{0D108BD9-81ED-4DB2-BD59-A6C34878D82A}">
                    <a16:rowId xmlns:a16="http://schemas.microsoft.com/office/drawing/2014/main" val="10001"/>
                  </a:ext>
                </a:extLst>
              </a:tr>
              <a:tr h="571625">
                <a:tc>
                  <a:txBody>
                    <a:bodyPr/>
                    <a:lstStyle/>
                    <a:p>
                      <a:pPr marL="0" lvl="0" indent="0" algn="ctr" rtl="0">
                        <a:spcBef>
                          <a:spcPts val="0"/>
                        </a:spcBef>
                        <a:spcAft>
                          <a:spcPts val="0"/>
                        </a:spcAft>
                        <a:buNone/>
                      </a:pPr>
                      <a:r>
                        <a:rPr lang="en" sz="1800" b="1">
                          <a:solidFill>
                            <a:schemeClr val="lt1"/>
                          </a:solidFill>
                          <a:latin typeface="Josefin Sans"/>
                          <a:ea typeface="Josefin Sans"/>
                          <a:cs typeface="Josefin Sans"/>
                          <a:sym typeface="Josefin Sans"/>
                        </a:rPr>
                        <a:t>Measure 2</a:t>
                      </a:r>
                      <a:endParaRPr sz="1800" b="1">
                        <a:solidFill>
                          <a:schemeClr val="lt1"/>
                        </a:solidFill>
                        <a:latin typeface="Josefin Sans"/>
                        <a:ea typeface="Josefin Sans"/>
                        <a:cs typeface="Josefin Sans"/>
                        <a:sym typeface="Josefin Sans"/>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solidFill>
                      <a:schemeClr val="dk2"/>
                    </a:solidFill>
                  </a:tcPr>
                </a:tc>
                <a:tc>
                  <a:txBody>
                    <a:bodyPr/>
                    <a:lstStyle/>
                    <a:p>
                      <a:pPr marL="0" lvl="0" indent="0" algn="l" rtl="0">
                        <a:spcBef>
                          <a:spcPts val="0"/>
                        </a:spcBef>
                        <a:spcAft>
                          <a:spcPts val="0"/>
                        </a:spcAft>
                        <a:buNone/>
                      </a:pPr>
                      <a:endParaRPr/>
                    </a:p>
                  </a:txBody>
                  <a:tcPr marL="91425" marR="91425" marT="91425" marB="91425">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a:p>
                  </a:txBody>
                  <a:tcPr marL="91425" marR="91425" marT="91425" marB="91425">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a:p>
                  </a:txBody>
                  <a:tcPr marL="91425" marR="91425" marT="91425" marB="91425">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a:p>
                  </a:txBody>
                  <a:tcPr marL="91425" marR="91425" marT="91425" marB="91425">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solidFill>
                      <a:schemeClr val="accent3"/>
                    </a:solidFill>
                  </a:tcPr>
                </a:tc>
                <a:extLst>
                  <a:ext uri="{0D108BD9-81ED-4DB2-BD59-A6C34878D82A}">
                    <a16:rowId xmlns:a16="http://schemas.microsoft.com/office/drawing/2014/main" val="10002"/>
                  </a:ext>
                </a:extLst>
              </a:tr>
              <a:tr h="571625">
                <a:tc>
                  <a:txBody>
                    <a:bodyPr/>
                    <a:lstStyle/>
                    <a:p>
                      <a:pPr marL="0" lvl="0" indent="0" algn="ctr" rtl="0">
                        <a:spcBef>
                          <a:spcPts val="0"/>
                        </a:spcBef>
                        <a:spcAft>
                          <a:spcPts val="0"/>
                        </a:spcAft>
                        <a:buNone/>
                      </a:pPr>
                      <a:r>
                        <a:rPr lang="en" sz="1800" b="1">
                          <a:solidFill>
                            <a:schemeClr val="lt1"/>
                          </a:solidFill>
                          <a:latin typeface="Josefin Sans"/>
                          <a:ea typeface="Josefin Sans"/>
                          <a:cs typeface="Josefin Sans"/>
                          <a:sym typeface="Josefin Sans"/>
                        </a:rPr>
                        <a:t>Measure 3</a:t>
                      </a:r>
                      <a:endParaRPr sz="1800" b="1">
                        <a:solidFill>
                          <a:schemeClr val="lt1"/>
                        </a:solidFill>
                        <a:latin typeface="Josefin Sans"/>
                        <a:ea typeface="Josefin Sans"/>
                        <a:cs typeface="Josefin Sans"/>
                        <a:sym typeface="Josefin Sans"/>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solidFill>
                      <a:schemeClr val="dk2"/>
                    </a:solidFill>
                  </a:tcPr>
                </a:tc>
                <a:tc>
                  <a:txBody>
                    <a:bodyPr/>
                    <a:lstStyle/>
                    <a:p>
                      <a:pPr marL="0" lvl="0" indent="0" algn="l" rtl="0">
                        <a:spcBef>
                          <a:spcPts val="0"/>
                        </a:spcBef>
                        <a:spcAft>
                          <a:spcPts val="0"/>
                        </a:spcAft>
                        <a:buNone/>
                      </a:pPr>
                      <a:endParaRPr/>
                    </a:p>
                  </a:txBody>
                  <a:tcPr marL="91425" marR="91425" marT="91425" marB="91425">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a:p>
                  </a:txBody>
                  <a:tcPr marL="91425" marR="91425" marT="91425" marB="91425">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a:p>
                  </a:txBody>
                  <a:tcPr marL="91425" marR="91425" marT="91425" marB="91425">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a:p>
                  </a:txBody>
                  <a:tcPr marL="91425" marR="91425" marT="91425" marB="91425">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solidFill>
                      <a:schemeClr val="accent3"/>
                    </a:solidFill>
                  </a:tcPr>
                </a:tc>
                <a:extLst>
                  <a:ext uri="{0D108BD9-81ED-4DB2-BD59-A6C34878D82A}">
                    <a16:rowId xmlns:a16="http://schemas.microsoft.com/office/drawing/2014/main" val="10003"/>
                  </a:ext>
                </a:extLst>
              </a:tr>
              <a:tr h="571625">
                <a:tc>
                  <a:txBody>
                    <a:bodyPr/>
                    <a:lstStyle/>
                    <a:p>
                      <a:pPr marL="0" lvl="0" indent="0" algn="ctr" rtl="0">
                        <a:spcBef>
                          <a:spcPts val="0"/>
                        </a:spcBef>
                        <a:spcAft>
                          <a:spcPts val="0"/>
                        </a:spcAft>
                        <a:buNone/>
                      </a:pPr>
                      <a:r>
                        <a:rPr lang="en" sz="1800" b="1">
                          <a:solidFill>
                            <a:schemeClr val="lt1"/>
                          </a:solidFill>
                          <a:latin typeface="Josefin Sans"/>
                          <a:ea typeface="Josefin Sans"/>
                          <a:cs typeface="Josefin Sans"/>
                          <a:sym typeface="Josefin Sans"/>
                        </a:rPr>
                        <a:t>Measure 4</a:t>
                      </a:r>
                      <a:endParaRPr sz="1800" b="1">
                        <a:solidFill>
                          <a:schemeClr val="lt1"/>
                        </a:solidFill>
                        <a:latin typeface="Josefin Sans"/>
                        <a:ea typeface="Josefin Sans"/>
                        <a:cs typeface="Josefin Sans"/>
                        <a:sym typeface="Josefin Sans"/>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solidFill>
                      <a:schemeClr val="dk2"/>
                    </a:solidFill>
                  </a:tcPr>
                </a:tc>
                <a:tc>
                  <a:txBody>
                    <a:bodyPr/>
                    <a:lstStyle/>
                    <a:p>
                      <a:pPr marL="0" lvl="0" indent="0" algn="l" rtl="0">
                        <a:spcBef>
                          <a:spcPts val="0"/>
                        </a:spcBef>
                        <a:spcAft>
                          <a:spcPts val="0"/>
                        </a:spcAft>
                        <a:buNone/>
                      </a:pPr>
                      <a:endParaRPr/>
                    </a:p>
                  </a:txBody>
                  <a:tcPr marL="91425" marR="91425" marT="91425" marB="91425">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a:p>
                  </a:txBody>
                  <a:tcPr marL="91425" marR="91425" marT="91425" marB="91425">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a:p>
                  </a:txBody>
                  <a:tcPr marL="91425" marR="91425" marT="91425" marB="91425">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a:p>
                  </a:txBody>
                  <a:tcPr marL="91425" marR="91425" marT="91425" marB="91425">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solidFill>
                      <a:schemeClr val="accent3"/>
                    </a:solidFill>
                  </a:tcPr>
                </a:tc>
                <a:extLst>
                  <a:ext uri="{0D108BD9-81ED-4DB2-BD59-A6C34878D82A}">
                    <a16:rowId xmlns:a16="http://schemas.microsoft.com/office/drawing/2014/main" val="10004"/>
                  </a:ext>
                </a:extLst>
              </a:tr>
            </a:tbl>
          </a:graphicData>
        </a:graphic>
      </p:graphicFrame>
      <p:grpSp>
        <p:nvGrpSpPr>
          <p:cNvPr id="880" name="Google Shape;880;p52"/>
          <p:cNvGrpSpPr/>
          <p:nvPr/>
        </p:nvGrpSpPr>
        <p:grpSpPr>
          <a:xfrm>
            <a:off x="3319618" y="2210799"/>
            <a:ext cx="382473" cy="382473"/>
            <a:chOff x="1492675" y="4992125"/>
            <a:chExt cx="481825" cy="481825"/>
          </a:xfrm>
        </p:grpSpPr>
        <p:sp>
          <p:nvSpPr>
            <p:cNvPr id="881" name="Google Shape;881;p52"/>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82" name="Google Shape;882;p52"/>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83" name="Google Shape;883;p52"/>
          <p:cNvGrpSpPr/>
          <p:nvPr/>
        </p:nvGrpSpPr>
        <p:grpSpPr>
          <a:xfrm>
            <a:off x="3319620" y="2786087"/>
            <a:ext cx="382473" cy="382473"/>
            <a:chOff x="2085525" y="4992125"/>
            <a:chExt cx="481825" cy="481825"/>
          </a:xfrm>
        </p:grpSpPr>
        <p:sp>
          <p:nvSpPr>
            <p:cNvPr id="884" name="Google Shape;884;p52"/>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85" name="Google Shape;885;p52"/>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86" name="Google Shape;886;p52"/>
          <p:cNvGrpSpPr/>
          <p:nvPr/>
        </p:nvGrpSpPr>
        <p:grpSpPr>
          <a:xfrm>
            <a:off x="3319618" y="3361362"/>
            <a:ext cx="382473" cy="382473"/>
            <a:chOff x="1492675" y="4992125"/>
            <a:chExt cx="481825" cy="481825"/>
          </a:xfrm>
        </p:grpSpPr>
        <p:sp>
          <p:nvSpPr>
            <p:cNvPr id="887" name="Google Shape;887;p52"/>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88" name="Google Shape;888;p52"/>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89" name="Google Shape;889;p52"/>
          <p:cNvGrpSpPr/>
          <p:nvPr/>
        </p:nvGrpSpPr>
        <p:grpSpPr>
          <a:xfrm>
            <a:off x="3319620" y="3936662"/>
            <a:ext cx="382473" cy="382473"/>
            <a:chOff x="2085525" y="4992125"/>
            <a:chExt cx="481825" cy="481825"/>
          </a:xfrm>
        </p:grpSpPr>
        <p:sp>
          <p:nvSpPr>
            <p:cNvPr id="890" name="Google Shape;890;p52"/>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91" name="Google Shape;891;p52"/>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92" name="Google Shape;892;p52"/>
          <p:cNvGrpSpPr/>
          <p:nvPr/>
        </p:nvGrpSpPr>
        <p:grpSpPr>
          <a:xfrm>
            <a:off x="5674218" y="2210799"/>
            <a:ext cx="382473" cy="382473"/>
            <a:chOff x="1492675" y="4992125"/>
            <a:chExt cx="481825" cy="481825"/>
          </a:xfrm>
        </p:grpSpPr>
        <p:sp>
          <p:nvSpPr>
            <p:cNvPr id="893" name="Google Shape;893;p52"/>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94" name="Google Shape;894;p52"/>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95" name="Google Shape;895;p52"/>
          <p:cNvGrpSpPr/>
          <p:nvPr/>
        </p:nvGrpSpPr>
        <p:grpSpPr>
          <a:xfrm>
            <a:off x="5674220" y="2786087"/>
            <a:ext cx="382473" cy="382473"/>
            <a:chOff x="2085525" y="4992125"/>
            <a:chExt cx="481825" cy="481825"/>
          </a:xfrm>
        </p:grpSpPr>
        <p:sp>
          <p:nvSpPr>
            <p:cNvPr id="896" name="Google Shape;896;p52"/>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97" name="Google Shape;897;p52"/>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98" name="Google Shape;898;p52"/>
          <p:cNvGrpSpPr/>
          <p:nvPr/>
        </p:nvGrpSpPr>
        <p:grpSpPr>
          <a:xfrm>
            <a:off x="5674218" y="3361362"/>
            <a:ext cx="382473" cy="382473"/>
            <a:chOff x="1492675" y="4992125"/>
            <a:chExt cx="481825" cy="481825"/>
          </a:xfrm>
        </p:grpSpPr>
        <p:sp>
          <p:nvSpPr>
            <p:cNvPr id="899" name="Google Shape;899;p52"/>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00" name="Google Shape;900;p52"/>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01" name="Google Shape;901;p52"/>
          <p:cNvGrpSpPr/>
          <p:nvPr/>
        </p:nvGrpSpPr>
        <p:grpSpPr>
          <a:xfrm>
            <a:off x="5674220" y="3936662"/>
            <a:ext cx="382473" cy="382473"/>
            <a:chOff x="2085525" y="4992125"/>
            <a:chExt cx="481825" cy="481825"/>
          </a:xfrm>
        </p:grpSpPr>
        <p:sp>
          <p:nvSpPr>
            <p:cNvPr id="902" name="Google Shape;902;p52"/>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03" name="Google Shape;903;p52"/>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04" name="Google Shape;904;p52"/>
          <p:cNvGrpSpPr/>
          <p:nvPr/>
        </p:nvGrpSpPr>
        <p:grpSpPr>
          <a:xfrm>
            <a:off x="4496920" y="2210787"/>
            <a:ext cx="382473" cy="382473"/>
            <a:chOff x="2085525" y="4992125"/>
            <a:chExt cx="481825" cy="481825"/>
          </a:xfrm>
        </p:grpSpPr>
        <p:sp>
          <p:nvSpPr>
            <p:cNvPr id="905" name="Google Shape;905;p52"/>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06" name="Google Shape;906;p52"/>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07" name="Google Shape;907;p52"/>
          <p:cNvGrpSpPr/>
          <p:nvPr/>
        </p:nvGrpSpPr>
        <p:grpSpPr>
          <a:xfrm>
            <a:off x="4496918" y="2786074"/>
            <a:ext cx="382473" cy="382473"/>
            <a:chOff x="1492675" y="4992125"/>
            <a:chExt cx="481825" cy="481825"/>
          </a:xfrm>
        </p:grpSpPr>
        <p:sp>
          <p:nvSpPr>
            <p:cNvPr id="908" name="Google Shape;908;p52"/>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09" name="Google Shape;909;p52"/>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10" name="Google Shape;910;p52"/>
          <p:cNvGrpSpPr/>
          <p:nvPr/>
        </p:nvGrpSpPr>
        <p:grpSpPr>
          <a:xfrm>
            <a:off x="4496920" y="3361374"/>
            <a:ext cx="382473" cy="382473"/>
            <a:chOff x="2085525" y="4992125"/>
            <a:chExt cx="481825" cy="481825"/>
          </a:xfrm>
        </p:grpSpPr>
        <p:sp>
          <p:nvSpPr>
            <p:cNvPr id="911" name="Google Shape;911;p52"/>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12" name="Google Shape;912;p52"/>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13" name="Google Shape;913;p52"/>
          <p:cNvGrpSpPr/>
          <p:nvPr/>
        </p:nvGrpSpPr>
        <p:grpSpPr>
          <a:xfrm>
            <a:off x="4496918" y="3936649"/>
            <a:ext cx="382473" cy="382473"/>
            <a:chOff x="1492675" y="4992125"/>
            <a:chExt cx="481825" cy="481825"/>
          </a:xfrm>
        </p:grpSpPr>
        <p:sp>
          <p:nvSpPr>
            <p:cNvPr id="914" name="Google Shape;914;p52"/>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15" name="Google Shape;915;p52"/>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16" name="Google Shape;916;p52"/>
          <p:cNvGrpSpPr/>
          <p:nvPr/>
        </p:nvGrpSpPr>
        <p:grpSpPr>
          <a:xfrm>
            <a:off x="6843545" y="2210787"/>
            <a:ext cx="382473" cy="382473"/>
            <a:chOff x="2085525" y="4992125"/>
            <a:chExt cx="481825" cy="481825"/>
          </a:xfrm>
        </p:grpSpPr>
        <p:sp>
          <p:nvSpPr>
            <p:cNvPr id="917" name="Google Shape;917;p52"/>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18" name="Google Shape;918;p52"/>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19" name="Google Shape;919;p52"/>
          <p:cNvGrpSpPr/>
          <p:nvPr/>
        </p:nvGrpSpPr>
        <p:grpSpPr>
          <a:xfrm>
            <a:off x="6843543" y="2786074"/>
            <a:ext cx="382473" cy="382473"/>
            <a:chOff x="1492675" y="4992125"/>
            <a:chExt cx="481825" cy="481825"/>
          </a:xfrm>
        </p:grpSpPr>
        <p:sp>
          <p:nvSpPr>
            <p:cNvPr id="920" name="Google Shape;920;p52"/>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21" name="Google Shape;921;p52"/>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22" name="Google Shape;922;p52"/>
          <p:cNvGrpSpPr/>
          <p:nvPr/>
        </p:nvGrpSpPr>
        <p:grpSpPr>
          <a:xfrm>
            <a:off x="6843545" y="3361374"/>
            <a:ext cx="382473" cy="382473"/>
            <a:chOff x="2085525" y="4992125"/>
            <a:chExt cx="481825" cy="481825"/>
          </a:xfrm>
        </p:grpSpPr>
        <p:sp>
          <p:nvSpPr>
            <p:cNvPr id="923" name="Google Shape;923;p52"/>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24" name="Google Shape;924;p52"/>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25" name="Google Shape;925;p52"/>
          <p:cNvGrpSpPr/>
          <p:nvPr/>
        </p:nvGrpSpPr>
        <p:grpSpPr>
          <a:xfrm>
            <a:off x="6843543" y="3936649"/>
            <a:ext cx="382473" cy="382473"/>
            <a:chOff x="1492675" y="4992125"/>
            <a:chExt cx="481825" cy="481825"/>
          </a:xfrm>
        </p:grpSpPr>
        <p:sp>
          <p:nvSpPr>
            <p:cNvPr id="926" name="Google Shape;926;p52"/>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27" name="Google Shape;927;p52"/>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67"/>
        <p:cNvGrpSpPr/>
        <p:nvPr/>
      </p:nvGrpSpPr>
      <p:grpSpPr>
        <a:xfrm>
          <a:off x="0" y="0"/>
          <a:ext cx="0" cy="0"/>
          <a:chOff x="0" y="0"/>
          <a:chExt cx="0" cy="0"/>
        </a:xfrm>
      </p:grpSpPr>
      <p:sp>
        <p:nvSpPr>
          <p:cNvPr id="468" name="Google Shape;468;p31"/>
          <p:cNvSpPr txBox="1">
            <a:spLocks noGrp="1"/>
          </p:cNvSpPr>
          <p:nvPr>
            <p:ph type="title"/>
          </p:nvPr>
        </p:nvSpPr>
        <p:spPr>
          <a:xfrm>
            <a:off x="540000" y="363275"/>
            <a:ext cx="806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pt-PT" dirty="0"/>
              <a:t>Aspetos concretizados</a:t>
            </a:r>
            <a:endParaRPr dirty="0"/>
          </a:p>
        </p:txBody>
      </p:sp>
      <p:sp>
        <p:nvSpPr>
          <p:cNvPr id="469" name="Google Shape;469;p31"/>
          <p:cNvSpPr txBox="1">
            <a:spLocks noGrp="1"/>
          </p:cNvSpPr>
          <p:nvPr>
            <p:ph type="body" idx="1"/>
          </p:nvPr>
        </p:nvSpPr>
        <p:spPr>
          <a:xfrm>
            <a:off x="908300" y="1435100"/>
            <a:ext cx="8064000" cy="357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1600"/>
              </a:spcAft>
              <a:buFont typeface="Arial" panose="020B0604020202020204" pitchFamily="34" charset="0"/>
              <a:buChar char="•"/>
            </a:pPr>
            <a:endParaRPr lang="pt-PT" dirty="0"/>
          </a:p>
          <a:p>
            <a:pPr marL="171450" lvl="0" indent="-171450" algn="l" rtl="0">
              <a:spcBef>
                <a:spcPts val="0"/>
              </a:spcBef>
              <a:spcAft>
                <a:spcPts val="1600"/>
              </a:spcAft>
              <a:buFont typeface="Arial" panose="020B0604020202020204" pitchFamily="34" charset="0"/>
              <a:buChar char="•"/>
            </a:pPr>
            <a:r>
              <a:rPr lang="pt-PT" dirty="0"/>
              <a:t>Personalização da personagem;</a:t>
            </a:r>
          </a:p>
          <a:p>
            <a:pPr marL="171450" indent="-171450">
              <a:spcAft>
                <a:spcPts val="1600"/>
              </a:spcAft>
              <a:buFont typeface="Arial" panose="020B0604020202020204" pitchFamily="34" charset="0"/>
              <a:buChar char="•"/>
            </a:pPr>
            <a:r>
              <a:rPr lang="pt-PT" dirty="0"/>
              <a:t>Jogo jogável (jogabilidade);</a:t>
            </a:r>
          </a:p>
          <a:p>
            <a:pPr marL="171450" lvl="0" indent="-171450" algn="l" rtl="0">
              <a:spcBef>
                <a:spcPts val="0"/>
              </a:spcBef>
              <a:spcAft>
                <a:spcPts val="1600"/>
              </a:spcAft>
              <a:buFont typeface="Arial" panose="020B0604020202020204" pitchFamily="34" charset="0"/>
              <a:buChar char="•"/>
            </a:pPr>
            <a:r>
              <a:rPr lang="pt-PT" dirty="0"/>
              <a:t>Jogo com som;</a:t>
            </a:r>
          </a:p>
          <a:p>
            <a:pPr marL="171450" lvl="0" indent="-171450" algn="l" rtl="0">
              <a:spcBef>
                <a:spcPts val="0"/>
              </a:spcBef>
              <a:spcAft>
                <a:spcPts val="1600"/>
              </a:spcAft>
              <a:buFont typeface="Arial" panose="020B0604020202020204" pitchFamily="34" charset="0"/>
              <a:buChar char="•"/>
            </a:pPr>
            <a:r>
              <a:rPr lang="pt-PT" dirty="0"/>
              <a:t>4 níveis;</a:t>
            </a:r>
          </a:p>
          <a:p>
            <a:pPr marL="171450" lvl="0" indent="-171450" algn="l" rtl="0">
              <a:spcBef>
                <a:spcPts val="0"/>
              </a:spcBef>
              <a:spcAft>
                <a:spcPts val="1600"/>
              </a:spcAft>
              <a:buFontTx/>
              <a:buChar char="-"/>
            </a:pPr>
            <a:endParaRPr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931"/>
        <p:cNvGrpSpPr/>
        <p:nvPr/>
      </p:nvGrpSpPr>
      <p:grpSpPr>
        <a:xfrm>
          <a:off x="0" y="0"/>
          <a:ext cx="0" cy="0"/>
          <a:chOff x="0" y="0"/>
          <a:chExt cx="0" cy="0"/>
        </a:xfrm>
      </p:grpSpPr>
      <p:sp>
        <p:nvSpPr>
          <p:cNvPr id="932" name="Google Shape;932;p53"/>
          <p:cNvSpPr txBox="1">
            <a:spLocks noGrp="1"/>
          </p:cNvSpPr>
          <p:nvPr>
            <p:ph type="title"/>
          </p:nvPr>
        </p:nvSpPr>
        <p:spPr>
          <a:xfrm>
            <a:off x="1388100" y="1076025"/>
            <a:ext cx="6367800" cy="2839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Awesome Words</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936"/>
        <p:cNvGrpSpPr/>
        <p:nvPr/>
      </p:nvGrpSpPr>
      <p:grpSpPr>
        <a:xfrm>
          <a:off x="0" y="0"/>
          <a:ext cx="0" cy="0"/>
          <a:chOff x="0" y="0"/>
          <a:chExt cx="0" cy="0"/>
        </a:xfrm>
      </p:grpSpPr>
      <p:sp>
        <p:nvSpPr>
          <p:cNvPr id="937" name="Google Shape;937;p54"/>
          <p:cNvSpPr txBox="1">
            <a:spLocks noGrp="1"/>
          </p:cNvSpPr>
          <p:nvPr>
            <p:ph type="title"/>
          </p:nvPr>
        </p:nvSpPr>
        <p:spPr>
          <a:xfrm>
            <a:off x="540000" y="363275"/>
            <a:ext cx="806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Innovations</a:t>
            </a:r>
            <a:endParaRPr/>
          </a:p>
        </p:txBody>
      </p:sp>
      <p:sp>
        <p:nvSpPr>
          <p:cNvPr id="938" name="Google Shape;938;p54"/>
          <p:cNvSpPr txBox="1">
            <a:spLocks noGrp="1"/>
          </p:cNvSpPr>
          <p:nvPr>
            <p:ph type="subTitle" idx="1"/>
          </p:nvPr>
        </p:nvSpPr>
        <p:spPr>
          <a:xfrm>
            <a:off x="3328957" y="2343550"/>
            <a:ext cx="2486100" cy="35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Venus</a:t>
            </a:r>
            <a:endParaRPr/>
          </a:p>
        </p:txBody>
      </p:sp>
      <p:sp>
        <p:nvSpPr>
          <p:cNvPr id="939" name="Google Shape;939;p54"/>
          <p:cNvSpPr txBox="1">
            <a:spLocks noGrp="1"/>
          </p:cNvSpPr>
          <p:nvPr>
            <p:ph type="subTitle" idx="2"/>
          </p:nvPr>
        </p:nvSpPr>
        <p:spPr>
          <a:xfrm>
            <a:off x="3482707" y="2662675"/>
            <a:ext cx="2178600" cy="61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a:t>
            </a:r>
            <a:endParaRPr/>
          </a:p>
          <a:p>
            <a:pPr marL="0" lvl="0" indent="0" algn="ctr" rtl="0">
              <a:spcBef>
                <a:spcPts val="0"/>
              </a:spcBef>
              <a:spcAft>
                <a:spcPts val="0"/>
              </a:spcAft>
              <a:buNone/>
            </a:pPr>
            <a:r>
              <a:rPr lang="en"/>
              <a:t>name, but it’s very hot</a:t>
            </a:r>
            <a:endParaRPr/>
          </a:p>
        </p:txBody>
      </p:sp>
      <p:sp>
        <p:nvSpPr>
          <p:cNvPr id="940" name="Google Shape;940;p54"/>
          <p:cNvSpPr txBox="1">
            <a:spLocks noGrp="1"/>
          </p:cNvSpPr>
          <p:nvPr>
            <p:ph type="subTitle" idx="3"/>
          </p:nvPr>
        </p:nvSpPr>
        <p:spPr>
          <a:xfrm>
            <a:off x="791813" y="2343550"/>
            <a:ext cx="2486100" cy="35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Mercury</a:t>
            </a:r>
            <a:endParaRPr/>
          </a:p>
        </p:txBody>
      </p:sp>
      <p:sp>
        <p:nvSpPr>
          <p:cNvPr id="941" name="Google Shape;941;p54"/>
          <p:cNvSpPr txBox="1">
            <a:spLocks noGrp="1"/>
          </p:cNvSpPr>
          <p:nvPr>
            <p:ph type="subTitle" idx="4"/>
          </p:nvPr>
        </p:nvSpPr>
        <p:spPr>
          <a:xfrm>
            <a:off x="945563" y="2662675"/>
            <a:ext cx="2178600" cy="61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a:t>
            </a:r>
            <a:endParaRPr/>
          </a:p>
          <a:p>
            <a:pPr marL="0" lvl="0" indent="0" algn="ctr" rtl="0">
              <a:spcBef>
                <a:spcPts val="0"/>
              </a:spcBef>
              <a:spcAft>
                <a:spcPts val="0"/>
              </a:spcAft>
              <a:buNone/>
            </a:pPr>
            <a:endParaRPr/>
          </a:p>
        </p:txBody>
      </p:sp>
      <p:sp>
        <p:nvSpPr>
          <p:cNvPr id="942" name="Google Shape;942;p54"/>
          <p:cNvSpPr txBox="1">
            <a:spLocks noGrp="1"/>
          </p:cNvSpPr>
          <p:nvPr>
            <p:ph type="subTitle" idx="5"/>
          </p:nvPr>
        </p:nvSpPr>
        <p:spPr>
          <a:xfrm>
            <a:off x="5866075" y="2343550"/>
            <a:ext cx="2486100" cy="35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Mars</a:t>
            </a:r>
            <a:endParaRPr/>
          </a:p>
        </p:txBody>
      </p:sp>
      <p:sp>
        <p:nvSpPr>
          <p:cNvPr id="943" name="Google Shape;943;p54"/>
          <p:cNvSpPr txBox="1">
            <a:spLocks noGrp="1"/>
          </p:cNvSpPr>
          <p:nvPr>
            <p:ph type="subTitle" idx="6"/>
          </p:nvPr>
        </p:nvSpPr>
        <p:spPr>
          <a:xfrm>
            <a:off x="6019825" y="2662675"/>
            <a:ext cx="2178600" cy="61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 red, Mars</a:t>
            </a:r>
            <a:endParaRPr/>
          </a:p>
          <a:p>
            <a:pPr marL="0" lvl="0" indent="0" algn="ctr" rtl="0">
              <a:spcBef>
                <a:spcPts val="0"/>
              </a:spcBef>
              <a:spcAft>
                <a:spcPts val="0"/>
              </a:spcAft>
              <a:buNone/>
            </a:pPr>
            <a:r>
              <a:rPr lang="en"/>
              <a:t>is a cold place</a:t>
            </a:r>
            <a:endParaRPr/>
          </a:p>
        </p:txBody>
      </p:sp>
      <p:sp>
        <p:nvSpPr>
          <p:cNvPr id="944" name="Google Shape;944;p54"/>
          <p:cNvSpPr/>
          <p:nvPr/>
        </p:nvSpPr>
        <p:spPr>
          <a:xfrm>
            <a:off x="1595063" y="1429425"/>
            <a:ext cx="879600" cy="87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54"/>
          <p:cNvSpPr/>
          <p:nvPr/>
        </p:nvSpPr>
        <p:spPr>
          <a:xfrm>
            <a:off x="4132207" y="1429425"/>
            <a:ext cx="879600" cy="87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54"/>
          <p:cNvSpPr/>
          <p:nvPr/>
        </p:nvSpPr>
        <p:spPr>
          <a:xfrm>
            <a:off x="6669325" y="1429425"/>
            <a:ext cx="879600" cy="87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54"/>
          <p:cNvSpPr/>
          <p:nvPr/>
        </p:nvSpPr>
        <p:spPr>
          <a:xfrm>
            <a:off x="6927351" y="1683771"/>
            <a:ext cx="363548" cy="370909"/>
          </a:xfrm>
          <a:custGeom>
            <a:avLst/>
            <a:gdLst/>
            <a:ahLst/>
            <a:cxnLst/>
            <a:rect l="l" t="t" r="r" b="b"/>
            <a:pathLst>
              <a:path w="12446" h="12698" extrusionOk="0">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8" name="Google Shape;948;p54"/>
          <p:cNvGrpSpPr/>
          <p:nvPr/>
        </p:nvGrpSpPr>
        <p:grpSpPr>
          <a:xfrm>
            <a:off x="1848955" y="1699880"/>
            <a:ext cx="371814" cy="338690"/>
            <a:chOff x="-40745125" y="3632900"/>
            <a:chExt cx="318225" cy="289875"/>
          </a:xfrm>
        </p:grpSpPr>
        <p:sp>
          <p:nvSpPr>
            <p:cNvPr id="949" name="Google Shape;949;p54"/>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54"/>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54"/>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54"/>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54"/>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54"/>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54"/>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6" name="Google Shape;956;p54"/>
          <p:cNvGrpSpPr/>
          <p:nvPr/>
        </p:nvGrpSpPr>
        <p:grpSpPr>
          <a:xfrm>
            <a:off x="4391362" y="1692823"/>
            <a:ext cx="361292" cy="352803"/>
            <a:chOff x="-28463700" y="3914875"/>
            <a:chExt cx="303275" cy="296150"/>
          </a:xfrm>
        </p:grpSpPr>
        <p:sp>
          <p:nvSpPr>
            <p:cNvPr id="957" name="Google Shape;957;p54"/>
            <p:cNvSpPr/>
            <p:nvPr/>
          </p:nvSpPr>
          <p:spPr>
            <a:xfrm>
              <a:off x="-28333725" y="4057375"/>
              <a:ext cx="86650" cy="64650"/>
            </a:xfrm>
            <a:custGeom>
              <a:avLst/>
              <a:gdLst/>
              <a:ahLst/>
              <a:cxnLst/>
              <a:rect l="l" t="t" r="r" b="b"/>
              <a:pathLst>
                <a:path w="3466" h="2586" extrusionOk="0">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54"/>
            <p:cNvSpPr/>
            <p:nvPr/>
          </p:nvSpPr>
          <p:spPr>
            <a:xfrm>
              <a:off x="-28463700" y="3914875"/>
              <a:ext cx="303275" cy="296150"/>
            </a:xfrm>
            <a:custGeom>
              <a:avLst/>
              <a:gdLst/>
              <a:ahLst/>
              <a:cxnLst/>
              <a:rect l="l" t="t" r="r" b="b"/>
              <a:pathLst>
                <a:path w="12131" h="11846" extrusionOk="0">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962"/>
        <p:cNvGrpSpPr/>
        <p:nvPr/>
      </p:nvGrpSpPr>
      <p:grpSpPr>
        <a:xfrm>
          <a:off x="0" y="0"/>
          <a:ext cx="0" cy="0"/>
          <a:chOff x="0" y="0"/>
          <a:chExt cx="0" cy="0"/>
        </a:xfrm>
      </p:grpSpPr>
      <p:sp>
        <p:nvSpPr>
          <p:cNvPr id="963" name="Google Shape;963;p55"/>
          <p:cNvSpPr txBox="1">
            <a:spLocks noGrp="1"/>
          </p:cNvSpPr>
          <p:nvPr>
            <p:ph type="title"/>
          </p:nvPr>
        </p:nvSpPr>
        <p:spPr>
          <a:xfrm>
            <a:off x="2129125" y="363275"/>
            <a:ext cx="4885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Location Center</a:t>
            </a:r>
            <a:endParaRPr/>
          </a:p>
        </p:txBody>
      </p:sp>
      <p:grpSp>
        <p:nvGrpSpPr>
          <p:cNvPr id="964" name="Google Shape;964;p55"/>
          <p:cNvGrpSpPr/>
          <p:nvPr/>
        </p:nvGrpSpPr>
        <p:grpSpPr>
          <a:xfrm>
            <a:off x="3349515" y="1665832"/>
            <a:ext cx="5254480" cy="2799253"/>
            <a:chOff x="233350" y="949250"/>
            <a:chExt cx="7137300" cy="3802300"/>
          </a:xfrm>
        </p:grpSpPr>
        <p:sp>
          <p:nvSpPr>
            <p:cNvPr id="965" name="Google Shape;965;p55"/>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55"/>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55"/>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55"/>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55"/>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55"/>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55"/>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55"/>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55"/>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55"/>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55"/>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55"/>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55"/>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55"/>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55"/>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55"/>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55"/>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55"/>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55"/>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55"/>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55"/>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55"/>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55"/>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55"/>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55"/>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55"/>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55"/>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55"/>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55"/>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55"/>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55"/>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55"/>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55"/>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55"/>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55"/>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55"/>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55"/>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55"/>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55"/>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55"/>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55"/>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55"/>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55"/>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55"/>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55"/>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55"/>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55"/>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55"/>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55"/>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55"/>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55"/>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16" name="Google Shape;1016;p55"/>
          <p:cNvSpPr txBox="1"/>
          <p:nvPr/>
        </p:nvSpPr>
        <p:spPr>
          <a:xfrm flipH="1">
            <a:off x="907801" y="1621150"/>
            <a:ext cx="1773000" cy="357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700" b="1">
                <a:solidFill>
                  <a:schemeClr val="dk1"/>
                </a:solidFill>
                <a:latin typeface="Josefin Sans"/>
                <a:ea typeface="Josefin Sans"/>
                <a:cs typeface="Josefin Sans"/>
                <a:sym typeface="Josefin Sans"/>
              </a:rPr>
              <a:t>Mars</a:t>
            </a:r>
            <a:endParaRPr sz="2700" b="1">
              <a:solidFill>
                <a:schemeClr val="dk1"/>
              </a:solidFill>
              <a:latin typeface="Josefin Sans"/>
              <a:ea typeface="Josefin Sans"/>
              <a:cs typeface="Josefin Sans"/>
              <a:sym typeface="Josefin Sans"/>
            </a:endParaRPr>
          </a:p>
        </p:txBody>
      </p:sp>
      <p:sp>
        <p:nvSpPr>
          <p:cNvPr id="1017" name="Google Shape;1017;p55"/>
          <p:cNvSpPr txBox="1"/>
          <p:nvPr/>
        </p:nvSpPr>
        <p:spPr>
          <a:xfrm flipH="1">
            <a:off x="907801" y="3463525"/>
            <a:ext cx="1773000" cy="357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700" b="1">
                <a:solidFill>
                  <a:schemeClr val="accent2"/>
                </a:solidFill>
                <a:latin typeface="Josefin Sans"/>
                <a:ea typeface="Josefin Sans"/>
                <a:cs typeface="Josefin Sans"/>
                <a:sym typeface="Josefin Sans"/>
              </a:rPr>
              <a:t>Venus</a:t>
            </a:r>
            <a:endParaRPr sz="2700" b="1">
              <a:solidFill>
                <a:schemeClr val="accent2"/>
              </a:solidFill>
              <a:latin typeface="Josefin Sans"/>
              <a:ea typeface="Josefin Sans"/>
              <a:cs typeface="Josefin Sans"/>
              <a:sym typeface="Josefin Sans"/>
            </a:endParaRPr>
          </a:p>
        </p:txBody>
      </p:sp>
      <p:sp>
        <p:nvSpPr>
          <p:cNvPr id="1018" name="Google Shape;1018;p55"/>
          <p:cNvSpPr txBox="1"/>
          <p:nvPr/>
        </p:nvSpPr>
        <p:spPr>
          <a:xfrm flipH="1">
            <a:off x="907675" y="3771450"/>
            <a:ext cx="1812600" cy="72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Open Sans"/>
                <a:ea typeface="Open Sans"/>
                <a:cs typeface="Open Sans"/>
                <a:sym typeface="Open Sans"/>
              </a:rPr>
              <a:t>Venus has a beautiful name, but it’s terribly hot</a:t>
            </a:r>
            <a:endParaRPr>
              <a:solidFill>
                <a:schemeClr val="dk2"/>
              </a:solidFill>
              <a:latin typeface="Open Sans"/>
              <a:ea typeface="Open Sans"/>
              <a:cs typeface="Open Sans"/>
              <a:sym typeface="Open Sans"/>
            </a:endParaRPr>
          </a:p>
          <a:p>
            <a:pPr marL="0" lvl="0" indent="0" algn="l" rtl="0">
              <a:spcBef>
                <a:spcPts val="0"/>
              </a:spcBef>
              <a:spcAft>
                <a:spcPts val="0"/>
              </a:spcAft>
              <a:buNone/>
            </a:pPr>
            <a:endParaRPr>
              <a:solidFill>
                <a:schemeClr val="dk2"/>
              </a:solidFill>
              <a:latin typeface="Open Sans"/>
              <a:ea typeface="Open Sans"/>
              <a:cs typeface="Open Sans"/>
              <a:sym typeface="Open Sans"/>
            </a:endParaRPr>
          </a:p>
        </p:txBody>
      </p:sp>
      <p:sp>
        <p:nvSpPr>
          <p:cNvPr id="1019" name="Google Shape;1019;p55"/>
          <p:cNvSpPr txBox="1"/>
          <p:nvPr/>
        </p:nvSpPr>
        <p:spPr>
          <a:xfrm flipH="1">
            <a:off x="907700" y="1929075"/>
            <a:ext cx="1812600" cy="72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Open Sans"/>
                <a:ea typeface="Open Sans"/>
                <a:cs typeface="Open Sans"/>
                <a:sym typeface="Open Sans"/>
              </a:rPr>
              <a:t>Despite being red, Mars is a cold place, not hot</a:t>
            </a:r>
            <a:endParaRPr>
              <a:solidFill>
                <a:schemeClr val="dk2"/>
              </a:solidFill>
              <a:latin typeface="Open Sans"/>
              <a:ea typeface="Open Sans"/>
              <a:cs typeface="Open Sans"/>
              <a:sym typeface="Open Sans"/>
            </a:endParaRPr>
          </a:p>
        </p:txBody>
      </p:sp>
      <p:sp>
        <p:nvSpPr>
          <p:cNvPr id="1020" name="Google Shape;1020;p55"/>
          <p:cNvSpPr/>
          <p:nvPr/>
        </p:nvSpPr>
        <p:spPr>
          <a:xfrm>
            <a:off x="540000" y="1669775"/>
            <a:ext cx="229500" cy="229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55"/>
          <p:cNvSpPr/>
          <p:nvPr/>
        </p:nvSpPr>
        <p:spPr>
          <a:xfrm>
            <a:off x="540000" y="3510825"/>
            <a:ext cx="229500" cy="229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55"/>
          <p:cNvSpPr/>
          <p:nvPr/>
        </p:nvSpPr>
        <p:spPr>
          <a:xfrm>
            <a:off x="3635950" y="2159013"/>
            <a:ext cx="229500" cy="229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55"/>
          <p:cNvSpPr/>
          <p:nvPr/>
        </p:nvSpPr>
        <p:spPr>
          <a:xfrm>
            <a:off x="4803975" y="3186288"/>
            <a:ext cx="229500" cy="229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55"/>
          <p:cNvSpPr/>
          <p:nvPr/>
        </p:nvSpPr>
        <p:spPr>
          <a:xfrm>
            <a:off x="5486500" y="2257513"/>
            <a:ext cx="229500" cy="229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55"/>
          <p:cNvSpPr/>
          <p:nvPr/>
        </p:nvSpPr>
        <p:spPr>
          <a:xfrm>
            <a:off x="6021250" y="2721913"/>
            <a:ext cx="229500" cy="229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55"/>
          <p:cNvSpPr/>
          <p:nvPr/>
        </p:nvSpPr>
        <p:spPr>
          <a:xfrm>
            <a:off x="7435525" y="2799313"/>
            <a:ext cx="229500" cy="229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55"/>
          <p:cNvSpPr/>
          <p:nvPr/>
        </p:nvSpPr>
        <p:spPr>
          <a:xfrm>
            <a:off x="7498875" y="3739038"/>
            <a:ext cx="229500" cy="229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031"/>
        <p:cNvGrpSpPr/>
        <p:nvPr/>
      </p:nvGrpSpPr>
      <p:grpSpPr>
        <a:xfrm>
          <a:off x="0" y="0"/>
          <a:ext cx="0" cy="0"/>
          <a:chOff x="0" y="0"/>
          <a:chExt cx="0" cy="0"/>
        </a:xfrm>
      </p:grpSpPr>
      <p:sp>
        <p:nvSpPr>
          <p:cNvPr id="1032" name="Google Shape;1032;p56"/>
          <p:cNvSpPr txBox="1">
            <a:spLocks noGrp="1"/>
          </p:cNvSpPr>
          <p:nvPr>
            <p:ph type="title"/>
          </p:nvPr>
        </p:nvSpPr>
        <p:spPr>
          <a:xfrm>
            <a:off x="2730075" y="363275"/>
            <a:ext cx="368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Awards</a:t>
            </a:r>
            <a:endParaRPr/>
          </a:p>
        </p:txBody>
      </p:sp>
      <p:sp>
        <p:nvSpPr>
          <p:cNvPr id="1033" name="Google Shape;1033;p56"/>
          <p:cNvSpPr/>
          <p:nvPr/>
        </p:nvSpPr>
        <p:spPr>
          <a:xfrm>
            <a:off x="4093926" y="1198075"/>
            <a:ext cx="956100" cy="956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56"/>
          <p:cNvSpPr/>
          <p:nvPr/>
        </p:nvSpPr>
        <p:spPr>
          <a:xfrm>
            <a:off x="4093926" y="2402075"/>
            <a:ext cx="956100" cy="956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56"/>
          <p:cNvSpPr txBox="1"/>
          <p:nvPr/>
        </p:nvSpPr>
        <p:spPr>
          <a:xfrm flipH="1">
            <a:off x="5711552" y="1240075"/>
            <a:ext cx="2361900" cy="357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700" b="1">
                <a:solidFill>
                  <a:schemeClr val="dk1"/>
                </a:solidFill>
                <a:latin typeface="Josefin Sans"/>
                <a:ea typeface="Josefin Sans"/>
                <a:cs typeface="Josefin Sans"/>
                <a:sym typeface="Josefin Sans"/>
              </a:rPr>
              <a:t>Mars</a:t>
            </a:r>
            <a:endParaRPr sz="2700" b="1">
              <a:solidFill>
                <a:schemeClr val="dk1"/>
              </a:solidFill>
              <a:latin typeface="Josefin Sans"/>
              <a:ea typeface="Josefin Sans"/>
              <a:cs typeface="Josefin Sans"/>
              <a:sym typeface="Josefin Sans"/>
            </a:endParaRPr>
          </a:p>
        </p:txBody>
      </p:sp>
      <p:sp>
        <p:nvSpPr>
          <p:cNvPr id="1036" name="Google Shape;1036;p56"/>
          <p:cNvSpPr txBox="1"/>
          <p:nvPr/>
        </p:nvSpPr>
        <p:spPr>
          <a:xfrm flipH="1">
            <a:off x="5711552" y="2466238"/>
            <a:ext cx="2361900" cy="357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700" b="1">
                <a:solidFill>
                  <a:schemeClr val="dk1"/>
                </a:solidFill>
                <a:latin typeface="Josefin Sans"/>
                <a:ea typeface="Josefin Sans"/>
                <a:cs typeface="Josefin Sans"/>
                <a:sym typeface="Josefin Sans"/>
              </a:rPr>
              <a:t>Saturn</a:t>
            </a:r>
            <a:endParaRPr sz="2700" b="1">
              <a:solidFill>
                <a:schemeClr val="dk1"/>
              </a:solidFill>
              <a:latin typeface="Josefin Sans"/>
              <a:ea typeface="Josefin Sans"/>
              <a:cs typeface="Josefin Sans"/>
              <a:sym typeface="Josefin Sans"/>
            </a:endParaRPr>
          </a:p>
        </p:txBody>
      </p:sp>
      <p:sp>
        <p:nvSpPr>
          <p:cNvPr id="1037" name="Google Shape;1037;p56"/>
          <p:cNvSpPr txBox="1"/>
          <p:nvPr/>
        </p:nvSpPr>
        <p:spPr>
          <a:xfrm flipH="1">
            <a:off x="5711400" y="2774163"/>
            <a:ext cx="18870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Open Sans"/>
                <a:ea typeface="Open Sans"/>
                <a:cs typeface="Open Sans"/>
                <a:sym typeface="Open Sans"/>
              </a:rPr>
              <a:t>Saturn is composed mostly of hydrogen</a:t>
            </a:r>
            <a:endParaRPr>
              <a:solidFill>
                <a:schemeClr val="dk2"/>
              </a:solidFill>
              <a:latin typeface="Open Sans"/>
              <a:ea typeface="Open Sans"/>
              <a:cs typeface="Open Sans"/>
              <a:sym typeface="Open Sans"/>
            </a:endParaRPr>
          </a:p>
        </p:txBody>
      </p:sp>
      <p:sp>
        <p:nvSpPr>
          <p:cNvPr id="1038" name="Google Shape;1038;p56"/>
          <p:cNvSpPr txBox="1"/>
          <p:nvPr/>
        </p:nvSpPr>
        <p:spPr>
          <a:xfrm flipH="1">
            <a:off x="5711552" y="3692425"/>
            <a:ext cx="2361900" cy="357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700" b="1">
                <a:solidFill>
                  <a:schemeClr val="dk1"/>
                </a:solidFill>
                <a:latin typeface="Josefin Sans"/>
                <a:ea typeface="Josefin Sans"/>
                <a:cs typeface="Josefin Sans"/>
                <a:sym typeface="Josefin Sans"/>
              </a:rPr>
              <a:t>Venus</a:t>
            </a:r>
            <a:endParaRPr sz="2700" b="1">
              <a:solidFill>
                <a:schemeClr val="dk1"/>
              </a:solidFill>
              <a:latin typeface="Josefin Sans"/>
              <a:ea typeface="Josefin Sans"/>
              <a:cs typeface="Josefin Sans"/>
              <a:sym typeface="Josefin Sans"/>
            </a:endParaRPr>
          </a:p>
        </p:txBody>
      </p:sp>
      <p:sp>
        <p:nvSpPr>
          <p:cNvPr id="1039" name="Google Shape;1039;p56"/>
          <p:cNvSpPr txBox="1"/>
          <p:nvPr/>
        </p:nvSpPr>
        <p:spPr>
          <a:xfrm flipH="1">
            <a:off x="5711400" y="4000350"/>
            <a:ext cx="18870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Open Sans"/>
                <a:ea typeface="Open Sans"/>
                <a:cs typeface="Open Sans"/>
                <a:sym typeface="Open Sans"/>
              </a:rPr>
              <a:t>Venus has a beautiful name</a:t>
            </a:r>
            <a:endParaRPr>
              <a:solidFill>
                <a:schemeClr val="dk2"/>
              </a:solidFill>
              <a:latin typeface="Open Sans"/>
              <a:ea typeface="Open Sans"/>
              <a:cs typeface="Open Sans"/>
              <a:sym typeface="Open Sans"/>
            </a:endParaRPr>
          </a:p>
        </p:txBody>
      </p:sp>
      <p:sp>
        <p:nvSpPr>
          <p:cNvPr id="1040" name="Google Shape;1040;p56"/>
          <p:cNvSpPr txBox="1"/>
          <p:nvPr/>
        </p:nvSpPr>
        <p:spPr>
          <a:xfrm flipH="1">
            <a:off x="5711400" y="1548000"/>
            <a:ext cx="18870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Open Sans"/>
                <a:ea typeface="Open Sans"/>
                <a:cs typeface="Open Sans"/>
                <a:sym typeface="Open Sans"/>
              </a:rPr>
              <a:t>Mars is a cold place, not hot</a:t>
            </a:r>
            <a:endParaRPr>
              <a:solidFill>
                <a:schemeClr val="dk2"/>
              </a:solidFill>
              <a:latin typeface="Open Sans"/>
              <a:ea typeface="Open Sans"/>
              <a:cs typeface="Open Sans"/>
              <a:sym typeface="Open Sans"/>
            </a:endParaRPr>
          </a:p>
        </p:txBody>
      </p:sp>
      <p:sp>
        <p:nvSpPr>
          <p:cNvPr id="1041" name="Google Shape;1041;p56"/>
          <p:cNvSpPr/>
          <p:nvPr/>
        </p:nvSpPr>
        <p:spPr>
          <a:xfrm>
            <a:off x="4093926" y="3606075"/>
            <a:ext cx="956100" cy="956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56"/>
          <p:cNvSpPr txBox="1"/>
          <p:nvPr/>
        </p:nvSpPr>
        <p:spPr>
          <a:xfrm flipH="1">
            <a:off x="1399575" y="1492088"/>
            <a:ext cx="21144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700" b="1">
                <a:solidFill>
                  <a:schemeClr val="dk1"/>
                </a:solidFill>
                <a:latin typeface="Josefin Sans"/>
                <a:ea typeface="Josefin Sans"/>
                <a:cs typeface="Josefin Sans"/>
                <a:sym typeface="Josefin Sans"/>
              </a:rPr>
              <a:t>2011-2012</a:t>
            </a:r>
            <a:endParaRPr sz="2700" b="1">
              <a:solidFill>
                <a:schemeClr val="dk1"/>
              </a:solidFill>
              <a:latin typeface="Josefin Sans"/>
              <a:ea typeface="Josefin Sans"/>
              <a:cs typeface="Josefin Sans"/>
              <a:sym typeface="Josefin Sans"/>
            </a:endParaRPr>
          </a:p>
        </p:txBody>
      </p:sp>
      <p:sp>
        <p:nvSpPr>
          <p:cNvPr id="1043" name="Google Shape;1043;p56"/>
          <p:cNvSpPr txBox="1"/>
          <p:nvPr/>
        </p:nvSpPr>
        <p:spPr>
          <a:xfrm flipH="1">
            <a:off x="1399575" y="2701613"/>
            <a:ext cx="21144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700" b="1">
                <a:solidFill>
                  <a:schemeClr val="dk1"/>
                </a:solidFill>
                <a:latin typeface="Josefin Sans"/>
                <a:ea typeface="Josefin Sans"/>
                <a:cs typeface="Josefin Sans"/>
                <a:sym typeface="Josefin Sans"/>
              </a:rPr>
              <a:t>2015-2016</a:t>
            </a:r>
            <a:endParaRPr sz="2700" b="1">
              <a:solidFill>
                <a:schemeClr val="dk1"/>
              </a:solidFill>
              <a:latin typeface="Josefin Sans"/>
              <a:ea typeface="Josefin Sans"/>
              <a:cs typeface="Josefin Sans"/>
              <a:sym typeface="Josefin Sans"/>
            </a:endParaRPr>
          </a:p>
        </p:txBody>
      </p:sp>
      <p:sp>
        <p:nvSpPr>
          <p:cNvPr id="1044" name="Google Shape;1044;p56"/>
          <p:cNvSpPr txBox="1"/>
          <p:nvPr/>
        </p:nvSpPr>
        <p:spPr>
          <a:xfrm flipH="1">
            <a:off x="1399575" y="3911150"/>
            <a:ext cx="21144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700" b="1">
                <a:solidFill>
                  <a:schemeClr val="dk1"/>
                </a:solidFill>
                <a:latin typeface="Josefin Sans"/>
                <a:ea typeface="Josefin Sans"/>
                <a:cs typeface="Josefin Sans"/>
                <a:sym typeface="Josefin Sans"/>
              </a:rPr>
              <a:t>2018-2019</a:t>
            </a:r>
            <a:endParaRPr sz="2700" b="1">
              <a:solidFill>
                <a:schemeClr val="dk1"/>
              </a:solidFill>
              <a:latin typeface="Josefin Sans"/>
              <a:ea typeface="Josefin Sans"/>
              <a:cs typeface="Josefin Sans"/>
              <a:sym typeface="Josefin Sans"/>
            </a:endParaRPr>
          </a:p>
        </p:txBody>
      </p:sp>
      <p:cxnSp>
        <p:nvCxnSpPr>
          <p:cNvPr id="1045" name="Google Shape;1045;p56"/>
          <p:cNvCxnSpPr>
            <a:stCxn id="1033" idx="2"/>
            <a:endCxn id="1042" idx="1"/>
          </p:cNvCxnSpPr>
          <p:nvPr/>
        </p:nvCxnSpPr>
        <p:spPr>
          <a:xfrm rot="10800000">
            <a:off x="3514026" y="1670725"/>
            <a:ext cx="579900" cy="5400"/>
          </a:xfrm>
          <a:prstGeom prst="straightConnector1">
            <a:avLst/>
          </a:prstGeom>
          <a:noFill/>
          <a:ln w="38100" cap="flat" cmpd="sng">
            <a:solidFill>
              <a:schemeClr val="dk2"/>
            </a:solidFill>
            <a:prstDash val="solid"/>
            <a:round/>
            <a:headEnd type="none" w="med" len="med"/>
            <a:tailEnd type="none" w="med" len="med"/>
          </a:ln>
        </p:spPr>
      </p:cxnSp>
      <p:cxnSp>
        <p:nvCxnSpPr>
          <p:cNvPr id="1046" name="Google Shape;1046;p56"/>
          <p:cNvCxnSpPr/>
          <p:nvPr/>
        </p:nvCxnSpPr>
        <p:spPr>
          <a:xfrm rot="10800000">
            <a:off x="5050025" y="1670725"/>
            <a:ext cx="561000" cy="5400"/>
          </a:xfrm>
          <a:prstGeom prst="straightConnector1">
            <a:avLst/>
          </a:prstGeom>
          <a:noFill/>
          <a:ln w="38100" cap="flat" cmpd="sng">
            <a:solidFill>
              <a:schemeClr val="dk2"/>
            </a:solidFill>
            <a:prstDash val="solid"/>
            <a:round/>
            <a:headEnd type="none" w="med" len="med"/>
            <a:tailEnd type="none" w="med" len="med"/>
          </a:ln>
        </p:spPr>
      </p:cxnSp>
      <p:cxnSp>
        <p:nvCxnSpPr>
          <p:cNvPr id="1047" name="Google Shape;1047;p56"/>
          <p:cNvCxnSpPr/>
          <p:nvPr/>
        </p:nvCxnSpPr>
        <p:spPr>
          <a:xfrm rot="10800000">
            <a:off x="3514025" y="2877425"/>
            <a:ext cx="579900" cy="5400"/>
          </a:xfrm>
          <a:prstGeom prst="straightConnector1">
            <a:avLst/>
          </a:prstGeom>
          <a:noFill/>
          <a:ln w="38100" cap="flat" cmpd="sng">
            <a:solidFill>
              <a:schemeClr val="dk2"/>
            </a:solidFill>
            <a:prstDash val="solid"/>
            <a:round/>
            <a:headEnd type="none" w="med" len="med"/>
            <a:tailEnd type="none" w="med" len="med"/>
          </a:ln>
        </p:spPr>
      </p:cxnSp>
      <p:cxnSp>
        <p:nvCxnSpPr>
          <p:cNvPr id="1048" name="Google Shape;1048;p56"/>
          <p:cNvCxnSpPr/>
          <p:nvPr/>
        </p:nvCxnSpPr>
        <p:spPr>
          <a:xfrm rot="10800000">
            <a:off x="5050025" y="2877425"/>
            <a:ext cx="561000" cy="5400"/>
          </a:xfrm>
          <a:prstGeom prst="straightConnector1">
            <a:avLst/>
          </a:prstGeom>
          <a:noFill/>
          <a:ln w="38100" cap="flat" cmpd="sng">
            <a:solidFill>
              <a:schemeClr val="dk2"/>
            </a:solidFill>
            <a:prstDash val="solid"/>
            <a:round/>
            <a:headEnd type="none" w="med" len="med"/>
            <a:tailEnd type="none" w="med" len="med"/>
          </a:ln>
        </p:spPr>
      </p:cxnSp>
      <p:cxnSp>
        <p:nvCxnSpPr>
          <p:cNvPr id="1049" name="Google Shape;1049;p56"/>
          <p:cNvCxnSpPr/>
          <p:nvPr/>
        </p:nvCxnSpPr>
        <p:spPr>
          <a:xfrm rot="10800000">
            <a:off x="3514025" y="4084125"/>
            <a:ext cx="579900" cy="5400"/>
          </a:xfrm>
          <a:prstGeom prst="straightConnector1">
            <a:avLst/>
          </a:prstGeom>
          <a:noFill/>
          <a:ln w="38100" cap="flat" cmpd="sng">
            <a:solidFill>
              <a:schemeClr val="dk2"/>
            </a:solidFill>
            <a:prstDash val="solid"/>
            <a:round/>
            <a:headEnd type="none" w="med" len="med"/>
            <a:tailEnd type="none" w="med" len="med"/>
          </a:ln>
        </p:spPr>
      </p:cxnSp>
      <p:cxnSp>
        <p:nvCxnSpPr>
          <p:cNvPr id="1050" name="Google Shape;1050;p56"/>
          <p:cNvCxnSpPr/>
          <p:nvPr/>
        </p:nvCxnSpPr>
        <p:spPr>
          <a:xfrm rot="10800000">
            <a:off x="5050025" y="4084125"/>
            <a:ext cx="561000" cy="5400"/>
          </a:xfrm>
          <a:prstGeom prst="straightConnector1">
            <a:avLst/>
          </a:prstGeom>
          <a:noFill/>
          <a:ln w="38100" cap="flat" cmpd="sng">
            <a:solidFill>
              <a:schemeClr val="dk2"/>
            </a:solidFill>
            <a:prstDash val="solid"/>
            <a:round/>
            <a:headEnd type="none" w="med" len="med"/>
            <a:tailEnd type="none" w="med" len="med"/>
          </a:ln>
        </p:spPr>
      </p:cxnSp>
      <p:grpSp>
        <p:nvGrpSpPr>
          <p:cNvPr id="1051" name="Google Shape;1051;p56"/>
          <p:cNvGrpSpPr/>
          <p:nvPr/>
        </p:nvGrpSpPr>
        <p:grpSpPr>
          <a:xfrm>
            <a:off x="4346533" y="1452054"/>
            <a:ext cx="450352" cy="448123"/>
            <a:chOff x="-41893475" y="3584850"/>
            <a:chExt cx="318225" cy="316650"/>
          </a:xfrm>
        </p:grpSpPr>
        <p:sp>
          <p:nvSpPr>
            <p:cNvPr id="1052" name="Google Shape;1052;p56"/>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56"/>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56"/>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56"/>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6" name="Google Shape;1056;p56"/>
          <p:cNvGrpSpPr/>
          <p:nvPr/>
        </p:nvGrpSpPr>
        <p:grpSpPr>
          <a:xfrm>
            <a:off x="4345128" y="2654156"/>
            <a:ext cx="451733" cy="451666"/>
            <a:chOff x="-40011050" y="3972375"/>
            <a:chExt cx="316650" cy="316625"/>
          </a:xfrm>
        </p:grpSpPr>
        <p:sp>
          <p:nvSpPr>
            <p:cNvPr id="1057" name="Google Shape;1057;p56"/>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56"/>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9" name="Google Shape;1059;p56"/>
          <p:cNvGrpSpPr/>
          <p:nvPr/>
        </p:nvGrpSpPr>
        <p:grpSpPr>
          <a:xfrm>
            <a:off x="4367064" y="3877439"/>
            <a:ext cx="411393" cy="415538"/>
            <a:chOff x="-37804925" y="3953450"/>
            <a:chExt cx="315075" cy="318225"/>
          </a:xfrm>
        </p:grpSpPr>
        <p:sp>
          <p:nvSpPr>
            <p:cNvPr id="1060" name="Google Shape;1060;p56"/>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56"/>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56"/>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066"/>
        <p:cNvGrpSpPr/>
        <p:nvPr/>
      </p:nvGrpSpPr>
      <p:grpSpPr>
        <a:xfrm>
          <a:off x="0" y="0"/>
          <a:ext cx="0" cy="0"/>
          <a:chOff x="0" y="0"/>
          <a:chExt cx="0" cy="0"/>
        </a:xfrm>
      </p:grpSpPr>
      <p:sp>
        <p:nvSpPr>
          <p:cNvPr id="1067" name="Google Shape;1067;p57"/>
          <p:cNvSpPr txBox="1">
            <a:spLocks noGrp="1"/>
          </p:cNvSpPr>
          <p:nvPr>
            <p:ph type="title"/>
          </p:nvPr>
        </p:nvSpPr>
        <p:spPr>
          <a:xfrm>
            <a:off x="2571750" y="363275"/>
            <a:ext cx="4000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Our Team</a:t>
            </a:r>
            <a:endParaRPr/>
          </a:p>
        </p:txBody>
      </p:sp>
      <p:sp>
        <p:nvSpPr>
          <p:cNvPr id="1068" name="Google Shape;1068;p57"/>
          <p:cNvSpPr txBox="1">
            <a:spLocks noGrp="1"/>
          </p:cNvSpPr>
          <p:nvPr>
            <p:ph type="subTitle" idx="1"/>
          </p:nvPr>
        </p:nvSpPr>
        <p:spPr>
          <a:xfrm>
            <a:off x="5091350" y="3794700"/>
            <a:ext cx="2205600" cy="35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John James</a:t>
            </a:r>
            <a:endParaRPr/>
          </a:p>
        </p:txBody>
      </p:sp>
      <p:sp>
        <p:nvSpPr>
          <p:cNvPr id="1069" name="Google Shape;1069;p57"/>
          <p:cNvSpPr txBox="1">
            <a:spLocks noGrp="1"/>
          </p:cNvSpPr>
          <p:nvPr>
            <p:ph type="subTitle" idx="2"/>
          </p:nvPr>
        </p:nvSpPr>
        <p:spPr>
          <a:xfrm>
            <a:off x="4948200" y="4089750"/>
            <a:ext cx="2488200" cy="645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Here you can talk a bit about this person</a:t>
            </a:r>
            <a:endParaRPr/>
          </a:p>
        </p:txBody>
      </p:sp>
      <p:sp>
        <p:nvSpPr>
          <p:cNvPr id="1070" name="Google Shape;1070;p57"/>
          <p:cNvSpPr txBox="1">
            <a:spLocks noGrp="1"/>
          </p:cNvSpPr>
          <p:nvPr>
            <p:ph type="subTitle" idx="3"/>
          </p:nvPr>
        </p:nvSpPr>
        <p:spPr>
          <a:xfrm>
            <a:off x="1901200" y="3794700"/>
            <a:ext cx="2007900" cy="35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Jenna Doe</a:t>
            </a:r>
            <a:endParaRPr/>
          </a:p>
        </p:txBody>
      </p:sp>
      <p:sp>
        <p:nvSpPr>
          <p:cNvPr id="1071" name="Google Shape;1071;p57"/>
          <p:cNvSpPr txBox="1">
            <a:spLocks noGrp="1"/>
          </p:cNvSpPr>
          <p:nvPr>
            <p:ph type="subTitle" idx="4"/>
          </p:nvPr>
        </p:nvSpPr>
        <p:spPr>
          <a:xfrm>
            <a:off x="1802350" y="4089750"/>
            <a:ext cx="2205600" cy="645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Here you can talk a bit about this person</a:t>
            </a:r>
            <a:endParaRPr/>
          </a:p>
        </p:txBody>
      </p:sp>
      <p:pic>
        <p:nvPicPr>
          <p:cNvPr id="1072" name="Google Shape;1072;p57"/>
          <p:cNvPicPr preferRelativeResize="0"/>
          <p:nvPr/>
        </p:nvPicPr>
        <p:blipFill rotWithShape="1">
          <a:blip r:embed="rId3">
            <a:alphaModFix/>
          </a:blip>
          <a:srcRect t="4891" b="31255"/>
          <a:stretch/>
        </p:blipFill>
        <p:spPr>
          <a:xfrm>
            <a:off x="4994750" y="1275075"/>
            <a:ext cx="2398800" cy="2295000"/>
          </a:xfrm>
          <a:prstGeom prst="ellipse">
            <a:avLst/>
          </a:prstGeom>
          <a:noFill/>
          <a:ln>
            <a:noFill/>
          </a:ln>
        </p:spPr>
      </p:pic>
      <p:pic>
        <p:nvPicPr>
          <p:cNvPr id="1073" name="Google Shape;1073;p57"/>
          <p:cNvPicPr preferRelativeResize="0"/>
          <p:nvPr/>
        </p:nvPicPr>
        <p:blipFill rotWithShape="1">
          <a:blip r:embed="rId4">
            <a:alphaModFix/>
          </a:blip>
          <a:srcRect t="6588" b="29627"/>
          <a:stretch/>
        </p:blipFill>
        <p:spPr>
          <a:xfrm>
            <a:off x="1765350" y="1275075"/>
            <a:ext cx="2398800" cy="2295000"/>
          </a:xfrm>
          <a:prstGeom prst="ellipse">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077"/>
        <p:cNvGrpSpPr/>
        <p:nvPr/>
      </p:nvGrpSpPr>
      <p:grpSpPr>
        <a:xfrm>
          <a:off x="0" y="0"/>
          <a:ext cx="0" cy="0"/>
          <a:chOff x="0" y="0"/>
          <a:chExt cx="0" cy="0"/>
        </a:xfrm>
      </p:grpSpPr>
      <p:sp>
        <p:nvSpPr>
          <p:cNvPr id="1078" name="Google Shape;1078;p58"/>
          <p:cNvSpPr txBox="1">
            <a:spLocks noGrp="1"/>
          </p:cNvSpPr>
          <p:nvPr>
            <p:ph type="title"/>
          </p:nvPr>
        </p:nvSpPr>
        <p:spPr>
          <a:xfrm>
            <a:off x="2629950" y="989275"/>
            <a:ext cx="3884100" cy="936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Thanks</a:t>
            </a:r>
            <a:endParaRPr>
              <a:solidFill>
                <a:schemeClr val="accent3"/>
              </a:solidFill>
            </a:endParaRPr>
          </a:p>
        </p:txBody>
      </p:sp>
      <p:sp>
        <p:nvSpPr>
          <p:cNvPr id="1079" name="Google Shape;1079;p58"/>
          <p:cNvSpPr txBox="1">
            <a:spLocks noGrp="1"/>
          </p:cNvSpPr>
          <p:nvPr>
            <p:ph type="subTitle" idx="1"/>
          </p:nvPr>
        </p:nvSpPr>
        <p:spPr>
          <a:xfrm>
            <a:off x="3043615" y="1769613"/>
            <a:ext cx="3066900" cy="1090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Do you have any questions?</a:t>
            </a:r>
            <a:endParaRPr/>
          </a:p>
          <a:p>
            <a:pPr marL="0" lvl="0" indent="0" algn="ctr" rtl="0">
              <a:spcBef>
                <a:spcPts val="0"/>
              </a:spcBef>
              <a:spcAft>
                <a:spcPts val="0"/>
              </a:spcAft>
              <a:buNone/>
            </a:pPr>
            <a:r>
              <a:rPr lang="en"/>
              <a:t>your email@freepik.com</a:t>
            </a:r>
            <a:endParaRPr/>
          </a:p>
          <a:p>
            <a:pPr marL="0" lvl="0" indent="0" algn="ctr" rtl="0">
              <a:spcBef>
                <a:spcPts val="0"/>
              </a:spcBef>
              <a:spcAft>
                <a:spcPts val="0"/>
              </a:spcAft>
              <a:buNone/>
            </a:pPr>
            <a:r>
              <a:rPr lang="en"/>
              <a:t>+91 620 421 838 yourcompany.com</a:t>
            </a:r>
            <a:endParaRPr/>
          </a:p>
        </p:txBody>
      </p:sp>
      <p:sp>
        <p:nvSpPr>
          <p:cNvPr id="1080" name="Google Shape;1080;p58"/>
          <p:cNvSpPr txBox="1">
            <a:spLocks noGrp="1"/>
          </p:cNvSpPr>
          <p:nvPr>
            <p:ph type="subTitle" idx="2"/>
          </p:nvPr>
        </p:nvSpPr>
        <p:spPr>
          <a:xfrm>
            <a:off x="2676890" y="3876500"/>
            <a:ext cx="3790200" cy="2799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Please keep this slide for attribution</a:t>
            </a:r>
            <a:endParaRPr/>
          </a:p>
        </p:txBody>
      </p:sp>
      <p:grpSp>
        <p:nvGrpSpPr>
          <p:cNvPr id="1081" name="Google Shape;1081;p58"/>
          <p:cNvGrpSpPr/>
          <p:nvPr/>
        </p:nvGrpSpPr>
        <p:grpSpPr>
          <a:xfrm>
            <a:off x="4909229" y="2848375"/>
            <a:ext cx="387661" cy="387661"/>
            <a:chOff x="1379798" y="1723250"/>
            <a:chExt cx="397887" cy="397887"/>
          </a:xfrm>
        </p:grpSpPr>
        <p:sp>
          <p:nvSpPr>
            <p:cNvPr id="1082" name="Google Shape;1082;p58"/>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083" name="Google Shape;1083;p58"/>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084" name="Google Shape;1084;p58"/>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085" name="Google Shape;1085;p58"/>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grpSp>
        <p:nvGrpSpPr>
          <p:cNvPr id="1086" name="Google Shape;1086;p58"/>
          <p:cNvGrpSpPr/>
          <p:nvPr/>
        </p:nvGrpSpPr>
        <p:grpSpPr>
          <a:xfrm>
            <a:off x="3847108" y="2848375"/>
            <a:ext cx="387681" cy="387661"/>
            <a:chOff x="266768" y="1721375"/>
            <a:chExt cx="397907" cy="397887"/>
          </a:xfrm>
        </p:grpSpPr>
        <p:sp>
          <p:nvSpPr>
            <p:cNvPr id="1087" name="Google Shape;1087;p58"/>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088" name="Google Shape;1088;p58"/>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grpSp>
        <p:nvGrpSpPr>
          <p:cNvPr id="1089" name="Google Shape;1089;p58"/>
          <p:cNvGrpSpPr/>
          <p:nvPr/>
        </p:nvGrpSpPr>
        <p:grpSpPr>
          <a:xfrm>
            <a:off x="4378189" y="2848375"/>
            <a:ext cx="387641" cy="387661"/>
            <a:chOff x="864491" y="1723250"/>
            <a:chExt cx="397866" cy="397887"/>
          </a:xfrm>
        </p:grpSpPr>
        <p:sp>
          <p:nvSpPr>
            <p:cNvPr id="1090" name="Google Shape;1090;p58"/>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091" name="Google Shape;1091;p58"/>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092" name="Google Shape;1092;p58"/>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096"/>
        <p:cNvGrpSpPr/>
        <p:nvPr/>
      </p:nvGrpSpPr>
      <p:grpSpPr>
        <a:xfrm>
          <a:off x="0" y="0"/>
          <a:ext cx="0" cy="0"/>
          <a:chOff x="0" y="0"/>
          <a:chExt cx="0" cy="0"/>
        </a:xfrm>
      </p:grpSpPr>
      <p:sp>
        <p:nvSpPr>
          <p:cNvPr id="1097" name="Google Shape;1097;p59"/>
          <p:cNvSpPr txBox="1">
            <a:spLocks noGrp="1"/>
          </p:cNvSpPr>
          <p:nvPr>
            <p:ph type="title"/>
          </p:nvPr>
        </p:nvSpPr>
        <p:spPr>
          <a:xfrm>
            <a:off x="540000" y="363275"/>
            <a:ext cx="806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Alternative Resources</a:t>
            </a:r>
            <a:endParaRPr/>
          </a:p>
        </p:txBody>
      </p:sp>
      <p:sp>
        <p:nvSpPr>
          <p:cNvPr id="1098" name="Google Shape;1098;p59"/>
          <p:cNvSpPr/>
          <p:nvPr/>
        </p:nvSpPr>
        <p:spPr>
          <a:xfrm>
            <a:off x="4432950" y="2916238"/>
            <a:ext cx="2450531" cy="1610175"/>
          </a:xfrm>
          <a:custGeom>
            <a:avLst/>
            <a:gdLst/>
            <a:ahLst/>
            <a:cxnLst/>
            <a:rect l="l" t="t" r="r" b="b"/>
            <a:pathLst>
              <a:path w="103529" h="68026" extrusionOk="0">
                <a:moveTo>
                  <a:pt x="15325" y="9145"/>
                </a:moveTo>
                <a:lnTo>
                  <a:pt x="15325" y="10453"/>
                </a:lnTo>
                <a:cubicBezTo>
                  <a:pt x="15325" y="10168"/>
                  <a:pt x="15334" y="9889"/>
                  <a:pt x="15352" y="9616"/>
                </a:cubicBezTo>
                <a:lnTo>
                  <a:pt x="15352" y="9616"/>
                </a:lnTo>
                <a:cubicBezTo>
                  <a:pt x="15344" y="9459"/>
                  <a:pt x="15335" y="9301"/>
                  <a:pt x="15325" y="9145"/>
                </a:cubicBezTo>
                <a:close/>
                <a:moveTo>
                  <a:pt x="25933" y="1"/>
                </a:moveTo>
                <a:cubicBezTo>
                  <a:pt x="20655" y="1"/>
                  <a:pt x="15752" y="3338"/>
                  <a:pt x="15352" y="9616"/>
                </a:cubicBezTo>
                <a:lnTo>
                  <a:pt x="15352" y="9616"/>
                </a:lnTo>
                <a:cubicBezTo>
                  <a:pt x="16370" y="30287"/>
                  <a:pt x="1" y="55899"/>
                  <a:pt x="30238" y="62980"/>
                </a:cubicBezTo>
                <a:cubicBezTo>
                  <a:pt x="39958" y="65087"/>
                  <a:pt x="55725" y="68025"/>
                  <a:pt x="69660" y="68025"/>
                </a:cubicBezTo>
                <a:cubicBezTo>
                  <a:pt x="77121" y="68025"/>
                  <a:pt x="84057" y="67183"/>
                  <a:pt x="89258" y="64918"/>
                </a:cubicBezTo>
                <a:cubicBezTo>
                  <a:pt x="97689" y="61684"/>
                  <a:pt x="103528" y="52598"/>
                  <a:pt x="98986" y="42870"/>
                </a:cubicBezTo>
                <a:cubicBezTo>
                  <a:pt x="96753" y="38405"/>
                  <a:pt x="94734" y="37161"/>
                  <a:pt x="92433" y="37161"/>
                </a:cubicBezTo>
                <a:cubicBezTo>
                  <a:pt x="89538" y="37161"/>
                  <a:pt x="86196" y="39129"/>
                  <a:pt x="81420" y="39129"/>
                </a:cubicBezTo>
                <a:cubicBezTo>
                  <a:pt x="81174" y="39129"/>
                  <a:pt x="80925" y="39124"/>
                  <a:pt x="80672" y="39113"/>
                </a:cubicBezTo>
                <a:cubicBezTo>
                  <a:pt x="68423" y="38601"/>
                  <a:pt x="73691" y="32501"/>
                  <a:pt x="67852" y="25365"/>
                </a:cubicBezTo>
                <a:cubicBezTo>
                  <a:pt x="65767" y="22577"/>
                  <a:pt x="63263" y="21867"/>
                  <a:pt x="60522" y="21867"/>
                </a:cubicBezTo>
                <a:cubicBezTo>
                  <a:pt x="57678" y="21867"/>
                  <a:pt x="54577" y="22632"/>
                  <a:pt x="51420" y="22632"/>
                </a:cubicBezTo>
                <a:cubicBezTo>
                  <a:pt x="49120" y="22632"/>
                  <a:pt x="46790" y="22226"/>
                  <a:pt x="44508" y="20823"/>
                </a:cubicBezTo>
                <a:cubicBezTo>
                  <a:pt x="37373" y="16292"/>
                  <a:pt x="39965" y="6552"/>
                  <a:pt x="32842" y="2021"/>
                </a:cubicBezTo>
                <a:cubicBezTo>
                  <a:pt x="30708" y="662"/>
                  <a:pt x="28283" y="1"/>
                  <a:pt x="259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59"/>
          <p:cNvSpPr/>
          <p:nvPr/>
        </p:nvSpPr>
        <p:spPr>
          <a:xfrm>
            <a:off x="4432951" y="1492713"/>
            <a:ext cx="1903789" cy="1328627"/>
          </a:xfrm>
          <a:custGeom>
            <a:avLst/>
            <a:gdLst/>
            <a:ahLst/>
            <a:cxnLst/>
            <a:rect l="l" t="t" r="r" b="b"/>
            <a:pathLst>
              <a:path w="92518" h="64567" extrusionOk="0">
                <a:moveTo>
                  <a:pt x="54320" y="0"/>
                </a:moveTo>
                <a:cubicBezTo>
                  <a:pt x="39902" y="0"/>
                  <a:pt x="22075" y="3338"/>
                  <a:pt x="11355" y="11067"/>
                </a:cubicBezTo>
                <a:cubicBezTo>
                  <a:pt x="4541" y="15253"/>
                  <a:pt x="521" y="17334"/>
                  <a:pt x="224" y="25373"/>
                </a:cubicBezTo>
                <a:cubicBezTo>
                  <a:pt x="0" y="34543"/>
                  <a:pt x="5908" y="37467"/>
                  <a:pt x="12899" y="37467"/>
                </a:cubicBezTo>
                <a:cubicBezTo>
                  <a:pt x="15201" y="37467"/>
                  <a:pt x="17620" y="37150"/>
                  <a:pt x="19977" y="36635"/>
                </a:cubicBezTo>
                <a:cubicBezTo>
                  <a:pt x="23430" y="35867"/>
                  <a:pt x="29606" y="33367"/>
                  <a:pt x="34672" y="33367"/>
                </a:cubicBezTo>
                <a:cubicBezTo>
                  <a:pt x="37457" y="33367"/>
                  <a:pt x="39906" y="34123"/>
                  <a:pt x="41382" y="36337"/>
                </a:cubicBezTo>
                <a:cubicBezTo>
                  <a:pt x="43761" y="40202"/>
                  <a:pt x="40193" y="43770"/>
                  <a:pt x="39301" y="47635"/>
                </a:cubicBezTo>
                <a:cubicBezTo>
                  <a:pt x="38409" y="51797"/>
                  <a:pt x="39051" y="56506"/>
                  <a:pt x="43166" y="58040"/>
                </a:cubicBezTo>
                <a:cubicBezTo>
                  <a:pt x="44436" y="58514"/>
                  <a:pt x="45554" y="58715"/>
                  <a:pt x="46562" y="58715"/>
                </a:cubicBezTo>
                <a:cubicBezTo>
                  <a:pt x="52115" y="58715"/>
                  <a:pt x="54325" y="52598"/>
                  <a:pt x="60112" y="52094"/>
                </a:cubicBezTo>
                <a:cubicBezTo>
                  <a:pt x="60299" y="52085"/>
                  <a:pt x="60479" y="52081"/>
                  <a:pt x="60653" y="52081"/>
                </a:cubicBezTo>
                <a:cubicBezTo>
                  <a:pt x="66270" y="52081"/>
                  <a:pt x="64940" y="56661"/>
                  <a:pt x="67247" y="60121"/>
                </a:cubicBezTo>
                <a:cubicBezTo>
                  <a:pt x="69103" y="63157"/>
                  <a:pt x="72393" y="64567"/>
                  <a:pt x="75761" y="64567"/>
                </a:cubicBezTo>
                <a:cubicBezTo>
                  <a:pt x="78331" y="64567"/>
                  <a:pt x="80946" y="63746"/>
                  <a:pt x="83004" y="62203"/>
                </a:cubicBezTo>
                <a:cubicBezTo>
                  <a:pt x="92518" y="55067"/>
                  <a:pt x="90437" y="32770"/>
                  <a:pt x="88058" y="22662"/>
                </a:cubicBezTo>
                <a:cubicBezTo>
                  <a:pt x="85085" y="10175"/>
                  <a:pt x="74680" y="1850"/>
                  <a:pt x="62193" y="364"/>
                </a:cubicBezTo>
                <a:cubicBezTo>
                  <a:pt x="59745" y="124"/>
                  <a:pt x="57096" y="0"/>
                  <a:pt x="543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59"/>
          <p:cNvSpPr/>
          <p:nvPr/>
        </p:nvSpPr>
        <p:spPr>
          <a:xfrm rot="4207798">
            <a:off x="7076584" y="2968235"/>
            <a:ext cx="1438102" cy="1328698"/>
          </a:xfrm>
          <a:custGeom>
            <a:avLst/>
            <a:gdLst/>
            <a:ahLst/>
            <a:cxnLst/>
            <a:rect l="l" t="t" r="r" b="b"/>
            <a:pathLst>
              <a:path w="57522" h="53146" extrusionOk="0">
                <a:moveTo>
                  <a:pt x="38824" y="0"/>
                </a:moveTo>
                <a:cubicBezTo>
                  <a:pt x="36106" y="0"/>
                  <a:pt x="34222" y="1704"/>
                  <a:pt x="30325" y="3209"/>
                </a:cubicBezTo>
                <a:cubicBezTo>
                  <a:pt x="28876" y="3933"/>
                  <a:pt x="27395" y="4167"/>
                  <a:pt x="25907" y="4167"/>
                </a:cubicBezTo>
                <a:cubicBezTo>
                  <a:pt x="23199" y="4167"/>
                  <a:pt x="20471" y="3393"/>
                  <a:pt x="17884" y="3393"/>
                </a:cubicBezTo>
                <a:cubicBezTo>
                  <a:pt x="16641" y="3393"/>
                  <a:pt x="15430" y="3571"/>
                  <a:pt x="14270" y="4101"/>
                </a:cubicBezTo>
                <a:cubicBezTo>
                  <a:pt x="0" y="10344"/>
                  <a:pt x="24973" y="34425"/>
                  <a:pt x="8467" y="44676"/>
                </a:cubicBezTo>
                <a:lnTo>
                  <a:pt x="8919" y="45128"/>
                </a:lnTo>
                <a:cubicBezTo>
                  <a:pt x="8467" y="50920"/>
                  <a:pt x="14710" y="51812"/>
                  <a:pt x="19170" y="52704"/>
                </a:cubicBezTo>
                <a:cubicBezTo>
                  <a:pt x="21169" y="52998"/>
                  <a:pt x="23137" y="53146"/>
                  <a:pt x="25060" y="53146"/>
                </a:cubicBezTo>
                <a:cubicBezTo>
                  <a:pt x="37720" y="53146"/>
                  <a:pt x="48416" y="46755"/>
                  <a:pt x="53062" y="33974"/>
                </a:cubicBezTo>
                <a:cubicBezTo>
                  <a:pt x="57522" y="22831"/>
                  <a:pt x="55738" y="7668"/>
                  <a:pt x="43703" y="1425"/>
                </a:cubicBezTo>
                <a:cubicBezTo>
                  <a:pt x="41662" y="402"/>
                  <a:pt x="40144" y="0"/>
                  <a:pt x="388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59"/>
          <p:cNvSpPr/>
          <p:nvPr/>
        </p:nvSpPr>
        <p:spPr>
          <a:xfrm>
            <a:off x="6695425" y="1558250"/>
            <a:ext cx="1596875" cy="978525"/>
          </a:xfrm>
          <a:custGeom>
            <a:avLst/>
            <a:gdLst/>
            <a:ahLst/>
            <a:cxnLst/>
            <a:rect l="l" t="t" r="r" b="b"/>
            <a:pathLst>
              <a:path w="63875" h="39141" extrusionOk="0">
                <a:moveTo>
                  <a:pt x="33386" y="1"/>
                </a:moveTo>
                <a:cubicBezTo>
                  <a:pt x="16712" y="1"/>
                  <a:pt x="1" y="9111"/>
                  <a:pt x="3416" y="25597"/>
                </a:cubicBezTo>
                <a:lnTo>
                  <a:pt x="3416" y="25609"/>
                </a:lnTo>
                <a:cubicBezTo>
                  <a:pt x="4486" y="30972"/>
                  <a:pt x="10932" y="38500"/>
                  <a:pt x="16307" y="39035"/>
                </a:cubicBezTo>
                <a:cubicBezTo>
                  <a:pt x="16913" y="39106"/>
                  <a:pt x="17460" y="39140"/>
                  <a:pt x="17955" y="39140"/>
                </a:cubicBezTo>
                <a:cubicBezTo>
                  <a:pt x="24926" y="39140"/>
                  <a:pt x="21539" y="32411"/>
                  <a:pt x="27058" y="29902"/>
                </a:cubicBezTo>
                <a:cubicBezTo>
                  <a:pt x="28422" y="29106"/>
                  <a:pt x="29811" y="28779"/>
                  <a:pt x="31202" y="28779"/>
                </a:cubicBezTo>
                <a:cubicBezTo>
                  <a:pt x="36383" y="28779"/>
                  <a:pt x="41610" y="33304"/>
                  <a:pt x="45847" y="34991"/>
                </a:cubicBezTo>
                <a:cubicBezTo>
                  <a:pt x="48304" y="35775"/>
                  <a:pt x="50521" y="36142"/>
                  <a:pt x="52490" y="36142"/>
                </a:cubicBezTo>
                <a:cubicBezTo>
                  <a:pt x="59992" y="36142"/>
                  <a:pt x="63875" y="30813"/>
                  <a:pt x="63602" y="22909"/>
                </a:cubicBezTo>
                <a:cubicBezTo>
                  <a:pt x="63058" y="7228"/>
                  <a:pt x="48237" y="1"/>
                  <a:pt x="3338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59"/>
          <p:cNvSpPr/>
          <p:nvPr/>
        </p:nvSpPr>
        <p:spPr>
          <a:xfrm>
            <a:off x="3166700" y="2734850"/>
            <a:ext cx="1106843" cy="1694032"/>
          </a:xfrm>
          <a:custGeom>
            <a:avLst/>
            <a:gdLst/>
            <a:ahLst/>
            <a:cxnLst/>
            <a:rect l="l" t="t" r="r" b="b"/>
            <a:pathLst>
              <a:path w="55880" h="101348" extrusionOk="0">
                <a:moveTo>
                  <a:pt x="25848" y="1"/>
                </a:moveTo>
                <a:cubicBezTo>
                  <a:pt x="24778" y="2044"/>
                  <a:pt x="24016" y="4233"/>
                  <a:pt x="23594" y="6503"/>
                </a:cubicBezTo>
                <a:cubicBezTo>
                  <a:pt x="22102" y="14870"/>
                  <a:pt x="26140" y="23238"/>
                  <a:pt x="26205" y="31718"/>
                </a:cubicBezTo>
                <a:cubicBezTo>
                  <a:pt x="26221" y="34507"/>
                  <a:pt x="25799" y="37378"/>
                  <a:pt x="24437" y="39875"/>
                </a:cubicBezTo>
                <a:cubicBezTo>
                  <a:pt x="22037" y="44318"/>
                  <a:pt x="17059" y="47058"/>
                  <a:pt x="11968" y="48534"/>
                </a:cubicBezTo>
                <a:cubicBezTo>
                  <a:pt x="9097" y="49377"/>
                  <a:pt x="5984" y="49961"/>
                  <a:pt x="3746" y="51826"/>
                </a:cubicBezTo>
                <a:cubicBezTo>
                  <a:pt x="0" y="54971"/>
                  <a:pt x="130" y="60663"/>
                  <a:pt x="2173" y="64976"/>
                </a:cubicBezTo>
                <a:cubicBezTo>
                  <a:pt x="4622" y="70165"/>
                  <a:pt x="9308" y="74300"/>
                  <a:pt x="14740" y="76862"/>
                </a:cubicBezTo>
                <a:cubicBezTo>
                  <a:pt x="20156" y="79424"/>
                  <a:pt x="26286" y="80478"/>
                  <a:pt x="32367" y="80576"/>
                </a:cubicBezTo>
                <a:cubicBezTo>
                  <a:pt x="34572" y="80608"/>
                  <a:pt x="36891" y="80559"/>
                  <a:pt x="38804" y="81565"/>
                </a:cubicBezTo>
                <a:cubicBezTo>
                  <a:pt x="40701" y="82586"/>
                  <a:pt x="41837" y="84483"/>
                  <a:pt x="42745" y="86364"/>
                </a:cubicBezTo>
                <a:cubicBezTo>
                  <a:pt x="45015" y="91051"/>
                  <a:pt x="46361" y="96142"/>
                  <a:pt x="46734" y="101348"/>
                </a:cubicBezTo>
                <a:lnTo>
                  <a:pt x="55879" y="101348"/>
                </a:lnTo>
                <a:lnTo>
                  <a:pt x="5587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59"/>
          <p:cNvSpPr/>
          <p:nvPr/>
        </p:nvSpPr>
        <p:spPr>
          <a:xfrm>
            <a:off x="883400" y="829125"/>
            <a:ext cx="1316725" cy="2533700"/>
          </a:xfrm>
          <a:custGeom>
            <a:avLst/>
            <a:gdLst/>
            <a:ahLst/>
            <a:cxnLst/>
            <a:rect l="l" t="t" r="r" b="b"/>
            <a:pathLst>
              <a:path w="52669" h="101348" extrusionOk="0">
                <a:moveTo>
                  <a:pt x="0" y="1"/>
                </a:moveTo>
                <a:lnTo>
                  <a:pt x="0" y="101348"/>
                </a:lnTo>
                <a:lnTo>
                  <a:pt x="4232" y="101348"/>
                </a:lnTo>
                <a:cubicBezTo>
                  <a:pt x="5157" y="99969"/>
                  <a:pt x="6162" y="98640"/>
                  <a:pt x="7265" y="97375"/>
                </a:cubicBezTo>
                <a:cubicBezTo>
                  <a:pt x="17902" y="85294"/>
                  <a:pt x="34296" y="83673"/>
                  <a:pt x="45225" y="72014"/>
                </a:cubicBezTo>
                <a:cubicBezTo>
                  <a:pt x="47820" y="69225"/>
                  <a:pt x="50106" y="65803"/>
                  <a:pt x="51030" y="61717"/>
                </a:cubicBezTo>
                <a:cubicBezTo>
                  <a:pt x="52668" y="54371"/>
                  <a:pt x="49620" y="46702"/>
                  <a:pt x="45971" y="40540"/>
                </a:cubicBezTo>
                <a:cubicBezTo>
                  <a:pt x="42323" y="34378"/>
                  <a:pt x="37912" y="28573"/>
                  <a:pt x="36242" y="21227"/>
                </a:cubicBezTo>
                <a:cubicBezTo>
                  <a:pt x="34604" y="13979"/>
                  <a:pt x="36080" y="5806"/>
                  <a:pt x="3995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59"/>
          <p:cNvSpPr/>
          <p:nvPr/>
        </p:nvSpPr>
        <p:spPr>
          <a:xfrm>
            <a:off x="2782275" y="1558250"/>
            <a:ext cx="1417835" cy="752777"/>
          </a:xfrm>
          <a:custGeom>
            <a:avLst/>
            <a:gdLst/>
            <a:ahLst/>
            <a:cxnLst/>
            <a:rect l="l" t="t" r="r" b="b"/>
            <a:pathLst>
              <a:path w="95445" h="50675" extrusionOk="0">
                <a:moveTo>
                  <a:pt x="19568" y="0"/>
                </a:moveTo>
                <a:cubicBezTo>
                  <a:pt x="17923" y="0"/>
                  <a:pt x="16272" y="114"/>
                  <a:pt x="14659" y="293"/>
                </a:cubicBezTo>
                <a:cubicBezTo>
                  <a:pt x="9778" y="844"/>
                  <a:pt x="4914" y="1931"/>
                  <a:pt x="0" y="2028"/>
                </a:cubicBezTo>
                <a:lnTo>
                  <a:pt x="0" y="50674"/>
                </a:lnTo>
                <a:lnTo>
                  <a:pt x="95445" y="50674"/>
                </a:lnTo>
                <a:lnTo>
                  <a:pt x="95429" y="50658"/>
                </a:lnTo>
                <a:cubicBezTo>
                  <a:pt x="83478" y="37086"/>
                  <a:pt x="64797" y="30227"/>
                  <a:pt x="46328" y="27438"/>
                </a:cubicBezTo>
                <a:cubicBezTo>
                  <a:pt x="41707" y="26740"/>
                  <a:pt x="36453" y="25913"/>
                  <a:pt x="33939" y="22200"/>
                </a:cubicBezTo>
                <a:cubicBezTo>
                  <a:pt x="31199" y="18162"/>
                  <a:pt x="33145" y="12925"/>
                  <a:pt x="33664" y="8157"/>
                </a:cubicBezTo>
                <a:cubicBezTo>
                  <a:pt x="33777" y="7217"/>
                  <a:pt x="33810" y="6228"/>
                  <a:pt x="33469" y="5336"/>
                </a:cubicBezTo>
                <a:cubicBezTo>
                  <a:pt x="33015" y="4201"/>
                  <a:pt x="31977" y="3358"/>
                  <a:pt x="30891" y="2709"/>
                </a:cubicBezTo>
                <a:cubicBezTo>
                  <a:pt x="27556" y="674"/>
                  <a:pt x="23578" y="0"/>
                  <a:pt x="1956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59"/>
          <p:cNvSpPr/>
          <p:nvPr/>
        </p:nvSpPr>
        <p:spPr>
          <a:xfrm rot="10800000">
            <a:off x="1268850" y="3574476"/>
            <a:ext cx="1738459" cy="1076925"/>
          </a:xfrm>
          <a:custGeom>
            <a:avLst/>
            <a:gdLst/>
            <a:ahLst/>
            <a:cxnLst/>
            <a:rect l="l" t="t" r="r" b="b"/>
            <a:pathLst>
              <a:path w="88992" h="55128" extrusionOk="0">
                <a:moveTo>
                  <a:pt x="11465" y="1"/>
                </a:moveTo>
                <a:cubicBezTo>
                  <a:pt x="13702" y="4055"/>
                  <a:pt x="15227" y="8514"/>
                  <a:pt x="15178" y="13119"/>
                </a:cubicBezTo>
                <a:cubicBezTo>
                  <a:pt x="15178" y="14546"/>
                  <a:pt x="14919" y="15957"/>
                  <a:pt x="14416" y="17287"/>
                </a:cubicBezTo>
                <a:cubicBezTo>
                  <a:pt x="13897" y="18600"/>
                  <a:pt x="13070" y="19719"/>
                  <a:pt x="11870" y="20400"/>
                </a:cubicBezTo>
                <a:cubicBezTo>
                  <a:pt x="10654" y="21081"/>
                  <a:pt x="9308" y="21211"/>
                  <a:pt x="7913" y="21340"/>
                </a:cubicBezTo>
                <a:cubicBezTo>
                  <a:pt x="6535" y="21486"/>
                  <a:pt x="5141" y="21584"/>
                  <a:pt x="3908" y="22184"/>
                </a:cubicBezTo>
                <a:cubicBezTo>
                  <a:pt x="16" y="24081"/>
                  <a:pt x="0" y="30178"/>
                  <a:pt x="3033" y="33275"/>
                </a:cubicBezTo>
                <a:cubicBezTo>
                  <a:pt x="4541" y="34832"/>
                  <a:pt x="6486" y="35772"/>
                  <a:pt x="8562" y="36291"/>
                </a:cubicBezTo>
                <a:cubicBezTo>
                  <a:pt x="10385" y="36591"/>
                  <a:pt x="12287" y="36754"/>
                  <a:pt x="14208" y="36754"/>
                </a:cubicBezTo>
                <a:cubicBezTo>
                  <a:pt x="21311" y="36754"/>
                  <a:pt x="28661" y="34527"/>
                  <a:pt x="33129" y="28783"/>
                </a:cubicBezTo>
                <a:cubicBezTo>
                  <a:pt x="36582" y="24729"/>
                  <a:pt x="36988" y="19265"/>
                  <a:pt x="40636" y="15211"/>
                </a:cubicBezTo>
                <a:cubicBezTo>
                  <a:pt x="42878" y="12970"/>
                  <a:pt x="45999" y="11993"/>
                  <a:pt x="49138" y="11993"/>
                </a:cubicBezTo>
                <a:cubicBezTo>
                  <a:pt x="49973" y="11993"/>
                  <a:pt x="50809" y="12062"/>
                  <a:pt x="51630" y="12195"/>
                </a:cubicBezTo>
                <a:cubicBezTo>
                  <a:pt x="52895" y="12373"/>
                  <a:pt x="54128" y="12681"/>
                  <a:pt x="55328" y="13087"/>
                </a:cubicBezTo>
                <a:cubicBezTo>
                  <a:pt x="58927" y="14335"/>
                  <a:pt x="62171" y="16622"/>
                  <a:pt x="64246" y="19800"/>
                </a:cubicBezTo>
                <a:cubicBezTo>
                  <a:pt x="65284" y="21405"/>
                  <a:pt x="65997" y="23189"/>
                  <a:pt x="66338" y="25070"/>
                </a:cubicBezTo>
                <a:cubicBezTo>
                  <a:pt x="67992" y="30599"/>
                  <a:pt x="64133" y="34653"/>
                  <a:pt x="62106" y="39323"/>
                </a:cubicBezTo>
                <a:cubicBezTo>
                  <a:pt x="60890" y="42567"/>
                  <a:pt x="62316" y="45810"/>
                  <a:pt x="64749" y="48242"/>
                </a:cubicBezTo>
                <a:cubicBezTo>
                  <a:pt x="70285" y="53599"/>
                  <a:pt x="77889" y="55127"/>
                  <a:pt x="85232" y="55127"/>
                </a:cubicBezTo>
                <a:cubicBezTo>
                  <a:pt x="86491" y="55127"/>
                  <a:pt x="87743" y="55082"/>
                  <a:pt x="88975" y="55004"/>
                </a:cubicBezTo>
                <a:lnTo>
                  <a:pt x="88991" y="55004"/>
                </a:lnTo>
                <a:lnTo>
                  <a:pt x="8899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59"/>
          <p:cNvSpPr/>
          <p:nvPr/>
        </p:nvSpPr>
        <p:spPr>
          <a:xfrm>
            <a:off x="2009800" y="2933300"/>
            <a:ext cx="934025" cy="689175"/>
          </a:xfrm>
          <a:custGeom>
            <a:avLst/>
            <a:gdLst/>
            <a:ahLst/>
            <a:cxnLst/>
            <a:rect l="l" t="t" r="r" b="b"/>
            <a:pathLst>
              <a:path w="37361" h="27567" extrusionOk="0">
                <a:moveTo>
                  <a:pt x="0" y="0"/>
                </a:moveTo>
                <a:lnTo>
                  <a:pt x="0" y="27566"/>
                </a:lnTo>
                <a:cubicBezTo>
                  <a:pt x="5854" y="26999"/>
                  <a:pt x="11140" y="23772"/>
                  <a:pt x="14302" y="18794"/>
                </a:cubicBezTo>
                <a:cubicBezTo>
                  <a:pt x="15194" y="17399"/>
                  <a:pt x="15940" y="15859"/>
                  <a:pt x="17108" y="14740"/>
                </a:cubicBezTo>
                <a:cubicBezTo>
                  <a:pt x="19686" y="12275"/>
                  <a:pt x="23480" y="12535"/>
                  <a:pt x="26772" y="11627"/>
                </a:cubicBezTo>
                <a:cubicBezTo>
                  <a:pt x="31604" y="10297"/>
                  <a:pt x="35674" y="6032"/>
                  <a:pt x="37166" y="778"/>
                </a:cubicBezTo>
                <a:cubicBezTo>
                  <a:pt x="37231" y="519"/>
                  <a:pt x="37296" y="260"/>
                  <a:pt x="373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110"/>
        <p:cNvGrpSpPr/>
        <p:nvPr/>
      </p:nvGrpSpPr>
      <p:grpSpPr>
        <a:xfrm>
          <a:off x="0" y="0"/>
          <a:ext cx="0" cy="0"/>
          <a:chOff x="0" y="0"/>
          <a:chExt cx="0" cy="0"/>
        </a:xfrm>
      </p:grpSpPr>
      <p:sp>
        <p:nvSpPr>
          <p:cNvPr id="1111" name="Google Shape;1111;p60"/>
          <p:cNvSpPr txBox="1">
            <a:spLocks noGrp="1"/>
          </p:cNvSpPr>
          <p:nvPr>
            <p:ph type="title"/>
          </p:nvPr>
        </p:nvSpPr>
        <p:spPr>
          <a:xfrm>
            <a:off x="540000" y="363275"/>
            <a:ext cx="806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Alternative Resources</a:t>
            </a:r>
            <a:endParaRPr/>
          </a:p>
        </p:txBody>
      </p:sp>
      <p:sp>
        <p:nvSpPr>
          <p:cNvPr id="1112" name="Google Shape;1112;p60"/>
          <p:cNvSpPr txBox="1">
            <a:spLocks noGrp="1"/>
          </p:cNvSpPr>
          <p:nvPr>
            <p:ph type="subTitle" idx="1"/>
          </p:nvPr>
        </p:nvSpPr>
        <p:spPr>
          <a:xfrm>
            <a:off x="2115575" y="1535450"/>
            <a:ext cx="2007900" cy="35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Photos</a:t>
            </a:r>
            <a:endParaRPr/>
          </a:p>
        </p:txBody>
      </p:sp>
      <p:sp>
        <p:nvSpPr>
          <p:cNvPr id="1113" name="Google Shape;1113;p60"/>
          <p:cNvSpPr txBox="1">
            <a:spLocks noGrp="1"/>
          </p:cNvSpPr>
          <p:nvPr>
            <p:ph type="subTitle" idx="2"/>
          </p:nvPr>
        </p:nvSpPr>
        <p:spPr>
          <a:xfrm>
            <a:off x="2016350" y="2145400"/>
            <a:ext cx="5111400" cy="17925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Font typeface="Proxima Nova"/>
              <a:buChar char="●"/>
            </a:pPr>
            <a:r>
              <a:rPr lang="en">
                <a:solidFill>
                  <a:schemeClr val="hlink"/>
                </a:solidFill>
                <a:highlight>
                  <a:srgbClr val="FFFFFF"/>
                </a:highlight>
                <a:uFill>
                  <a:noFill/>
                </a:uFill>
                <a:hlinkClick r:id="rId3"/>
              </a:rPr>
              <a:t>High angle of male swimmer in the water pool</a:t>
            </a:r>
            <a:endParaRPr>
              <a:solidFill>
                <a:srgbClr val="374957"/>
              </a:solidFill>
              <a:highlight>
                <a:srgbClr val="FFFFFF"/>
              </a:highlight>
            </a:endParaRPr>
          </a:p>
          <a:p>
            <a:pPr marL="457200" lvl="0" indent="-317500" algn="l" rtl="0">
              <a:spcBef>
                <a:spcPts val="1000"/>
              </a:spcBef>
              <a:spcAft>
                <a:spcPts val="0"/>
              </a:spcAft>
              <a:buSzPts val="1400"/>
              <a:buFont typeface="Proxima Nova"/>
              <a:buChar char="●"/>
            </a:pPr>
            <a:r>
              <a:rPr lang="en">
                <a:solidFill>
                  <a:schemeClr val="hlink"/>
                </a:solidFill>
                <a:highlight>
                  <a:srgbClr val="FFFFFF"/>
                </a:highlight>
                <a:uFill>
                  <a:noFill/>
                </a:uFill>
                <a:hlinkClick r:id="rId4"/>
              </a:rPr>
              <a:t>Smiley male swimmer posing with goggles and cap in the pool</a:t>
            </a:r>
            <a:endParaRPr>
              <a:solidFill>
                <a:srgbClr val="374957"/>
              </a:solidFill>
              <a:highlight>
                <a:srgbClr val="FFFFFF"/>
              </a:highlight>
            </a:endParaRPr>
          </a:p>
          <a:p>
            <a:pPr marL="457200" lvl="0" indent="-317500" algn="l" rtl="0">
              <a:spcBef>
                <a:spcPts val="1000"/>
              </a:spcBef>
              <a:spcAft>
                <a:spcPts val="0"/>
              </a:spcAft>
              <a:buSzPts val="1400"/>
              <a:buFont typeface="Proxima Nova"/>
              <a:buChar char="●"/>
            </a:pPr>
            <a:r>
              <a:rPr lang="en">
                <a:solidFill>
                  <a:schemeClr val="hlink"/>
                </a:solidFill>
                <a:highlight>
                  <a:srgbClr val="FFFFFF"/>
                </a:highlight>
                <a:uFill>
                  <a:noFill/>
                </a:uFill>
                <a:hlinkClick r:id="rId5"/>
              </a:rPr>
              <a:t>High angle of male swimmer swimming in water pool</a:t>
            </a:r>
            <a:endParaRPr>
              <a:solidFill>
                <a:srgbClr val="374957"/>
              </a:solidFill>
              <a:highlight>
                <a:srgbClr val="FFFFFF"/>
              </a:highlight>
            </a:endParaRPr>
          </a:p>
          <a:p>
            <a:pPr marL="457200" lvl="0" indent="-317500" algn="l" rtl="0">
              <a:spcBef>
                <a:spcPts val="1000"/>
              </a:spcBef>
              <a:spcAft>
                <a:spcPts val="0"/>
              </a:spcAft>
              <a:buSzPts val="1400"/>
              <a:buFont typeface="Proxima Nova"/>
              <a:buChar char="●"/>
            </a:pPr>
            <a:r>
              <a:rPr lang="en">
                <a:solidFill>
                  <a:schemeClr val="hlink"/>
                </a:solidFill>
                <a:highlight>
                  <a:srgbClr val="FFFFFF"/>
                </a:highlight>
                <a:uFill>
                  <a:noFill/>
                </a:uFill>
                <a:hlinkClick r:id="rId6"/>
              </a:rPr>
              <a:t>Front view young man at basin stretching </a:t>
            </a:r>
            <a:endParaRPr>
              <a:solidFill>
                <a:srgbClr val="374957"/>
              </a:solidFill>
              <a:highlight>
                <a:srgbClr val="FFFFFF"/>
              </a:highlight>
            </a:endParaRPr>
          </a:p>
          <a:p>
            <a:pPr marL="457200" lvl="0" indent="-317500" algn="l" rtl="0">
              <a:spcBef>
                <a:spcPts val="1000"/>
              </a:spcBef>
              <a:spcAft>
                <a:spcPts val="1000"/>
              </a:spcAft>
              <a:buSzPts val="1400"/>
              <a:buFont typeface="Proxima Nova"/>
              <a:buChar char="●"/>
            </a:pPr>
            <a:r>
              <a:rPr lang="en">
                <a:solidFill>
                  <a:schemeClr val="hlink"/>
                </a:solidFill>
                <a:highlight>
                  <a:srgbClr val="FFFFFF"/>
                </a:highlight>
                <a:uFill>
                  <a:noFill/>
                </a:uFill>
                <a:hlinkClick r:id="rId7"/>
              </a:rPr>
              <a:t>High angle male stretching before swimming</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117"/>
        <p:cNvGrpSpPr/>
        <p:nvPr/>
      </p:nvGrpSpPr>
      <p:grpSpPr>
        <a:xfrm>
          <a:off x="0" y="0"/>
          <a:ext cx="0" cy="0"/>
          <a:chOff x="0" y="0"/>
          <a:chExt cx="0" cy="0"/>
        </a:xfrm>
      </p:grpSpPr>
      <p:sp>
        <p:nvSpPr>
          <p:cNvPr id="1118" name="Google Shape;1118;p61"/>
          <p:cNvSpPr txBox="1">
            <a:spLocks noGrp="1"/>
          </p:cNvSpPr>
          <p:nvPr>
            <p:ph type="title"/>
          </p:nvPr>
        </p:nvSpPr>
        <p:spPr>
          <a:xfrm>
            <a:off x="3105950" y="363275"/>
            <a:ext cx="2932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Resources</a:t>
            </a:r>
            <a:endParaRPr/>
          </a:p>
        </p:txBody>
      </p:sp>
      <p:sp>
        <p:nvSpPr>
          <p:cNvPr id="1119" name="Google Shape;1119;p61"/>
          <p:cNvSpPr txBox="1">
            <a:spLocks noGrp="1"/>
          </p:cNvSpPr>
          <p:nvPr>
            <p:ph type="subTitle" idx="3"/>
          </p:nvPr>
        </p:nvSpPr>
        <p:spPr>
          <a:xfrm>
            <a:off x="4564200" y="1535450"/>
            <a:ext cx="2007900" cy="35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Vectors</a:t>
            </a:r>
            <a:endParaRPr/>
          </a:p>
        </p:txBody>
      </p:sp>
      <p:sp>
        <p:nvSpPr>
          <p:cNvPr id="1120" name="Google Shape;1120;p61"/>
          <p:cNvSpPr txBox="1">
            <a:spLocks noGrp="1"/>
          </p:cNvSpPr>
          <p:nvPr>
            <p:ph type="subTitle" idx="4"/>
          </p:nvPr>
        </p:nvSpPr>
        <p:spPr>
          <a:xfrm>
            <a:off x="4440600" y="2145400"/>
            <a:ext cx="3834000" cy="17619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a:solidFill>
                  <a:schemeClr val="hlink"/>
                </a:solidFill>
                <a:highlight>
                  <a:srgbClr val="FFFFFF"/>
                </a:highlight>
                <a:uFill>
                  <a:noFill/>
                </a:uFill>
                <a:hlinkClick r:id="rId3"/>
              </a:rPr>
              <a:t>Abstract rounded shape business card template </a:t>
            </a:r>
            <a:endParaRPr>
              <a:solidFill>
                <a:srgbClr val="374957"/>
              </a:solidFill>
              <a:highlight>
                <a:srgbClr val="FFFFFF"/>
              </a:highlight>
            </a:endParaRPr>
          </a:p>
          <a:p>
            <a:pPr marL="457200" lvl="0" indent="-317500" algn="l" rtl="0">
              <a:spcBef>
                <a:spcPts val="1000"/>
              </a:spcBef>
              <a:spcAft>
                <a:spcPts val="1000"/>
              </a:spcAft>
              <a:buSzPts val="1400"/>
              <a:buChar char="●"/>
            </a:pPr>
            <a:r>
              <a:rPr lang="en">
                <a:solidFill>
                  <a:schemeClr val="hlink"/>
                </a:solidFill>
                <a:highlight>
                  <a:srgbClr val="FFFFFF"/>
                </a:highlight>
                <a:uFill>
                  <a:noFill/>
                </a:uFill>
                <a:hlinkClick r:id="rId4"/>
              </a:rPr>
              <a:t>Dynamic poster collection</a:t>
            </a:r>
            <a:endParaRPr/>
          </a:p>
        </p:txBody>
      </p:sp>
      <p:sp>
        <p:nvSpPr>
          <p:cNvPr id="1121" name="Google Shape;1121;p61"/>
          <p:cNvSpPr txBox="1">
            <a:spLocks noGrp="1"/>
          </p:cNvSpPr>
          <p:nvPr>
            <p:ph type="subTitle" idx="1"/>
          </p:nvPr>
        </p:nvSpPr>
        <p:spPr>
          <a:xfrm>
            <a:off x="760275" y="1535450"/>
            <a:ext cx="2007900" cy="35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Photos</a:t>
            </a:r>
            <a:endParaRPr/>
          </a:p>
        </p:txBody>
      </p:sp>
      <p:sp>
        <p:nvSpPr>
          <p:cNvPr id="1122" name="Google Shape;1122;p61"/>
          <p:cNvSpPr txBox="1">
            <a:spLocks noGrp="1"/>
          </p:cNvSpPr>
          <p:nvPr>
            <p:ph type="subTitle" idx="2"/>
          </p:nvPr>
        </p:nvSpPr>
        <p:spPr>
          <a:xfrm>
            <a:off x="540000" y="2145400"/>
            <a:ext cx="3834000" cy="17619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a:solidFill>
                  <a:schemeClr val="hlink"/>
                </a:solidFill>
                <a:highlight>
                  <a:srgbClr val="FFFFFF"/>
                </a:highlight>
                <a:uFill>
                  <a:noFill/>
                </a:uFill>
                <a:hlinkClick r:id="rId5"/>
              </a:rPr>
              <a:t>Male swimmer floating in the pool</a:t>
            </a:r>
            <a:endParaRPr>
              <a:solidFill>
                <a:srgbClr val="374957"/>
              </a:solidFill>
              <a:highlight>
                <a:srgbClr val="FFFFFF"/>
              </a:highlight>
            </a:endParaRPr>
          </a:p>
          <a:p>
            <a:pPr marL="457200" lvl="0" indent="-317500" algn="l" rtl="0">
              <a:spcBef>
                <a:spcPts val="1000"/>
              </a:spcBef>
              <a:spcAft>
                <a:spcPts val="0"/>
              </a:spcAft>
              <a:buSzPts val="1400"/>
              <a:buChar char="●"/>
            </a:pPr>
            <a:r>
              <a:rPr lang="en">
                <a:solidFill>
                  <a:schemeClr val="hlink"/>
                </a:solidFill>
                <a:highlight>
                  <a:srgbClr val="FFFFFF"/>
                </a:highlight>
                <a:uFill>
                  <a:noFill/>
                </a:uFill>
                <a:hlinkClick r:id="rId6"/>
              </a:rPr>
              <a:t>Male swimmers swimming in the pool</a:t>
            </a:r>
            <a:endParaRPr>
              <a:solidFill>
                <a:srgbClr val="374957"/>
              </a:solidFill>
              <a:highlight>
                <a:srgbClr val="FFFFFF"/>
              </a:highlight>
            </a:endParaRPr>
          </a:p>
          <a:p>
            <a:pPr marL="457200" lvl="0" indent="-317500" algn="l" rtl="0">
              <a:spcBef>
                <a:spcPts val="1000"/>
              </a:spcBef>
              <a:spcAft>
                <a:spcPts val="0"/>
              </a:spcAft>
              <a:buSzPts val="1400"/>
              <a:buChar char="●"/>
            </a:pPr>
            <a:r>
              <a:rPr lang="en">
                <a:solidFill>
                  <a:srgbClr val="374957"/>
                </a:solidFill>
                <a:highlight>
                  <a:srgbClr val="FFFFFF"/>
                </a:highlight>
              </a:rPr>
              <a:t>M</a:t>
            </a:r>
            <a:r>
              <a:rPr lang="en">
                <a:solidFill>
                  <a:schemeClr val="hlink"/>
                </a:solidFill>
                <a:highlight>
                  <a:srgbClr val="FFFFFF"/>
                </a:highlight>
                <a:uFill>
                  <a:noFill/>
                </a:uFill>
                <a:hlinkClick r:id="rId7"/>
              </a:rPr>
              <a:t>ale swimmer emerging out of pool</a:t>
            </a:r>
            <a:endParaRPr>
              <a:solidFill>
                <a:srgbClr val="374957"/>
              </a:solidFill>
              <a:highlight>
                <a:srgbClr val="FFFFFF"/>
              </a:highlight>
            </a:endParaRPr>
          </a:p>
          <a:p>
            <a:pPr marL="457200" lvl="0" indent="-317500" algn="l" rtl="0">
              <a:spcBef>
                <a:spcPts val="1000"/>
              </a:spcBef>
              <a:spcAft>
                <a:spcPts val="0"/>
              </a:spcAft>
              <a:buSzPts val="1400"/>
              <a:buChar char="●"/>
            </a:pPr>
            <a:r>
              <a:rPr lang="en">
                <a:solidFill>
                  <a:srgbClr val="374957"/>
                </a:solidFill>
                <a:highlight>
                  <a:srgbClr val="FFFFFF"/>
                </a:highlight>
              </a:rPr>
              <a:t>P</a:t>
            </a:r>
            <a:r>
              <a:rPr lang="en">
                <a:solidFill>
                  <a:schemeClr val="hlink"/>
                </a:solidFill>
                <a:highlight>
                  <a:srgbClr val="FFFFFF"/>
                </a:highlight>
                <a:uFill>
                  <a:noFill/>
                </a:uFill>
                <a:hlinkClick r:id="rId8"/>
              </a:rPr>
              <a:t>retty young girl posing in swim wear</a:t>
            </a:r>
            <a:endParaRPr>
              <a:solidFill>
                <a:srgbClr val="374957"/>
              </a:solidFill>
              <a:highlight>
                <a:srgbClr val="FFFFFF"/>
              </a:highlight>
            </a:endParaRPr>
          </a:p>
          <a:p>
            <a:pPr marL="457200" lvl="0" indent="-317500" algn="l" rtl="0">
              <a:spcBef>
                <a:spcPts val="1000"/>
              </a:spcBef>
              <a:spcAft>
                <a:spcPts val="1000"/>
              </a:spcAft>
              <a:buSzPts val="1400"/>
              <a:buChar char="●"/>
            </a:pPr>
            <a:r>
              <a:rPr lang="en">
                <a:solidFill>
                  <a:schemeClr val="hlink"/>
                </a:solidFill>
                <a:highlight>
                  <a:srgbClr val="FFFFFF"/>
                </a:highlight>
                <a:uFill>
                  <a:noFill/>
                </a:uFill>
                <a:hlinkClick r:id="rId9"/>
              </a:rPr>
              <a:t>Woman swimmer swimming close up</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126"/>
        <p:cNvGrpSpPr/>
        <p:nvPr/>
      </p:nvGrpSpPr>
      <p:grpSpPr>
        <a:xfrm>
          <a:off x="0" y="0"/>
          <a:ext cx="0" cy="0"/>
          <a:chOff x="0" y="0"/>
          <a:chExt cx="0" cy="0"/>
        </a:xfrm>
      </p:grpSpPr>
      <p:sp>
        <p:nvSpPr>
          <p:cNvPr id="1127" name="Google Shape;1127;p62"/>
          <p:cNvSpPr txBox="1">
            <a:spLocks noGrp="1"/>
          </p:cNvSpPr>
          <p:nvPr>
            <p:ph type="title" idx="4294967295"/>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Instructions for use (</a:t>
            </a:r>
            <a:r>
              <a:rPr lang="en">
                <a:latin typeface="Arial"/>
                <a:ea typeface="Arial"/>
                <a:cs typeface="Arial"/>
                <a:sym typeface="Arial"/>
              </a:rPr>
              <a:t>free users)</a:t>
            </a:r>
            <a:endParaRPr>
              <a:solidFill>
                <a:srgbClr val="FFFFFF"/>
              </a:solidFill>
              <a:latin typeface="Arial"/>
              <a:ea typeface="Arial"/>
              <a:cs typeface="Arial"/>
              <a:sym typeface="Arial"/>
            </a:endParaRPr>
          </a:p>
        </p:txBody>
      </p:sp>
      <p:sp>
        <p:nvSpPr>
          <p:cNvPr id="1128" name="Google Shape;1128;p62"/>
          <p:cNvSpPr txBox="1">
            <a:spLocks noGrp="1"/>
          </p:cNvSpPr>
          <p:nvPr>
            <p:ph type="body" idx="4294967295"/>
          </p:nvPr>
        </p:nvSpPr>
        <p:spPr>
          <a:xfrm>
            <a:off x="1048350" y="690275"/>
            <a:ext cx="7047300" cy="440100"/>
          </a:xfrm>
          <a:prstGeom prst="rect">
            <a:avLst/>
          </a:prstGeom>
        </p:spPr>
        <p:txBody>
          <a:bodyPr spcFirstLastPara="1" wrap="square" lIns="91425" tIns="91425" rIns="91425" bIns="91425" anchor="t" anchorCtr="0">
            <a:noAutofit/>
          </a:bodyPr>
          <a:lstStyle/>
          <a:p>
            <a:pPr marL="0" marR="0" lvl="0" indent="0" algn="l" rtl="0">
              <a:lnSpc>
                <a:spcPct val="115000"/>
              </a:lnSpc>
              <a:spcBef>
                <a:spcPts val="1400"/>
              </a:spcBef>
              <a:spcAft>
                <a:spcPts val="0"/>
              </a:spcAft>
              <a:buNone/>
            </a:pPr>
            <a:r>
              <a:rPr lang="en">
                <a:solidFill>
                  <a:srgbClr val="FFFFFF"/>
                </a:solidFill>
                <a:latin typeface="Arial"/>
                <a:ea typeface="Arial"/>
                <a:cs typeface="Arial"/>
                <a:sym typeface="Arial"/>
              </a:rPr>
              <a:t>In order to use this template, you must credit </a:t>
            </a:r>
            <a:r>
              <a:rPr lang="en" sz="1000" b="1" u="sng">
                <a:solidFill>
                  <a:srgbClr val="869FB2"/>
                </a:solidFill>
                <a:latin typeface="Arial"/>
                <a:ea typeface="Arial"/>
                <a:cs typeface="Arial"/>
                <a:sym typeface="Arial"/>
              </a:rPr>
              <a:t>S</a:t>
            </a:r>
            <a:r>
              <a:rPr lang="en" b="1" u="sng">
                <a:solidFill>
                  <a:srgbClr val="869FB2"/>
                </a:solidFill>
                <a:latin typeface="Arial"/>
                <a:ea typeface="Arial"/>
                <a:cs typeface="Arial"/>
                <a:sym typeface="Arial"/>
                <a:hlinkClick r:id="rId3">
                  <a:extLst>
                    <a:ext uri="{A12FA001-AC4F-418D-AE19-62706E023703}">
                      <ahyp:hlinkClr xmlns:ahyp="http://schemas.microsoft.com/office/drawing/2018/hyperlinkcolor" val="tx"/>
                    </a:ext>
                  </a:extLst>
                </a:hlinkClick>
              </a:rPr>
              <a:t>lidesgo</a:t>
            </a:r>
            <a:r>
              <a:rPr lang="en">
                <a:solidFill>
                  <a:srgbClr val="435D74"/>
                </a:solidFill>
                <a:latin typeface="Arial"/>
                <a:ea typeface="Arial"/>
                <a:cs typeface="Arial"/>
                <a:sym typeface="Arial"/>
              </a:rPr>
              <a:t> </a:t>
            </a:r>
            <a:r>
              <a:rPr lang="en">
                <a:solidFill>
                  <a:srgbClr val="FFFFFF"/>
                </a:solidFill>
                <a:latin typeface="Arial"/>
                <a:ea typeface="Arial"/>
                <a:cs typeface="Arial"/>
                <a:sym typeface="Arial"/>
              </a:rPr>
              <a:t>by keeping the Thanks slide.</a:t>
            </a:r>
            <a:endParaRPr>
              <a:solidFill>
                <a:srgbClr val="FFFFFF"/>
              </a:solidFill>
              <a:latin typeface="Arial"/>
              <a:ea typeface="Arial"/>
              <a:cs typeface="Arial"/>
              <a:sym typeface="Arial"/>
            </a:endParaRPr>
          </a:p>
          <a:p>
            <a:pPr marL="0" marR="0" lvl="0" indent="0" algn="l" rtl="0">
              <a:lnSpc>
                <a:spcPct val="115000"/>
              </a:lnSpc>
              <a:spcBef>
                <a:spcPts val="1400"/>
              </a:spcBef>
              <a:spcAft>
                <a:spcPts val="0"/>
              </a:spcAft>
              <a:buNone/>
            </a:pPr>
            <a:r>
              <a:rPr lang="en" sz="1000" b="1">
                <a:solidFill>
                  <a:srgbClr val="869FB2"/>
                </a:solidFill>
                <a:latin typeface="Arial"/>
                <a:ea typeface="Arial"/>
                <a:cs typeface="Arial"/>
                <a:sym typeface="Arial"/>
              </a:rPr>
              <a:t>You are allowed to:</a:t>
            </a:r>
            <a:endParaRPr sz="1000" b="1">
              <a:solidFill>
                <a:srgbClr val="869FB2"/>
              </a:solidFill>
              <a:latin typeface="Arial"/>
              <a:ea typeface="Arial"/>
              <a:cs typeface="Arial"/>
              <a:sym typeface="Arial"/>
            </a:endParaRPr>
          </a:p>
          <a:p>
            <a:pPr marL="457200" lvl="0" indent="-292100" algn="l" rtl="0">
              <a:lnSpc>
                <a:spcPct val="115000"/>
              </a:lnSpc>
              <a:spcBef>
                <a:spcPts val="400"/>
              </a:spcBef>
              <a:spcAft>
                <a:spcPts val="0"/>
              </a:spcAft>
              <a:buClr>
                <a:srgbClr val="FFFFFF"/>
              </a:buClr>
              <a:buSzPts val="1000"/>
              <a:buFont typeface="Arial"/>
              <a:buChar char="●"/>
            </a:pPr>
            <a:r>
              <a:rPr lang="en" sz="1000">
                <a:solidFill>
                  <a:srgbClr val="FFFFFF"/>
                </a:solidFill>
                <a:latin typeface="Arial"/>
                <a:ea typeface="Arial"/>
                <a:cs typeface="Arial"/>
                <a:sym typeface="Arial"/>
              </a:rPr>
              <a:t>Modify this template.</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Use it for both personal and commercial purposes.</a:t>
            </a:r>
            <a:endParaRPr sz="1000">
              <a:solidFill>
                <a:srgbClr val="FFFFFF"/>
              </a:solidFill>
              <a:latin typeface="Arial"/>
              <a:ea typeface="Arial"/>
              <a:cs typeface="Arial"/>
              <a:sym typeface="Arial"/>
            </a:endParaRPr>
          </a:p>
          <a:p>
            <a:pPr marL="0" lvl="0" indent="0" algn="l" rtl="0">
              <a:lnSpc>
                <a:spcPct val="115000"/>
              </a:lnSpc>
              <a:spcBef>
                <a:spcPts val="1400"/>
              </a:spcBef>
              <a:spcAft>
                <a:spcPts val="0"/>
              </a:spcAft>
              <a:buNone/>
            </a:pPr>
            <a:r>
              <a:rPr lang="en" sz="1000" b="1">
                <a:solidFill>
                  <a:srgbClr val="869FB2"/>
                </a:solidFill>
                <a:latin typeface="Arial"/>
                <a:ea typeface="Arial"/>
                <a:cs typeface="Arial"/>
                <a:sym typeface="Arial"/>
              </a:rPr>
              <a:t>You are not allowed to:</a:t>
            </a:r>
            <a:endParaRPr sz="1000" b="1">
              <a:solidFill>
                <a:srgbClr val="869FB2"/>
              </a:solidFill>
              <a:latin typeface="Arial"/>
              <a:ea typeface="Arial"/>
              <a:cs typeface="Arial"/>
              <a:sym typeface="Arial"/>
            </a:endParaRPr>
          </a:p>
          <a:p>
            <a:pPr marL="457200" lvl="0" indent="-292100" algn="l" rtl="0">
              <a:lnSpc>
                <a:spcPct val="115000"/>
              </a:lnSpc>
              <a:spcBef>
                <a:spcPts val="400"/>
              </a:spcBef>
              <a:spcAft>
                <a:spcPts val="0"/>
              </a:spcAft>
              <a:buClr>
                <a:srgbClr val="FFFFFF"/>
              </a:buClr>
              <a:buSzPts val="1000"/>
              <a:buFont typeface="Arial"/>
              <a:buChar char="●"/>
            </a:pPr>
            <a:r>
              <a:rPr lang="en" sz="1000">
                <a:solidFill>
                  <a:srgbClr val="FFFFFF"/>
                </a:solidFill>
                <a:latin typeface="Arial"/>
                <a:ea typeface="Arial"/>
                <a:cs typeface="Arial"/>
                <a:sym typeface="Arial"/>
              </a:rPr>
              <a:t>Sublicense, sell or rent any of Slidesgo Content (or a modified version of Slidesgo Content).</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Distribute this Slidesgo Template (or a modified version of this Slidesgo Template) or include it in a database or in any other product or service that offers downloadable images, icons or presentations that may be subject to distribution or resale.</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Use any of the elements that are part of this Slidesgo Template in an isolated and separated way from this Template.</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Delete the “Thanks” or “Credits” slide.</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Register any of the elements that are part of this template as a trademark or logo, or register it as a work in an intellectual property registry or similar.</a:t>
            </a:r>
            <a:endParaRPr sz="1000">
              <a:solidFill>
                <a:srgbClr val="FFFFFF"/>
              </a:solidFill>
              <a:latin typeface="Arial"/>
              <a:ea typeface="Arial"/>
              <a:cs typeface="Arial"/>
              <a:sym typeface="Arial"/>
            </a:endParaRPr>
          </a:p>
          <a:p>
            <a:pPr marL="0" lvl="0" indent="0" algn="l" rtl="0">
              <a:lnSpc>
                <a:spcPct val="115000"/>
              </a:lnSpc>
              <a:spcBef>
                <a:spcPts val="0"/>
              </a:spcBef>
              <a:spcAft>
                <a:spcPts val="0"/>
              </a:spcAft>
              <a:buNone/>
            </a:pPr>
            <a:endParaRPr sz="1000">
              <a:solidFill>
                <a:srgbClr val="FFFFFF"/>
              </a:solidFill>
              <a:latin typeface="Arial"/>
              <a:ea typeface="Arial"/>
              <a:cs typeface="Arial"/>
              <a:sym typeface="Arial"/>
            </a:endParaRPr>
          </a:p>
          <a:p>
            <a:pPr marL="0" lvl="0" indent="0" algn="ctr" rtl="0">
              <a:spcBef>
                <a:spcPts val="0"/>
              </a:spcBef>
              <a:spcAft>
                <a:spcPts val="0"/>
              </a:spcAft>
              <a:buNone/>
            </a:pPr>
            <a:endParaRPr sz="1000">
              <a:solidFill>
                <a:srgbClr val="435D74"/>
              </a:solidFill>
              <a:latin typeface="Arial"/>
              <a:ea typeface="Arial"/>
              <a:cs typeface="Arial"/>
              <a:sym typeface="Arial"/>
            </a:endParaRPr>
          </a:p>
          <a:p>
            <a:pPr marL="0" lvl="0" indent="0" algn="ctr" rtl="0">
              <a:spcBef>
                <a:spcPts val="0"/>
              </a:spcBef>
              <a:spcAft>
                <a:spcPts val="0"/>
              </a:spcAft>
              <a:buNone/>
            </a:pPr>
            <a:endParaRPr sz="1300">
              <a:solidFill>
                <a:srgbClr val="435D74"/>
              </a:solidFill>
              <a:latin typeface="Arial"/>
              <a:ea typeface="Arial"/>
              <a:cs typeface="Arial"/>
              <a:sym typeface="Arial"/>
            </a:endParaRPr>
          </a:p>
          <a:p>
            <a:pPr marL="0" lvl="0" indent="0" algn="l" rtl="0">
              <a:spcBef>
                <a:spcPts val="0"/>
              </a:spcBef>
              <a:spcAft>
                <a:spcPts val="0"/>
              </a:spcAft>
              <a:buNone/>
            </a:pPr>
            <a:endParaRPr sz="1300">
              <a:solidFill>
                <a:srgbClr val="435D74"/>
              </a:solidFill>
              <a:latin typeface="Arial"/>
              <a:ea typeface="Arial"/>
              <a:cs typeface="Arial"/>
              <a:sym typeface="Arial"/>
            </a:endParaRPr>
          </a:p>
        </p:txBody>
      </p:sp>
      <p:sp>
        <p:nvSpPr>
          <p:cNvPr id="1129" name="Google Shape;1129;p62"/>
          <p:cNvSpPr txBox="1"/>
          <p:nvPr/>
        </p:nvSpPr>
        <p:spPr>
          <a:xfrm>
            <a:off x="1048350" y="4314290"/>
            <a:ext cx="7047300" cy="44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000">
                <a:solidFill>
                  <a:srgbClr val="FFFFFF"/>
                </a:solidFill>
              </a:rPr>
              <a:t>For more information about editing slides, please </a:t>
            </a:r>
            <a:r>
              <a:rPr lang="en" sz="900">
                <a:solidFill>
                  <a:srgbClr val="FFFFFF"/>
                </a:solidFill>
              </a:rPr>
              <a:t>read </a:t>
            </a:r>
            <a:r>
              <a:rPr lang="en" sz="1000">
                <a:solidFill>
                  <a:srgbClr val="FFFFFF"/>
                </a:solidFill>
              </a:rPr>
              <a:t>our FAQs or visit Slidesgo School:</a:t>
            </a:r>
            <a:endParaRPr sz="1000">
              <a:solidFill>
                <a:srgbClr val="FFFFFF"/>
              </a:solidFill>
            </a:endParaRPr>
          </a:p>
          <a:p>
            <a:pPr marL="0" lvl="0" indent="0" algn="ctr" rtl="0">
              <a:lnSpc>
                <a:spcPct val="115000"/>
              </a:lnSpc>
              <a:spcBef>
                <a:spcPts val="0"/>
              </a:spcBef>
              <a:spcAft>
                <a:spcPts val="0"/>
              </a:spcAft>
              <a:buNone/>
            </a:pPr>
            <a:r>
              <a:rPr lang="en" sz="1000" u="sng">
                <a:solidFill>
                  <a:srgbClr val="869FB2"/>
                </a:solidFill>
                <a:hlinkClick r:id="rId4">
                  <a:extLst>
                    <a:ext uri="{A12FA001-AC4F-418D-AE19-62706E023703}">
                      <ahyp:hlinkClr xmlns:ahyp="http://schemas.microsoft.com/office/drawing/2018/hyperlinkcolor"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5">
                  <a:extLst>
                    <a:ext uri="{A12FA001-AC4F-418D-AE19-62706E023703}">
                      <ahyp:hlinkClr xmlns:ahyp="http://schemas.microsoft.com/office/drawing/2018/hyperlinkcolor" val="tx"/>
                    </a:ext>
                  </a:extLst>
                </a:hlinkClick>
              </a:rPr>
              <a:t>https://slidesgo.com/slidesgo-school</a:t>
            </a:r>
            <a:endParaRPr sz="1000" u="sng">
              <a:solidFill>
                <a:srgbClr val="869FB2"/>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67"/>
        <p:cNvGrpSpPr/>
        <p:nvPr/>
      </p:nvGrpSpPr>
      <p:grpSpPr>
        <a:xfrm>
          <a:off x="0" y="0"/>
          <a:ext cx="0" cy="0"/>
          <a:chOff x="0" y="0"/>
          <a:chExt cx="0" cy="0"/>
        </a:xfrm>
      </p:grpSpPr>
      <p:sp>
        <p:nvSpPr>
          <p:cNvPr id="468" name="Google Shape;468;p31"/>
          <p:cNvSpPr txBox="1">
            <a:spLocks noGrp="1"/>
          </p:cNvSpPr>
          <p:nvPr>
            <p:ph type="title"/>
          </p:nvPr>
        </p:nvSpPr>
        <p:spPr>
          <a:xfrm>
            <a:off x="540000" y="363275"/>
            <a:ext cx="806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pt-PT" dirty="0"/>
              <a:t>Aspetos não foram cumpridos</a:t>
            </a:r>
            <a:endParaRPr dirty="0"/>
          </a:p>
        </p:txBody>
      </p:sp>
      <p:sp>
        <p:nvSpPr>
          <p:cNvPr id="469" name="Google Shape;469;p31"/>
          <p:cNvSpPr txBox="1">
            <a:spLocks noGrp="1"/>
          </p:cNvSpPr>
          <p:nvPr>
            <p:ph type="body" idx="1"/>
          </p:nvPr>
        </p:nvSpPr>
        <p:spPr>
          <a:xfrm>
            <a:off x="1149600" y="1308100"/>
            <a:ext cx="8064000" cy="357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1600"/>
              </a:spcAft>
              <a:buFont typeface="Arial" panose="020B0604020202020204" pitchFamily="34" charset="0"/>
              <a:buChar char="•"/>
            </a:pPr>
            <a:r>
              <a:rPr lang="pt-PT" dirty="0"/>
              <a:t>Variedade de níveis;</a:t>
            </a:r>
          </a:p>
          <a:p>
            <a:pPr marL="171450" lvl="0" indent="-171450" algn="l" rtl="0">
              <a:spcBef>
                <a:spcPts val="0"/>
              </a:spcBef>
              <a:spcAft>
                <a:spcPts val="1600"/>
              </a:spcAft>
              <a:buFont typeface="Arial" panose="020B0604020202020204" pitchFamily="34" charset="0"/>
              <a:buChar char="•"/>
            </a:pPr>
            <a:r>
              <a:rPr lang="pt-PT" dirty="0"/>
              <a:t>Aprimoramentos em alguns aspetos( mais elementos dinâmicos, correta renderização em todas as situações do personagem);</a:t>
            </a:r>
          </a:p>
          <a:p>
            <a:pPr marL="171450" lvl="0" indent="-171450" algn="l" rtl="0">
              <a:spcBef>
                <a:spcPts val="0"/>
              </a:spcBef>
              <a:spcAft>
                <a:spcPts val="1600"/>
              </a:spcAft>
              <a:buFont typeface="Arial" panose="020B0604020202020204" pitchFamily="34" charset="0"/>
              <a:buChar char="•"/>
            </a:pPr>
            <a:r>
              <a:rPr lang="pt-PT" dirty="0"/>
              <a:t>Ecrã dos níveis mais coerente;</a:t>
            </a:r>
          </a:p>
          <a:p>
            <a:pPr marL="171450" lvl="0" indent="-171450" algn="l" rtl="0">
              <a:spcBef>
                <a:spcPts val="0"/>
              </a:spcBef>
              <a:spcAft>
                <a:spcPts val="1600"/>
              </a:spcAft>
              <a:buFont typeface="Arial" panose="020B0604020202020204" pitchFamily="34" charset="0"/>
              <a:buChar char="•"/>
            </a:pPr>
            <a:r>
              <a:rPr lang="pt-PT" dirty="0"/>
              <a:t>Adição de funcionalidades que permitissem competição entre jogadores (quadro de vitória);</a:t>
            </a:r>
          </a:p>
          <a:p>
            <a:pPr marL="171450" lvl="0" indent="-171450" algn="l" rtl="0">
              <a:spcBef>
                <a:spcPts val="0"/>
              </a:spcBef>
              <a:spcAft>
                <a:spcPts val="1600"/>
              </a:spcAft>
              <a:buFont typeface="Arial" panose="020B0604020202020204" pitchFamily="34" charset="0"/>
              <a:buChar char="•"/>
            </a:pPr>
            <a:r>
              <a:rPr lang="pt-PT" dirty="0"/>
              <a:t>Recompensa em dinheiro;</a:t>
            </a:r>
            <a:endParaRPr dirty="0"/>
          </a:p>
        </p:txBody>
      </p:sp>
    </p:spTree>
    <p:extLst>
      <p:ext uri="{BB962C8B-B14F-4D97-AF65-F5344CB8AC3E}">
        <p14:creationId xmlns:p14="http://schemas.microsoft.com/office/powerpoint/2010/main" val="45281868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133"/>
        <p:cNvGrpSpPr/>
        <p:nvPr/>
      </p:nvGrpSpPr>
      <p:grpSpPr>
        <a:xfrm>
          <a:off x="0" y="0"/>
          <a:ext cx="0" cy="0"/>
          <a:chOff x="0" y="0"/>
          <a:chExt cx="0" cy="0"/>
        </a:xfrm>
      </p:grpSpPr>
      <p:sp>
        <p:nvSpPr>
          <p:cNvPr id="1134" name="Google Shape;1134;p63"/>
          <p:cNvSpPr txBox="1">
            <a:spLocks noGrp="1"/>
          </p:cNvSpPr>
          <p:nvPr>
            <p:ph type="title" idx="4294967295"/>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Instructions for use (premium users)</a:t>
            </a:r>
            <a:endParaRPr>
              <a:solidFill>
                <a:srgbClr val="FFFFFF"/>
              </a:solidFill>
              <a:latin typeface="Arial"/>
              <a:ea typeface="Arial"/>
              <a:cs typeface="Arial"/>
              <a:sym typeface="Arial"/>
            </a:endParaRPr>
          </a:p>
        </p:txBody>
      </p:sp>
      <p:sp>
        <p:nvSpPr>
          <p:cNvPr id="1135" name="Google Shape;1135;p63"/>
          <p:cNvSpPr txBox="1">
            <a:spLocks noGrp="1"/>
          </p:cNvSpPr>
          <p:nvPr>
            <p:ph type="body" idx="4294967295"/>
          </p:nvPr>
        </p:nvSpPr>
        <p:spPr>
          <a:xfrm>
            <a:off x="1048350" y="690275"/>
            <a:ext cx="7047300" cy="440100"/>
          </a:xfrm>
          <a:prstGeom prst="rect">
            <a:avLst/>
          </a:prstGeom>
        </p:spPr>
        <p:txBody>
          <a:bodyPr spcFirstLastPara="1" wrap="square" lIns="91425" tIns="91425" rIns="91425" bIns="91425" anchor="t" anchorCtr="0">
            <a:noAutofit/>
          </a:bodyPr>
          <a:lstStyle/>
          <a:p>
            <a:pPr marL="0" marR="0" lvl="0" indent="0" algn="l" rtl="0">
              <a:lnSpc>
                <a:spcPct val="115000"/>
              </a:lnSpc>
              <a:spcBef>
                <a:spcPts val="1400"/>
              </a:spcBef>
              <a:spcAft>
                <a:spcPts val="0"/>
              </a:spcAft>
              <a:buNone/>
            </a:pPr>
            <a:r>
              <a:rPr lang="en">
                <a:solidFill>
                  <a:srgbClr val="FFFFFF"/>
                </a:solidFill>
                <a:latin typeface="Arial"/>
                <a:ea typeface="Arial"/>
                <a:cs typeface="Arial"/>
                <a:sym typeface="Arial"/>
              </a:rPr>
              <a:t>In order to use this template, you must be a Premium user on </a:t>
            </a:r>
            <a:r>
              <a:rPr lang="en" sz="1000" b="1" u="sng">
                <a:solidFill>
                  <a:srgbClr val="869FB2"/>
                </a:solidFill>
                <a:latin typeface="Arial"/>
                <a:ea typeface="Arial"/>
                <a:cs typeface="Arial"/>
                <a:sym typeface="Arial"/>
              </a:rPr>
              <a:t>S</a:t>
            </a:r>
            <a:r>
              <a:rPr lang="en" b="1" u="sng">
                <a:solidFill>
                  <a:srgbClr val="869FB2"/>
                </a:solidFill>
                <a:latin typeface="Arial"/>
                <a:ea typeface="Arial"/>
                <a:cs typeface="Arial"/>
                <a:sym typeface="Arial"/>
                <a:hlinkClick r:id="rId3">
                  <a:extLst>
                    <a:ext uri="{A12FA001-AC4F-418D-AE19-62706E023703}">
                      <ahyp:hlinkClr xmlns:ahyp="http://schemas.microsoft.com/office/drawing/2018/hyperlinkcolor" val="tx"/>
                    </a:ext>
                  </a:extLst>
                </a:hlinkClick>
              </a:rPr>
              <a:t>lidesgo</a:t>
            </a:r>
            <a:r>
              <a:rPr lang="en">
                <a:solidFill>
                  <a:srgbClr val="FFFFFF"/>
                </a:solidFill>
                <a:latin typeface="Arial"/>
                <a:ea typeface="Arial"/>
                <a:cs typeface="Arial"/>
                <a:sym typeface="Arial"/>
              </a:rPr>
              <a:t>.</a:t>
            </a:r>
            <a:endParaRPr>
              <a:solidFill>
                <a:srgbClr val="FFFFFF"/>
              </a:solidFill>
              <a:latin typeface="Arial"/>
              <a:ea typeface="Arial"/>
              <a:cs typeface="Arial"/>
              <a:sym typeface="Arial"/>
            </a:endParaRPr>
          </a:p>
          <a:p>
            <a:pPr marL="0" marR="0" lvl="0" indent="0" algn="l" rtl="0">
              <a:lnSpc>
                <a:spcPct val="115000"/>
              </a:lnSpc>
              <a:spcBef>
                <a:spcPts val="1400"/>
              </a:spcBef>
              <a:spcAft>
                <a:spcPts val="0"/>
              </a:spcAft>
              <a:buNone/>
            </a:pPr>
            <a:r>
              <a:rPr lang="en" sz="1000" b="1">
                <a:solidFill>
                  <a:srgbClr val="869FB2"/>
                </a:solidFill>
                <a:latin typeface="Arial"/>
                <a:ea typeface="Arial"/>
                <a:cs typeface="Arial"/>
                <a:sym typeface="Arial"/>
              </a:rPr>
              <a:t>You are allowed to:</a:t>
            </a:r>
            <a:endParaRPr sz="1000" b="1">
              <a:solidFill>
                <a:srgbClr val="869FB2"/>
              </a:solidFill>
              <a:latin typeface="Arial"/>
              <a:ea typeface="Arial"/>
              <a:cs typeface="Arial"/>
              <a:sym typeface="Arial"/>
            </a:endParaRPr>
          </a:p>
          <a:p>
            <a:pPr marL="457200" lvl="0" indent="-292100" algn="l" rtl="0">
              <a:lnSpc>
                <a:spcPct val="115000"/>
              </a:lnSpc>
              <a:spcBef>
                <a:spcPts val="400"/>
              </a:spcBef>
              <a:spcAft>
                <a:spcPts val="0"/>
              </a:spcAft>
              <a:buClr>
                <a:srgbClr val="FFFFFF"/>
              </a:buClr>
              <a:buSzPts val="1000"/>
              <a:buFont typeface="Arial"/>
              <a:buChar char="●"/>
            </a:pPr>
            <a:r>
              <a:rPr lang="en" sz="1000">
                <a:solidFill>
                  <a:srgbClr val="FFFFFF"/>
                </a:solidFill>
                <a:latin typeface="Arial"/>
                <a:ea typeface="Arial"/>
                <a:cs typeface="Arial"/>
                <a:sym typeface="Arial"/>
              </a:rPr>
              <a:t>Modify this template.</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Use it for both personal and commercial purposes.</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Hide or delete the “Thanks” slide and the mention to Slidesgo in the credits.</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Share this template in an editable format with people who are not part of your team.</a:t>
            </a:r>
            <a:endParaRPr sz="1000">
              <a:solidFill>
                <a:srgbClr val="FFFFFF"/>
              </a:solidFill>
              <a:latin typeface="Arial"/>
              <a:ea typeface="Arial"/>
              <a:cs typeface="Arial"/>
              <a:sym typeface="Arial"/>
            </a:endParaRPr>
          </a:p>
          <a:p>
            <a:pPr marL="0" lvl="0" indent="0" algn="l" rtl="0">
              <a:lnSpc>
                <a:spcPct val="115000"/>
              </a:lnSpc>
              <a:spcBef>
                <a:spcPts val="1400"/>
              </a:spcBef>
              <a:spcAft>
                <a:spcPts val="0"/>
              </a:spcAft>
              <a:buNone/>
            </a:pPr>
            <a:r>
              <a:rPr lang="en" sz="1000" b="1">
                <a:solidFill>
                  <a:srgbClr val="869FB2"/>
                </a:solidFill>
                <a:latin typeface="Arial"/>
                <a:ea typeface="Arial"/>
                <a:cs typeface="Arial"/>
                <a:sym typeface="Arial"/>
              </a:rPr>
              <a:t>You are not allowed to:</a:t>
            </a:r>
            <a:endParaRPr sz="1000" b="1">
              <a:solidFill>
                <a:srgbClr val="869FB2"/>
              </a:solidFill>
              <a:latin typeface="Arial"/>
              <a:ea typeface="Arial"/>
              <a:cs typeface="Arial"/>
              <a:sym typeface="Arial"/>
            </a:endParaRPr>
          </a:p>
          <a:p>
            <a:pPr marL="457200" lvl="0" indent="-292100" algn="l" rtl="0">
              <a:spcBef>
                <a:spcPts val="400"/>
              </a:spcBef>
              <a:spcAft>
                <a:spcPts val="0"/>
              </a:spcAft>
              <a:buClr>
                <a:srgbClr val="FFFFFF"/>
              </a:buClr>
              <a:buSzPts val="1000"/>
              <a:buFont typeface="Arial"/>
              <a:buChar char="●"/>
            </a:pPr>
            <a:r>
              <a:rPr lang="en" sz="1000">
                <a:solidFill>
                  <a:srgbClr val="FFFFFF"/>
                </a:solidFill>
                <a:latin typeface="Arial"/>
                <a:ea typeface="Arial"/>
                <a:cs typeface="Arial"/>
                <a:sym typeface="Arial"/>
              </a:rPr>
              <a:t>Sublicense, sell or rent this Slidesgo Template (or a modified version of this Slidesgo Template).</a:t>
            </a:r>
            <a:endParaRPr sz="1000">
              <a:solidFill>
                <a:srgbClr val="FFFFFF"/>
              </a:solidFill>
              <a:latin typeface="Arial"/>
              <a:ea typeface="Arial"/>
              <a:cs typeface="Arial"/>
              <a:sym typeface="Arial"/>
            </a:endParaRPr>
          </a:p>
          <a:p>
            <a:pPr marL="457200" lvl="0" indent="-292100" algn="l" rtl="0">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Distribute this Slidesgo Template (or a modified version of this Slidesgo Template) or include it in a database or in any other product or service that offers downloadable images, icons or presentations that may be subject to distribution or resale.</a:t>
            </a:r>
            <a:endParaRPr sz="1000">
              <a:solidFill>
                <a:srgbClr val="FFFFFF"/>
              </a:solidFill>
              <a:latin typeface="Arial"/>
              <a:ea typeface="Arial"/>
              <a:cs typeface="Arial"/>
              <a:sym typeface="Arial"/>
            </a:endParaRPr>
          </a:p>
          <a:p>
            <a:pPr marL="457200" lvl="0" indent="-292100" algn="l" rtl="0">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Use any of the elements that are part of this Slidesgo Template in an isolated and separated way from this Template.</a:t>
            </a:r>
            <a:endParaRPr sz="1000">
              <a:solidFill>
                <a:srgbClr val="FFFFFF"/>
              </a:solidFill>
              <a:latin typeface="Arial"/>
              <a:ea typeface="Arial"/>
              <a:cs typeface="Arial"/>
              <a:sym typeface="Arial"/>
            </a:endParaRPr>
          </a:p>
          <a:p>
            <a:pPr marL="457200" lvl="0" indent="-292100" algn="l" rtl="0">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Register any of the elements that are part of this template as a trademark or logo, or register it as a work in an intellectual property registry or similar.</a:t>
            </a:r>
            <a:endParaRPr sz="1000">
              <a:solidFill>
                <a:srgbClr val="FFFFFF"/>
              </a:solidFill>
              <a:latin typeface="Arial"/>
              <a:ea typeface="Arial"/>
              <a:cs typeface="Arial"/>
              <a:sym typeface="Arial"/>
            </a:endParaRPr>
          </a:p>
          <a:p>
            <a:pPr marL="0" lvl="0" indent="0" algn="l" rtl="0">
              <a:spcBef>
                <a:spcPts val="0"/>
              </a:spcBef>
              <a:spcAft>
                <a:spcPts val="0"/>
              </a:spcAft>
              <a:buNone/>
            </a:pPr>
            <a:endParaRPr sz="1000">
              <a:solidFill>
                <a:srgbClr val="FFFFFF"/>
              </a:solidFill>
              <a:latin typeface="Arial"/>
              <a:ea typeface="Arial"/>
              <a:cs typeface="Arial"/>
              <a:sym typeface="Arial"/>
            </a:endParaRPr>
          </a:p>
          <a:p>
            <a:pPr marL="0" lvl="0" indent="0" algn="l" rtl="0">
              <a:spcBef>
                <a:spcPts val="0"/>
              </a:spcBef>
              <a:spcAft>
                <a:spcPts val="0"/>
              </a:spcAft>
              <a:buNone/>
            </a:pPr>
            <a:endParaRPr sz="1000">
              <a:solidFill>
                <a:srgbClr val="FFFFFF"/>
              </a:solidFill>
              <a:latin typeface="Arial"/>
              <a:ea typeface="Arial"/>
              <a:cs typeface="Arial"/>
              <a:sym typeface="Arial"/>
            </a:endParaRPr>
          </a:p>
        </p:txBody>
      </p:sp>
      <p:sp>
        <p:nvSpPr>
          <p:cNvPr id="1136" name="Google Shape;1136;p63"/>
          <p:cNvSpPr txBox="1">
            <a:spLocks noGrp="1"/>
          </p:cNvSpPr>
          <p:nvPr>
            <p:ph type="body" idx="4294967295"/>
          </p:nvPr>
        </p:nvSpPr>
        <p:spPr>
          <a:xfrm>
            <a:off x="1048350" y="4314290"/>
            <a:ext cx="7047300" cy="44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rgbClr val="FFFFFF"/>
                </a:solidFill>
                <a:latin typeface="Arial"/>
                <a:ea typeface="Arial"/>
                <a:cs typeface="Arial"/>
                <a:sym typeface="Arial"/>
              </a:rPr>
              <a:t>For more information about editing slides, please </a:t>
            </a:r>
            <a:r>
              <a:rPr lang="en" sz="900">
                <a:solidFill>
                  <a:srgbClr val="FFFFFF"/>
                </a:solidFill>
                <a:latin typeface="Arial"/>
                <a:ea typeface="Arial"/>
                <a:cs typeface="Arial"/>
                <a:sym typeface="Arial"/>
              </a:rPr>
              <a:t>read </a:t>
            </a:r>
            <a:r>
              <a:rPr lang="en" sz="1000">
                <a:solidFill>
                  <a:srgbClr val="FFFFFF"/>
                </a:solidFill>
                <a:latin typeface="Arial"/>
                <a:ea typeface="Arial"/>
                <a:cs typeface="Arial"/>
                <a:sym typeface="Arial"/>
              </a:rPr>
              <a:t>our FAQs or visit Slidesgo School:</a:t>
            </a:r>
            <a:endParaRPr sz="1000">
              <a:solidFill>
                <a:srgbClr val="FFFFFF"/>
              </a:solidFill>
              <a:latin typeface="Arial"/>
              <a:ea typeface="Arial"/>
              <a:cs typeface="Arial"/>
              <a:sym typeface="Arial"/>
            </a:endParaRPr>
          </a:p>
          <a:p>
            <a:pPr marL="0" lvl="0" indent="0" algn="ctr" rtl="0">
              <a:spcBef>
                <a:spcPts val="0"/>
              </a:spcBef>
              <a:spcAft>
                <a:spcPts val="0"/>
              </a:spcAft>
              <a:buNone/>
            </a:pPr>
            <a:r>
              <a:rPr lang="en" sz="1000" u="sng">
                <a:solidFill>
                  <a:srgbClr val="869FB2"/>
                </a:solidFill>
                <a:latin typeface="Arial"/>
                <a:ea typeface="Arial"/>
                <a:cs typeface="Arial"/>
                <a:sym typeface="Arial"/>
                <a:hlinkClick r:id="rId4">
                  <a:extLst>
                    <a:ext uri="{A12FA001-AC4F-418D-AE19-62706E023703}">
                      <ahyp:hlinkClr xmlns:ahyp="http://schemas.microsoft.com/office/drawing/2018/hyperlinkcolor" val="tx"/>
                    </a:ext>
                  </a:extLst>
                </a:hlinkClick>
              </a:rPr>
              <a:t>https://slidesgo.com/faqs</a:t>
            </a:r>
            <a:r>
              <a:rPr lang="en" sz="1200">
                <a:solidFill>
                  <a:srgbClr val="FFFFFF"/>
                </a:solidFill>
                <a:latin typeface="Arial"/>
                <a:ea typeface="Arial"/>
                <a:cs typeface="Arial"/>
                <a:sym typeface="Arial"/>
              </a:rPr>
              <a:t> </a:t>
            </a:r>
            <a:r>
              <a:rPr lang="en" sz="1000">
                <a:solidFill>
                  <a:srgbClr val="FFFFFF"/>
                </a:solidFill>
                <a:latin typeface="Arial"/>
                <a:ea typeface="Arial"/>
                <a:cs typeface="Arial"/>
                <a:sym typeface="Arial"/>
              </a:rPr>
              <a:t>and</a:t>
            </a:r>
            <a:r>
              <a:rPr lang="en" sz="1200">
                <a:solidFill>
                  <a:srgbClr val="FFFFFF"/>
                </a:solidFill>
                <a:latin typeface="Arial"/>
                <a:ea typeface="Arial"/>
                <a:cs typeface="Arial"/>
                <a:sym typeface="Arial"/>
              </a:rPr>
              <a:t> </a:t>
            </a:r>
            <a:r>
              <a:rPr lang="en" sz="1000" u="sng">
                <a:solidFill>
                  <a:srgbClr val="869FB2"/>
                </a:solidFill>
                <a:latin typeface="Arial"/>
                <a:ea typeface="Arial"/>
                <a:cs typeface="Arial"/>
                <a:sym typeface="Arial"/>
                <a:hlinkClick r:id="rId5">
                  <a:extLst>
                    <a:ext uri="{A12FA001-AC4F-418D-AE19-62706E023703}">
                      <ahyp:hlinkClr xmlns:ahyp="http://schemas.microsoft.com/office/drawing/2018/hyperlinkcolor" val="tx"/>
                    </a:ext>
                  </a:extLst>
                </a:hlinkClick>
              </a:rPr>
              <a:t>https://slidesgo.com/slidesgo-school</a:t>
            </a:r>
            <a:endParaRPr sz="1000" u="sng">
              <a:solidFill>
                <a:srgbClr val="869FB2"/>
              </a:solidFill>
              <a:latin typeface="Arial"/>
              <a:ea typeface="Arial"/>
              <a:cs typeface="Arial"/>
              <a:sym typeface="Arial"/>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140"/>
        <p:cNvGrpSpPr/>
        <p:nvPr/>
      </p:nvGrpSpPr>
      <p:grpSpPr>
        <a:xfrm>
          <a:off x="0" y="0"/>
          <a:ext cx="0" cy="0"/>
          <a:chOff x="0" y="0"/>
          <a:chExt cx="0" cy="0"/>
        </a:xfrm>
      </p:grpSpPr>
      <p:sp>
        <p:nvSpPr>
          <p:cNvPr id="1141" name="Google Shape;1141;p64"/>
          <p:cNvSpPr txBox="1">
            <a:spLocks noGrp="1"/>
          </p:cNvSpPr>
          <p:nvPr>
            <p:ph type="title" idx="4294967295"/>
          </p:nvPr>
        </p:nvSpPr>
        <p:spPr>
          <a:xfrm>
            <a:off x="1048350" y="95440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Fonts &amp; colors used</a:t>
            </a:r>
            <a:endParaRPr>
              <a:solidFill>
                <a:srgbClr val="FFFFFF"/>
              </a:solidFill>
              <a:latin typeface="Arial"/>
              <a:ea typeface="Arial"/>
              <a:cs typeface="Arial"/>
              <a:sym typeface="Arial"/>
            </a:endParaRPr>
          </a:p>
        </p:txBody>
      </p:sp>
      <p:sp>
        <p:nvSpPr>
          <p:cNvPr id="1142" name="Google Shape;1142;p64"/>
          <p:cNvSpPr txBox="1">
            <a:spLocks noGrp="1"/>
          </p:cNvSpPr>
          <p:nvPr>
            <p:ph type="body" idx="4294967295"/>
          </p:nvPr>
        </p:nvSpPr>
        <p:spPr>
          <a:xfrm>
            <a:off x="1068100" y="1457875"/>
            <a:ext cx="7047300" cy="44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rgbClr val="FFFFFF"/>
                </a:solidFill>
                <a:latin typeface="Arial"/>
                <a:ea typeface="Arial"/>
                <a:cs typeface="Arial"/>
                <a:sym typeface="Arial"/>
              </a:rPr>
              <a:t>This presentation has been made using the following fonts:</a:t>
            </a:r>
            <a:endParaRPr sz="1200">
              <a:solidFill>
                <a:srgbClr val="FFFFFF"/>
              </a:solidFill>
              <a:latin typeface="Arial"/>
              <a:ea typeface="Arial"/>
              <a:cs typeface="Arial"/>
              <a:sym typeface="Arial"/>
            </a:endParaRPr>
          </a:p>
          <a:p>
            <a:pPr marL="0" lvl="0" indent="0" algn="l" rtl="0">
              <a:spcBef>
                <a:spcPts val="0"/>
              </a:spcBef>
              <a:spcAft>
                <a:spcPts val="0"/>
              </a:spcAft>
              <a:buNone/>
            </a:pPr>
            <a:endParaRPr sz="1400">
              <a:solidFill>
                <a:srgbClr val="435D74"/>
              </a:solidFill>
              <a:latin typeface="Arial"/>
              <a:ea typeface="Arial"/>
              <a:cs typeface="Arial"/>
              <a:sym typeface="Arial"/>
            </a:endParaRPr>
          </a:p>
        </p:txBody>
      </p:sp>
      <p:sp>
        <p:nvSpPr>
          <p:cNvPr id="1143" name="Google Shape;1143;p64"/>
          <p:cNvSpPr txBox="1">
            <a:spLocks noGrp="1"/>
          </p:cNvSpPr>
          <p:nvPr>
            <p:ph type="body" idx="4294967295"/>
          </p:nvPr>
        </p:nvSpPr>
        <p:spPr>
          <a:xfrm>
            <a:off x="1068100" y="1919049"/>
            <a:ext cx="7047300" cy="125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lt1"/>
                </a:solidFill>
                <a:latin typeface="Arial"/>
                <a:ea typeface="Arial"/>
                <a:cs typeface="Arial"/>
                <a:sym typeface="Arial"/>
              </a:rPr>
              <a:t>Josefin Sans</a:t>
            </a:r>
            <a:endParaRPr b="1">
              <a:solidFill>
                <a:schemeClr val="lt1"/>
              </a:solidFill>
              <a:latin typeface="Arial"/>
              <a:ea typeface="Arial"/>
              <a:cs typeface="Arial"/>
              <a:sym typeface="Arial"/>
            </a:endParaRPr>
          </a:p>
          <a:p>
            <a:pPr marL="0" lvl="0" indent="0" algn="ctr" rtl="0">
              <a:spcBef>
                <a:spcPts val="0"/>
              </a:spcBef>
              <a:spcAft>
                <a:spcPts val="0"/>
              </a:spcAft>
              <a:buNone/>
            </a:pPr>
            <a:r>
              <a:rPr lang="en">
                <a:solidFill>
                  <a:schemeClr val="lt1"/>
                </a:solidFill>
                <a:latin typeface="Arial"/>
                <a:ea typeface="Arial"/>
                <a:cs typeface="Arial"/>
                <a:sym typeface="Arial"/>
              </a:rPr>
              <a:t>(</a:t>
            </a:r>
            <a:r>
              <a:rPr lang="en">
                <a:solidFill>
                  <a:schemeClr val="lt1"/>
                </a:solidFill>
                <a:uFill>
                  <a:noFill/>
                </a:uFill>
                <a:latin typeface="Arial"/>
                <a:ea typeface="Arial"/>
                <a:cs typeface="Arial"/>
                <a:sym typeface="Arial"/>
                <a:hlinkClick r:id="rId3">
                  <a:extLst>
                    <a:ext uri="{A12FA001-AC4F-418D-AE19-62706E023703}">
                      <ahyp:hlinkClr xmlns:ahyp="http://schemas.microsoft.com/office/drawing/2018/hyperlinkcolor" val="tx"/>
                    </a:ext>
                  </a:extLst>
                </a:hlinkClick>
              </a:rPr>
              <a:t>https://fonts.google.com/specimen/Josefin+Sans</a:t>
            </a:r>
            <a:r>
              <a:rPr lang="en">
                <a:solidFill>
                  <a:schemeClr val="lt1"/>
                </a:solidFill>
                <a:latin typeface="Arial"/>
                <a:ea typeface="Arial"/>
                <a:cs typeface="Arial"/>
                <a:sym typeface="Arial"/>
              </a:rPr>
              <a:t>)</a:t>
            </a:r>
            <a:endParaRPr>
              <a:solidFill>
                <a:schemeClr val="lt1"/>
              </a:solidFill>
              <a:latin typeface="Arial"/>
              <a:ea typeface="Arial"/>
              <a:cs typeface="Arial"/>
              <a:sym typeface="Arial"/>
            </a:endParaRPr>
          </a:p>
          <a:p>
            <a:pPr marL="0" lvl="0" indent="0" algn="ctr" rtl="0">
              <a:spcBef>
                <a:spcPts val="0"/>
              </a:spcBef>
              <a:spcAft>
                <a:spcPts val="0"/>
              </a:spcAft>
              <a:buNone/>
            </a:pPr>
            <a:endParaRPr sz="800">
              <a:solidFill>
                <a:schemeClr val="lt1"/>
              </a:solidFill>
              <a:latin typeface="Arial"/>
              <a:ea typeface="Arial"/>
              <a:cs typeface="Arial"/>
              <a:sym typeface="Arial"/>
            </a:endParaRPr>
          </a:p>
          <a:p>
            <a:pPr marL="0" lvl="0" indent="0" algn="ctr" rtl="0">
              <a:spcBef>
                <a:spcPts val="0"/>
              </a:spcBef>
              <a:spcAft>
                <a:spcPts val="0"/>
              </a:spcAft>
              <a:buNone/>
            </a:pPr>
            <a:r>
              <a:rPr lang="en" b="1">
                <a:solidFill>
                  <a:schemeClr val="lt1"/>
                </a:solidFill>
                <a:latin typeface="Arial"/>
                <a:ea typeface="Arial"/>
                <a:cs typeface="Arial"/>
                <a:sym typeface="Arial"/>
              </a:rPr>
              <a:t>Roboto Slab</a:t>
            </a:r>
            <a:endParaRPr b="1">
              <a:solidFill>
                <a:schemeClr val="lt1"/>
              </a:solidFill>
              <a:latin typeface="Arial"/>
              <a:ea typeface="Arial"/>
              <a:cs typeface="Arial"/>
              <a:sym typeface="Arial"/>
            </a:endParaRPr>
          </a:p>
          <a:p>
            <a:pPr marL="0" lvl="0" indent="0" algn="ctr" rtl="0">
              <a:spcBef>
                <a:spcPts val="0"/>
              </a:spcBef>
              <a:spcAft>
                <a:spcPts val="0"/>
              </a:spcAft>
              <a:buClr>
                <a:schemeClr val="dk1"/>
              </a:buClr>
              <a:buSzPts val="1100"/>
              <a:buFont typeface="Arial"/>
              <a:buNone/>
            </a:pPr>
            <a:r>
              <a:rPr lang="en">
                <a:solidFill>
                  <a:schemeClr val="lt1"/>
                </a:solidFill>
                <a:latin typeface="Arial"/>
                <a:ea typeface="Arial"/>
                <a:cs typeface="Arial"/>
                <a:sym typeface="Arial"/>
              </a:rPr>
              <a:t>(</a:t>
            </a:r>
            <a:r>
              <a:rPr lang="en">
                <a:solidFill>
                  <a:schemeClr val="lt1"/>
                </a:solidFill>
                <a:uFill>
                  <a:noFill/>
                </a:uFill>
                <a:latin typeface="Arial"/>
                <a:ea typeface="Arial"/>
                <a:cs typeface="Arial"/>
                <a:sym typeface="Arial"/>
                <a:hlinkClick r:id="rId4">
                  <a:extLst>
                    <a:ext uri="{A12FA001-AC4F-418D-AE19-62706E023703}">
                      <ahyp:hlinkClr xmlns:ahyp="http://schemas.microsoft.com/office/drawing/2018/hyperlinkcolor" val="tx"/>
                    </a:ext>
                  </a:extLst>
                </a:hlinkClick>
              </a:rPr>
              <a:t>https://fonts.google.com/specimen/Open+Sans</a:t>
            </a:r>
            <a:r>
              <a:rPr lang="en">
                <a:solidFill>
                  <a:schemeClr val="lt1"/>
                </a:solidFill>
                <a:latin typeface="Arial"/>
                <a:ea typeface="Arial"/>
                <a:cs typeface="Arial"/>
                <a:sym typeface="Arial"/>
              </a:rPr>
              <a:t>)</a:t>
            </a:r>
            <a:endParaRPr>
              <a:solidFill>
                <a:schemeClr val="lt1"/>
              </a:solidFill>
              <a:latin typeface="Arial"/>
              <a:ea typeface="Arial"/>
              <a:cs typeface="Arial"/>
              <a:sym typeface="Arial"/>
            </a:endParaRPr>
          </a:p>
        </p:txBody>
      </p:sp>
      <p:sp>
        <p:nvSpPr>
          <p:cNvPr id="1144" name="Google Shape;1144;p64"/>
          <p:cNvSpPr/>
          <p:nvPr/>
        </p:nvSpPr>
        <p:spPr>
          <a:xfrm>
            <a:off x="2622200" y="3498875"/>
            <a:ext cx="791400" cy="754200"/>
          </a:xfrm>
          <a:prstGeom prst="roundRect">
            <a:avLst>
              <a:gd name="adj" fmla="val 16667"/>
            </a:avLst>
          </a:prstGeom>
          <a:solidFill>
            <a:srgbClr val="285E8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64"/>
          <p:cNvSpPr/>
          <p:nvPr/>
        </p:nvSpPr>
        <p:spPr>
          <a:xfrm>
            <a:off x="3684020" y="3498875"/>
            <a:ext cx="791400" cy="754200"/>
          </a:xfrm>
          <a:prstGeom prst="roundRect">
            <a:avLst>
              <a:gd name="adj" fmla="val 16667"/>
            </a:avLst>
          </a:prstGeom>
          <a:solidFill>
            <a:srgbClr val="9DCED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64"/>
          <p:cNvSpPr/>
          <p:nvPr/>
        </p:nvSpPr>
        <p:spPr>
          <a:xfrm>
            <a:off x="4745839" y="3498875"/>
            <a:ext cx="791400" cy="754200"/>
          </a:xfrm>
          <a:prstGeom prst="roundRect">
            <a:avLst>
              <a:gd name="adj" fmla="val 16667"/>
            </a:avLst>
          </a:prstGeom>
          <a:solidFill>
            <a:srgbClr val="66A5B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64"/>
          <p:cNvSpPr/>
          <p:nvPr/>
        </p:nvSpPr>
        <p:spPr>
          <a:xfrm>
            <a:off x="1560375" y="3498875"/>
            <a:ext cx="791400" cy="754200"/>
          </a:xfrm>
          <a:prstGeom prst="roundRect">
            <a:avLst>
              <a:gd name="adj" fmla="val 16667"/>
            </a:avLst>
          </a:prstGeom>
          <a:solidFill>
            <a:srgbClr val="1A4568"/>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64"/>
          <p:cNvSpPr txBox="1"/>
          <p:nvPr/>
        </p:nvSpPr>
        <p:spPr>
          <a:xfrm>
            <a:off x="2622200"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#285e89</a:t>
            </a:r>
            <a:endParaRPr sz="1000">
              <a:solidFill>
                <a:srgbClr val="FFFFFF"/>
              </a:solidFill>
            </a:endParaRPr>
          </a:p>
        </p:txBody>
      </p:sp>
      <p:sp>
        <p:nvSpPr>
          <p:cNvPr id="1149" name="Google Shape;1149;p64"/>
          <p:cNvSpPr txBox="1"/>
          <p:nvPr/>
        </p:nvSpPr>
        <p:spPr>
          <a:xfrm>
            <a:off x="3684025"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#9dcedf</a:t>
            </a:r>
            <a:endParaRPr sz="1000">
              <a:solidFill>
                <a:srgbClr val="FFFFFF"/>
              </a:solidFill>
            </a:endParaRPr>
          </a:p>
        </p:txBody>
      </p:sp>
      <p:sp>
        <p:nvSpPr>
          <p:cNvPr id="1150" name="Google Shape;1150;p64"/>
          <p:cNvSpPr txBox="1"/>
          <p:nvPr/>
        </p:nvSpPr>
        <p:spPr>
          <a:xfrm>
            <a:off x="4745850"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#66a5bb</a:t>
            </a:r>
            <a:endParaRPr sz="1000">
              <a:solidFill>
                <a:srgbClr val="FFFFFF"/>
              </a:solidFill>
            </a:endParaRPr>
          </a:p>
        </p:txBody>
      </p:sp>
      <p:sp>
        <p:nvSpPr>
          <p:cNvPr id="1151" name="Google Shape;1151;p64"/>
          <p:cNvSpPr txBox="1"/>
          <p:nvPr/>
        </p:nvSpPr>
        <p:spPr>
          <a:xfrm>
            <a:off x="1560375"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#1a4568</a:t>
            </a:r>
            <a:endParaRPr sz="1000">
              <a:solidFill>
                <a:srgbClr val="FFFFFF"/>
              </a:solidFill>
            </a:endParaRPr>
          </a:p>
        </p:txBody>
      </p:sp>
      <p:sp>
        <p:nvSpPr>
          <p:cNvPr id="1152" name="Google Shape;1152;p64"/>
          <p:cNvSpPr/>
          <p:nvPr/>
        </p:nvSpPr>
        <p:spPr>
          <a:xfrm>
            <a:off x="5807664" y="3498875"/>
            <a:ext cx="791400" cy="754200"/>
          </a:xfrm>
          <a:prstGeom prst="roundRect">
            <a:avLst>
              <a:gd name="adj" fmla="val 16667"/>
            </a:avLst>
          </a:prstGeom>
          <a:solidFill>
            <a:srgbClr val="80C9DD"/>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64"/>
          <p:cNvSpPr txBox="1"/>
          <p:nvPr/>
        </p:nvSpPr>
        <p:spPr>
          <a:xfrm>
            <a:off x="5807675"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#80c9dd</a:t>
            </a:r>
            <a:endParaRPr sz="1000">
              <a:solidFill>
                <a:srgbClr val="FFFFFF"/>
              </a:solidFill>
            </a:endParaRPr>
          </a:p>
        </p:txBody>
      </p:sp>
      <p:sp>
        <p:nvSpPr>
          <p:cNvPr id="1154" name="Google Shape;1154;p64"/>
          <p:cNvSpPr/>
          <p:nvPr/>
        </p:nvSpPr>
        <p:spPr>
          <a:xfrm>
            <a:off x="6792214" y="3498875"/>
            <a:ext cx="791400" cy="754200"/>
          </a:xfrm>
          <a:prstGeom prst="roundRect">
            <a:avLst>
              <a:gd name="adj" fmla="val 16667"/>
            </a:avLst>
          </a:prstGeom>
          <a:solidFill>
            <a:srgbClr val="EFEFE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64"/>
          <p:cNvSpPr txBox="1"/>
          <p:nvPr/>
        </p:nvSpPr>
        <p:spPr>
          <a:xfrm>
            <a:off x="6792225"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#efefef</a:t>
            </a:r>
            <a:endParaRPr sz="1000">
              <a:solidFill>
                <a:srgbClr val="FFFFFF"/>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159"/>
        <p:cNvGrpSpPr/>
        <p:nvPr/>
      </p:nvGrpSpPr>
      <p:grpSpPr>
        <a:xfrm>
          <a:off x="0" y="0"/>
          <a:ext cx="0" cy="0"/>
          <a:chOff x="0" y="0"/>
          <a:chExt cx="0" cy="0"/>
        </a:xfrm>
      </p:grpSpPr>
      <p:sp>
        <p:nvSpPr>
          <p:cNvPr id="1160" name="Google Shape;1160;p65"/>
          <p:cNvSpPr txBox="1"/>
          <p:nvPr/>
        </p:nvSpPr>
        <p:spPr>
          <a:xfrm>
            <a:off x="1068100" y="666402"/>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Storyset</a:t>
            </a:r>
            <a:endParaRPr sz="2400">
              <a:solidFill>
                <a:srgbClr val="FFFFFF"/>
              </a:solidFill>
            </a:endParaRPr>
          </a:p>
        </p:txBody>
      </p:sp>
      <p:sp>
        <p:nvSpPr>
          <p:cNvPr id="1161" name="Google Shape;1161;p65"/>
          <p:cNvSpPr txBox="1"/>
          <p:nvPr/>
        </p:nvSpPr>
        <p:spPr>
          <a:xfrm>
            <a:off x="1252436" y="1169999"/>
            <a:ext cx="6630900" cy="3183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100">
                <a:solidFill>
                  <a:srgbClr val="FFFFFF"/>
                </a:solidFill>
              </a:rPr>
              <a:t>Create your Story with our illustrated concepts. Choose the style you like the most, edit its colors, pick the background and layers you want to show and bring them to life with the animator panel! It will boost your presentation. Check out</a:t>
            </a:r>
            <a:r>
              <a:rPr lang="en" sz="1100">
                <a:solidFill>
                  <a:srgbClr val="869FB2"/>
                </a:solidFill>
              </a:rPr>
              <a:t> </a:t>
            </a:r>
            <a:r>
              <a:rPr lang="en" sz="1100">
                <a:solidFill>
                  <a:srgbClr val="869FB2"/>
                </a:solidFill>
                <a:uFill>
                  <a:noFill/>
                </a:uFill>
                <a:hlinkClick r:id="rId3">
                  <a:extLst>
                    <a:ext uri="{A12FA001-AC4F-418D-AE19-62706E023703}">
                      <ahyp:hlinkClr xmlns:ahyp="http://schemas.microsoft.com/office/drawing/2018/hyperlinkcolor" val="tx"/>
                    </a:ext>
                  </a:extLst>
                </a:hlinkClick>
              </a:rPr>
              <a:t>How it Works.</a:t>
            </a:r>
            <a:endParaRPr sz="1100">
              <a:solidFill>
                <a:srgbClr val="869FB2"/>
              </a:solidFill>
            </a:endParaRPr>
          </a:p>
        </p:txBody>
      </p:sp>
      <p:pic>
        <p:nvPicPr>
          <p:cNvPr id="1162" name="Google Shape;1162;p65"/>
          <p:cNvPicPr preferRelativeResize="0"/>
          <p:nvPr/>
        </p:nvPicPr>
        <p:blipFill rotWithShape="1">
          <a:blip r:embed="rId4">
            <a:alphaModFix/>
          </a:blip>
          <a:srcRect t="16540" b="16547"/>
          <a:stretch/>
        </p:blipFill>
        <p:spPr>
          <a:xfrm>
            <a:off x="510820" y="2688639"/>
            <a:ext cx="1606719" cy="1075073"/>
          </a:xfrm>
          <a:prstGeom prst="rect">
            <a:avLst/>
          </a:prstGeom>
          <a:noFill/>
          <a:ln>
            <a:noFill/>
          </a:ln>
        </p:spPr>
      </p:pic>
      <p:sp>
        <p:nvSpPr>
          <p:cNvPr id="1163" name="Google Shape;1163;p65"/>
          <p:cNvSpPr txBox="1"/>
          <p:nvPr/>
        </p:nvSpPr>
        <p:spPr>
          <a:xfrm>
            <a:off x="678041"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5">
                  <a:extLst>
                    <a:ext uri="{A12FA001-AC4F-418D-AE19-62706E023703}">
                      <ahyp:hlinkClr xmlns:ahyp="http://schemas.microsoft.com/office/drawing/2018/hyperlinkcolor" val="tx"/>
                    </a:ext>
                  </a:extLst>
                </a:hlinkClick>
              </a:rPr>
              <a:t>Pana</a:t>
            </a:r>
            <a:endParaRPr>
              <a:solidFill>
                <a:srgbClr val="869FB2"/>
              </a:solidFill>
            </a:endParaRPr>
          </a:p>
        </p:txBody>
      </p:sp>
      <p:sp>
        <p:nvSpPr>
          <p:cNvPr id="1164" name="Google Shape;1164;p65"/>
          <p:cNvSpPr txBox="1"/>
          <p:nvPr/>
        </p:nvSpPr>
        <p:spPr>
          <a:xfrm>
            <a:off x="2289219"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6">
                  <a:extLst>
                    <a:ext uri="{A12FA001-AC4F-418D-AE19-62706E023703}">
                      <ahyp:hlinkClr xmlns:ahyp="http://schemas.microsoft.com/office/drawing/2018/hyperlinkcolor" val="tx"/>
                    </a:ext>
                  </a:extLst>
                </a:hlinkClick>
              </a:rPr>
              <a:t>Amico</a:t>
            </a:r>
            <a:endParaRPr>
              <a:solidFill>
                <a:srgbClr val="869FB2"/>
              </a:solidFill>
            </a:endParaRPr>
          </a:p>
        </p:txBody>
      </p:sp>
      <p:sp>
        <p:nvSpPr>
          <p:cNvPr id="1165" name="Google Shape;1165;p65"/>
          <p:cNvSpPr txBox="1"/>
          <p:nvPr/>
        </p:nvSpPr>
        <p:spPr>
          <a:xfrm>
            <a:off x="3900404"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7">
                  <a:extLst>
                    <a:ext uri="{A12FA001-AC4F-418D-AE19-62706E023703}">
                      <ahyp:hlinkClr xmlns:ahyp="http://schemas.microsoft.com/office/drawing/2018/hyperlinkcolor" val="tx"/>
                    </a:ext>
                  </a:extLst>
                </a:hlinkClick>
              </a:rPr>
              <a:t>Bro</a:t>
            </a:r>
            <a:endParaRPr>
              <a:solidFill>
                <a:srgbClr val="869FB2"/>
              </a:solidFill>
            </a:endParaRPr>
          </a:p>
        </p:txBody>
      </p:sp>
      <p:sp>
        <p:nvSpPr>
          <p:cNvPr id="1166" name="Google Shape;1166;p65"/>
          <p:cNvSpPr txBox="1"/>
          <p:nvPr/>
        </p:nvSpPr>
        <p:spPr>
          <a:xfrm>
            <a:off x="5511563"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8">
                  <a:extLst>
                    <a:ext uri="{A12FA001-AC4F-418D-AE19-62706E023703}">
                      <ahyp:hlinkClr xmlns:ahyp="http://schemas.microsoft.com/office/drawing/2018/hyperlinkcolor" val="tx"/>
                    </a:ext>
                  </a:extLst>
                </a:hlinkClick>
              </a:rPr>
              <a:t>Rafiki</a:t>
            </a:r>
            <a:endParaRPr>
              <a:solidFill>
                <a:srgbClr val="869FB2"/>
              </a:solidFill>
            </a:endParaRPr>
          </a:p>
        </p:txBody>
      </p:sp>
      <p:pic>
        <p:nvPicPr>
          <p:cNvPr id="1167" name="Google Shape;1167;p65"/>
          <p:cNvPicPr preferRelativeResize="0"/>
          <p:nvPr/>
        </p:nvPicPr>
        <p:blipFill rotWithShape="1">
          <a:blip r:embed="rId9">
            <a:alphaModFix/>
          </a:blip>
          <a:srcRect/>
          <a:stretch/>
        </p:blipFill>
        <p:spPr>
          <a:xfrm>
            <a:off x="2255077" y="2410850"/>
            <a:ext cx="1340595" cy="1340603"/>
          </a:xfrm>
          <a:prstGeom prst="rect">
            <a:avLst/>
          </a:prstGeom>
          <a:noFill/>
          <a:ln>
            <a:noFill/>
          </a:ln>
        </p:spPr>
      </p:pic>
      <p:pic>
        <p:nvPicPr>
          <p:cNvPr id="1168" name="Google Shape;1168;p65"/>
          <p:cNvPicPr preferRelativeResize="0"/>
          <p:nvPr/>
        </p:nvPicPr>
        <p:blipFill rotWithShape="1">
          <a:blip r:embed="rId10">
            <a:alphaModFix/>
          </a:blip>
          <a:srcRect l="4194" t="11228" r="4213" b="8854"/>
          <a:stretch/>
        </p:blipFill>
        <p:spPr>
          <a:xfrm>
            <a:off x="3774275" y="2532512"/>
            <a:ext cx="1448304" cy="1263588"/>
          </a:xfrm>
          <a:prstGeom prst="rect">
            <a:avLst/>
          </a:prstGeom>
          <a:noFill/>
          <a:ln>
            <a:noFill/>
          </a:ln>
        </p:spPr>
      </p:pic>
      <p:pic>
        <p:nvPicPr>
          <p:cNvPr id="1169" name="Google Shape;1169;p65"/>
          <p:cNvPicPr preferRelativeResize="0"/>
          <p:nvPr/>
        </p:nvPicPr>
        <p:blipFill rotWithShape="1">
          <a:blip r:embed="rId11">
            <a:alphaModFix/>
          </a:blip>
          <a:srcRect t="6567" b="11945"/>
          <a:stretch/>
        </p:blipFill>
        <p:spPr>
          <a:xfrm>
            <a:off x="5347337" y="2581527"/>
            <a:ext cx="1448284" cy="1180164"/>
          </a:xfrm>
          <a:prstGeom prst="rect">
            <a:avLst/>
          </a:prstGeom>
          <a:noFill/>
          <a:ln>
            <a:noFill/>
          </a:ln>
        </p:spPr>
      </p:pic>
      <p:pic>
        <p:nvPicPr>
          <p:cNvPr id="1170" name="Google Shape;1170;p65"/>
          <p:cNvPicPr preferRelativeResize="0"/>
          <p:nvPr/>
        </p:nvPicPr>
        <p:blipFill rotWithShape="1">
          <a:blip r:embed="rId12">
            <a:alphaModFix/>
          </a:blip>
          <a:srcRect t="11708" b="17967"/>
          <a:stretch/>
        </p:blipFill>
        <p:spPr>
          <a:xfrm>
            <a:off x="6836257" y="2523903"/>
            <a:ext cx="1796923" cy="1263600"/>
          </a:xfrm>
          <a:prstGeom prst="rect">
            <a:avLst/>
          </a:prstGeom>
          <a:noFill/>
          <a:ln>
            <a:noFill/>
          </a:ln>
        </p:spPr>
      </p:pic>
      <p:sp>
        <p:nvSpPr>
          <p:cNvPr id="1171" name="Google Shape;1171;p65"/>
          <p:cNvSpPr txBox="1"/>
          <p:nvPr/>
        </p:nvSpPr>
        <p:spPr>
          <a:xfrm>
            <a:off x="7122738"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13">
                  <a:extLst>
                    <a:ext uri="{A12FA001-AC4F-418D-AE19-62706E023703}">
                      <ahyp:hlinkClr xmlns:ahyp="http://schemas.microsoft.com/office/drawing/2018/hyperlinkcolor" val="tx"/>
                    </a:ext>
                  </a:extLst>
                </a:hlinkClick>
              </a:rPr>
              <a:t>Cuate</a:t>
            </a:r>
            <a:endParaRPr>
              <a:solidFill>
                <a:srgbClr val="869FB2"/>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175"/>
        <p:cNvGrpSpPr/>
        <p:nvPr/>
      </p:nvGrpSpPr>
      <p:grpSpPr>
        <a:xfrm>
          <a:off x="0" y="0"/>
          <a:ext cx="0" cy="0"/>
          <a:chOff x="0" y="0"/>
          <a:chExt cx="0" cy="0"/>
        </a:xfrm>
      </p:grpSpPr>
      <p:sp>
        <p:nvSpPr>
          <p:cNvPr id="1176" name="Google Shape;1176;p66"/>
          <p:cNvSpPr txBox="1"/>
          <p:nvPr/>
        </p:nvSpPr>
        <p:spPr>
          <a:xfrm>
            <a:off x="1068100" y="1534076"/>
            <a:ext cx="7047300" cy="4824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100">
                <a:solidFill>
                  <a:srgbClr val="FFFFFF"/>
                </a:solidFill>
              </a:rPr>
              <a:t>You can easily</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resources without losing quality. To</a:t>
            </a:r>
            <a:r>
              <a:rPr lang="en" sz="1100">
                <a:solidFill>
                  <a:srgbClr val="435D74"/>
                </a:solidFill>
              </a:rPr>
              <a:t> </a:t>
            </a:r>
            <a:r>
              <a:rPr lang="en" sz="1100">
                <a:solidFill>
                  <a:srgbClr val="869FB2"/>
                </a:solidFill>
              </a:rPr>
              <a:t>change the color</a:t>
            </a:r>
            <a:r>
              <a:rPr lang="en" sz="1100">
                <a:solidFill>
                  <a:srgbClr val="FFFFFF"/>
                </a:solidFill>
              </a:rPr>
              <a:t>, just ungroup the resource and click on the object you want to change. Then, click on the paint bucket and select the color you want. Group the resource again when you’re done. You can also look for more </a:t>
            </a:r>
            <a:r>
              <a:rPr lang="en" sz="1100">
                <a:solidFill>
                  <a:srgbClr val="869FB2"/>
                </a:solidFill>
                <a:uFill>
                  <a:noFill/>
                </a:uFill>
                <a:hlinkClick r:id="rId3">
                  <a:extLst>
                    <a:ext uri="{A12FA001-AC4F-418D-AE19-62706E023703}">
                      <ahyp:hlinkClr xmlns:ahyp="http://schemas.microsoft.com/office/drawing/2018/hyperlinkcolor" val="tx"/>
                    </a:ext>
                  </a:extLst>
                </a:hlinkClick>
              </a:rPr>
              <a:t>infographics</a:t>
            </a:r>
            <a:r>
              <a:rPr lang="en" sz="1100">
                <a:solidFill>
                  <a:srgbClr val="FFFFFF"/>
                </a:solidFill>
              </a:rPr>
              <a:t> on Slidesgo.</a:t>
            </a:r>
            <a:endParaRPr sz="1100">
              <a:solidFill>
                <a:srgbClr val="FFFFFF"/>
              </a:solidFill>
            </a:endParaRPr>
          </a:p>
        </p:txBody>
      </p:sp>
      <p:grpSp>
        <p:nvGrpSpPr>
          <p:cNvPr id="1177" name="Google Shape;1177;p66"/>
          <p:cNvGrpSpPr/>
          <p:nvPr/>
        </p:nvGrpSpPr>
        <p:grpSpPr>
          <a:xfrm>
            <a:off x="5156078" y="3085736"/>
            <a:ext cx="474294" cy="551291"/>
            <a:chOff x="4727025" y="1332775"/>
            <a:chExt cx="59900" cy="69625"/>
          </a:xfrm>
        </p:grpSpPr>
        <p:sp>
          <p:nvSpPr>
            <p:cNvPr id="1178" name="Google Shape;1178;p66"/>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66"/>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0" name="Google Shape;1180;p66"/>
          <p:cNvGrpSpPr/>
          <p:nvPr/>
        </p:nvGrpSpPr>
        <p:grpSpPr>
          <a:xfrm>
            <a:off x="5769734" y="2314340"/>
            <a:ext cx="555653" cy="557031"/>
            <a:chOff x="4820425" y="1329900"/>
            <a:chExt cx="70175" cy="70350"/>
          </a:xfrm>
        </p:grpSpPr>
        <p:sp>
          <p:nvSpPr>
            <p:cNvPr id="1181" name="Google Shape;1181;p66"/>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66"/>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66"/>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66"/>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5" name="Google Shape;1185;p66"/>
          <p:cNvGrpSpPr/>
          <p:nvPr/>
        </p:nvGrpSpPr>
        <p:grpSpPr>
          <a:xfrm>
            <a:off x="6396103" y="2318845"/>
            <a:ext cx="582574" cy="533871"/>
            <a:chOff x="4903200" y="1331525"/>
            <a:chExt cx="73575" cy="67425"/>
          </a:xfrm>
        </p:grpSpPr>
        <p:sp>
          <p:nvSpPr>
            <p:cNvPr id="1186" name="Google Shape;1186;p66"/>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66"/>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8" name="Google Shape;1188;p66"/>
          <p:cNvGrpSpPr/>
          <p:nvPr/>
        </p:nvGrpSpPr>
        <p:grpSpPr>
          <a:xfrm>
            <a:off x="5755581" y="3078709"/>
            <a:ext cx="583960" cy="565345"/>
            <a:chOff x="4815575" y="1416800"/>
            <a:chExt cx="73750" cy="71400"/>
          </a:xfrm>
        </p:grpSpPr>
        <p:sp>
          <p:nvSpPr>
            <p:cNvPr id="1189" name="Google Shape;1189;p66"/>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66"/>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66"/>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2" name="Google Shape;1192;p66"/>
          <p:cNvGrpSpPr/>
          <p:nvPr/>
        </p:nvGrpSpPr>
        <p:grpSpPr>
          <a:xfrm>
            <a:off x="6390362" y="3108896"/>
            <a:ext cx="589898" cy="504970"/>
            <a:chOff x="4902475" y="1418875"/>
            <a:chExt cx="74500" cy="63775"/>
          </a:xfrm>
        </p:grpSpPr>
        <p:sp>
          <p:nvSpPr>
            <p:cNvPr id="1193" name="Google Shape;1193;p66"/>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66"/>
            <p:cNvSpPr/>
            <p:nvPr/>
          </p:nvSpPr>
          <p:spPr>
            <a:xfrm>
              <a:off x="4916350"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5" name="Google Shape;1195;p66"/>
          <p:cNvGrpSpPr/>
          <p:nvPr/>
        </p:nvGrpSpPr>
        <p:grpSpPr>
          <a:xfrm>
            <a:off x="5765577" y="3826000"/>
            <a:ext cx="563967" cy="567127"/>
            <a:chOff x="4818100" y="1507675"/>
            <a:chExt cx="71225" cy="71625"/>
          </a:xfrm>
        </p:grpSpPr>
        <p:sp>
          <p:nvSpPr>
            <p:cNvPr id="1196" name="Google Shape;1196;p66"/>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66"/>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66"/>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66"/>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0" name="Google Shape;1200;p66"/>
          <p:cNvGrpSpPr/>
          <p:nvPr/>
        </p:nvGrpSpPr>
        <p:grpSpPr>
          <a:xfrm>
            <a:off x="5079075" y="3829461"/>
            <a:ext cx="628301" cy="588505"/>
            <a:chOff x="4721450" y="1509475"/>
            <a:chExt cx="79350" cy="74325"/>
          </a:xfrm>
        </p:grpSpPr>
        <p:sp>
          <p:nvSpPr>
            <p:cNvPr id="1201" name="Google Shape;1201;p66"/>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66"/>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66"/>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66"/>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5" name="Google Shape;1205;p66"/>
          <p:cNvGrpSpPr/>
          <p:nvPr/>
        </p:nvGrpSpPr>
        <p:grpSpPr>
          <a:xfrm>
            <a:off x="6424608" y="3814027"/>
            <a:ext cx="557038" cy="562772"/>
            <a:chOff x="4906800" y="1507500"/>
            <a:chExt cx="70350" cy="71075"/>
          </a:xfrm>
        </p:grpSpPr>
        <p:sp>
          <p:nvSpPr>
            <p:cNvPr id="1206" name="Google Shape;1206;p66"/>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66"/>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66"/>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66"/>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66"/>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1" name="Google Shape;1211;p66"/>
          <p:cNvGrpSpPr/>
          <p:nvPr/>
        </p:nvGrpSpPr>
        <p:grpSpPr>
          <a:xfrm>
            <a:off x="4462216" y="2340963"/>
            <a:ext cx="517934" cy="517934"/>
            <a:chOff x="3736598" y="2170606"/>
            <a:chExt cx="404889" cy="404889"/>
          </a:xfrm>
        </p:grpSpPr>
        <p:sp>
          <p:nvSpPr>
            <p:cNvPr id="1212" name="Google Shape;1212;p66"/>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noFill/>
            <a:ln w="9525" cap="flat" cmpd="sng">
              <a:solidFill>
                <a:srgbClr val="F8FAF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66"/>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66"/>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66"/>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6" name="Google Shape;1216;p66"/>
          <p:cNvGrpSpPr/>
          <p:nvPr/>
        </p:nvGrpSpPr>
        <p:grpSpPr>
          <a:xfrm>
            <a:off x="3729277" y="2341061"/>
            <a:ext cx="586986" cy="517740"/>
            <a:chOff x="3161917" y="2170682"/>
            <a:chExt cx="458870" cy="404737"/>
          </a:xfrm>
        </p:grpSpPr>
        <p:sp>
          <p:nvSpPr>
            <p:cNvPr id="1217" name="Google Shape;1217;p66"/>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66"/>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noFill/>
            <a:ln w="9525" cap="flat" cmpd="sng">
              <a:solidFill>
                <a:srgbClr val="F8FAF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66"/>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0" name="Google Shape;1220;p66"/>
          <p:cNvGrpSpPr/>
          <p:nvPr/>
        </p:nvGrpSpPr>
        <p:grpSpPr>
          <a:xfrm>
            <a:off x="3752299" y="3102400"/>
            <a:ext cx="540943" cy="517963"/>
            <a:chOff x="3179914" y="2889488"/>
            <a:chExt cx="422876" cy="404911"/>
          </a:xfrm>
        </p:grpSpPr>
        <p:sp>
          <p:nvSpPr>
            <p:cNvPr id="1221" name="Google Shape;1221;p66"/>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66"/>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66"/>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noFill/>
            <a:ln w="9525" cap="flat" cmpd="sng">
              <a:solidFill>
                <a:srgbClr val="F8FAF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66"/>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66"/>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66"/>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7" name="Google Shape;1227;p66"/>
          <p:cNvGrpSpPr/>
          <p:nvPr/>
        </p:nvGrpSpPr>
        <p:grpSpPr>
          <a:xfrm>
            <a:off x="4453093" y="3102358"/>
            <a:ext cx="536180" cy="518047"/>
            <a:chOff x="3729467" y="2889422"/>
            <a:chExt cx="419153" cy="404977"/>
          </a:xfrm>
        </p:grpSpPr>
        <p:sp>
          <p:nvSpPr>
            <p:cNvPr id="1228" name="Google Shape;1228;p66"/>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66"/>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66"/>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66"/>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noFill/>
            <a:ln w="9525" cap="flat" cmpd="sng">
              <a:solidFill>
                <a:srgbClr val="F8FAF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66"/>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66"/>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66"/>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5" name="Google Shape;1235;p66"/>
          <p:cNvGrpSpPr/>
          <p:nvPr/>
        </p:nvGrpSpPr>
        <p:grpSpPr>
          <a:xfrm>
            <a:off x="1990126" y="3445787"/>
            <a:ext cx="965351" cy="134611"/>
            <a:chOff x="4411970" y="2962952"/>
            <a:chExt cx="706544" cy="104212"/>
          </a:xfrm>
        </p:grpSpPr>
        <p:sp>
          <p:nvSpPr>
            <p:cNvPr id="1236" name="Google Shape;1236;p66"/>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66"/>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66"/>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66"/>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0" name="Google Shape;1240;p66"/>
          <p:cNvGrpSpPr/>
          <p:nvPr/>
        </p:nvGrpSpPr>
        <p:grpSpPr>
          <a:xfrm>
            <a:off x="1990126" y="3041077"/>
            <a:ext cx="960158" cy="289172"/>
            <a:chOff x="4411970" y="2726085"/>
            <a:chExt cx="643107" cy="193659"/>
          </a:xfrm>
        </p:grpSpPr>
        <p:sp>
          <p:nvSpPr>
            <p:cNvPr id="1241" name="Google Shape;1241;p66"/>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66"/>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66"/>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4" name="Google Shape;1244;p66"/>
          <p:cNvGrpSpPr/>
          <p:nvPr/>
        </p:nvGrpSpPr>
        <p:grpSpPr>
          <a:xfrm>
            <a:off x="998624" y="3295400"/>
            <a:ext cx="811503" cy="252584"/>
            <a:chOff x="4411970" y="4340222"/>
            <a:chExt cx="779467" cy="242683"/>
          </a:xfrm>
        </p:grpSpPr>
        <p:sp>
          <p:nvSpPr>
            <p:cNvPr id="1245" name="Google Shape;1245;p66"/>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noFill/>
            <a:ln w="9525" cap="flat" cmpd="sng">
              <a:solidFill>
                <a:srgbClr val="7994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66"/>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66"/>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noFill/>
            <a:ln w="9525" cap="flat" cmpd="sng">
              <a:solidFill>
                <a:srgbClr val="7994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8" name="Google Shape;1248;p66"/>
          <p:cNvGrpSpPr/>
          <p:nvPr/>
        </p:nvGrpSpPr>
        <p:grpSpPr>
          <a:xfrm>
            <a:off x="1990126" y="2709308"/>
            <a:ext cx="965160" cy="216230"/>
            <a:chOff x="4411970" y="2468674"/>
            <a:chExt cx="747317" cy="167425"/>
          </a:xfrm>
        </p:grpSpPr>
        <p:sp>
          <p:nvSpPr>
            <p:cNvPr id="1249" name="Google Shape;1249;p66"/>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66"/>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1" name="Google Shape;1251;p66"/>
          <p:cNvSpPr/>
          <p:nvPr/>
        </p:nvSpPr>
        <p:spPr>
          <a:xfrm>
            <a:off x="996874" y="3014089"/>
            <a:ext cx="810618" cy="19298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no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2" name="Google Shape;1252;p66"/>
          <p:cNvGrpSpPr/>
          <p:nvPr/>
        </p:nvGrpSpPr>
        <p:grpSpPr>
          <a:xfrm>
            <a:off x="997692" y="2334687"/>
            <a:ext cx="1959041" cy="208784"/>
            <a:chOff x="6336019" y="3733725"/>
            <a:chExt cx="2566206" cy="351310"/>
          </a:xfrm>
        </p:grpSpPr>
        <p:sp>
          <p:nvSpPr>
            <p:cNvPr id="1253" name="Google Shape;1253;p66"/>
            <p:cNvSpPr/>
            <p:nvPr/>
          </p:nvSpPr>
          <p:spPr>
            <a:xfrm>
              <a:off x="6336019" y="3733735"/>
              <a:ext cx="1881300" cy="351300"/>
            </a:xfrm>
            <a:prstGeom prst="homePlate">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66"/>
            <p:cNvSpPr/>
            <p:nvPr/>
          </p:nvSpPr>
          <p:spPr>
            <a:xfrm>
              <a:off x="8098525" y="3733725"/>
              <a:ext cx="346500" cy="351300"/>
            </a:xfrm>
            <a:prstGeom prst="chevron">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66"/>
            <p:cNvSpPr/>
            <p:nvPr/>
          </p:nvSpPr>
          <p:spPr>
            <a:xfrm>
              <a:off x="8327125" y="3733725"/>
              <a:ext cx="346500" cy="351300"/>
            </a:xfrm>
            <a:prstGeom prst="chevron">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66"/>
            <p:cNvSpPr/>
            <p:nvPr/>
          </p:nvSpPr>
          <p:spPr>
            <a:xfrm>
              <a:off x="8555725" y="3733725"/>
              <a:ext cx="346500" cy="351300"/>
            </a:xfrm>
            <a:prstGeom prst="chevron">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7" name="Google Shape;1257;p66"/>
          <p:cNvGrpSpPr/>
          <p:nvPr/>
        </p:nvGrpSpPr>
        <p:grpSpPr>
          <a:xfrm>
            <a:off x="1990126" y="3950602"/>
            <a:ext cx="946551" cy="153200"/>
            <a:chOff x="4404545" y="3301592"/>
            <a:chExt cx="782403" cy="129272"/>
          </a:xfrm>
        </p:grpSpPr>
        <p:sp>
          <p:nvSpPr>
            <p:cNvPr id="1258" name="Google Shape;1258;p66"/>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66"/>
            <p:cNvSpPr/>
            <p:nvPr/>
          </p:nvSpPr>
          <p:spPr>
            <a:xfrm>
              <a:off x="4420869" y="3318308"/>
              <a:ext cx="92621" cy="9585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0" name="Google Shape;1260;p66"/>
          <p:cNvGrpSpPr/>
          <p:nvPr/>
        </p:nvGrpSpPr>
        <p:grpSpPr>
          <a:xfrm>
            <a:off x="1990126" y="3695937"/>
            <a:ext cx="962257" cy="139127"/>
            <a:chOff x="4411970" y="3131459"/>
            <a:chExt cx="710520" cy="117397"/>
          </a:xfrm>
        </p:grpSpPr>
        <p:sp>
          <p:nvSpPr>
            <p:cNvPr id="1261" name="Google Shape;1261;p66"/>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66"/>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63" name="Google Shape;1263;p66" descr="Timeline background shape"/>
          <p:cNvSpPr/>
          <p:nvPr/>
        </p:nvSpPr>
        <p:spPr>
          <a:xfrm>
            <a:off x="1990126" y="4219341"/>
            <a:ext cx="960300" cy="153000"/>
          </a:xfrm>
          <a:prstGeom prst="homePlate">
            <a:avLst>
              <a:gd name="adj" fmla="val 50000"/>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64" name="Google Shape;1264;p66"/>
          <p:cNvGrpSpPr/>
          <p:nvPr/>
        </p:nvGrpSpPr>
        <p:grpSpPr>
          <a:xfrm>
            <a:off x="990271" y="3621603"/>
            <a:ext cx="823838" cy="458988"/>
            <a:chOff x="4411970" y="1801825"/>
            <a:chExt cx="734586" cy="409262"/>
          </a:xfrm>
        </p:grpSpPr>
        <p:sp>
          <p:nvSpPr>
            <p:cNvPr id="1265" name="Google Shape;1265;p66"/>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noFill/>
            <a:ln w="9525" cap="flat" cmpd="sng">
              <a:solidFill>
                <a:srgbClr val="B3C3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66"/>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7" name="Google Shape;1267;p66"/>
          <p:cNvGrpSpPr/>
          <p:nvPr/>
        </p:nvGrpSpPr>
        <p:grpSpPr>
          <a:xfrm>
            <a:off x="3095243" y="2339173"/>
            <a:ext cx="521514" cy="521514"/>
            <a:chOff x="5681300" y="2527788"/>
            <a:chExt cx="805800" cy="805800"/>
          </a:xfrm>
        </p:grpSpPr>
        <p:sp>
          <p:nvSpPr>
            <p:cNvPr id="1268" name="Google Shape;1268;p66"/>
            <p:cNvSpPr/>
            <p:nvPr/>
          </p:nvSpPr>
          <p:spPr>
            <a:xfrm>
              <a:off x="5681300" y="2527788"/>
              <a:ext cx="805800" cy="805800"/>
            </a:xfrm>
            <a:prstGeom prst="ellipse">
              <a:avLst/>
            </a:pr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66"/>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0" name="Google Shape;1270;p66"/>
          <p:cNvGrpSpPr/>
          <p:nvPr/>
        </p:nvGrpSpPr>
        <p:grpSpPr>
          <a:xfrm>
            <a:off x="3089483" y="3094865"/>
            <a:ext cx="533033" cy="533033"/>
            <a:chOff x="4049800" y="640400"/>
            <a:chExt cx="858900" cy="858900"/>
          </a:xfrm>
        </p:grpSpPr>
        <p:sp>
          <p:nvSpPr>
            <p:cNvPr id="1271" name="Google Shape;1271;p66"/>
            <p:cNvSpPr/>
            <p:nvPr/>
          </p:nvSpPr>
          <p:spPr>
            <a:xfrm>
              <a:off x="4049800" y="640400"/>
              <a:ext cx="858900" cy="858900"/>
            </a:xfrm>
            <a:prstGeom prst="donut">
              <a:avLst>
                <a:gd name="adj" fmla="val 25000"/>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66"/>
            <p:cNvSpPr/>
            <p:nvPr/>
          </p:nvSpPr>
          <p:spPr>
            <a:xfrm>
              <a:off x="4049800" y="640400"/>
              <a:ext cx="858900" cy="858900"/>
            </a:xfrm>
            <a:prstGeom prst="blockArc">
              <a:avLst>
                <a:gd name="adj1" fmla="val 7914150"/>
                <a:gd name="adj2" fmla="val 0"/>
                <a:gd name="adj3" fmla="val 25000"/>
              </a:avLst>
            </a:prstGeom>
            <a:solidFill>
              <a:srgbClr val="667E92"/>
            </a:solid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3" name="Google Shape;1273;p66"/>
          <p:cNvGrpSpPr/>
          <p:nvPr/>
        </p:nvGrpSpPr>
        <p:grpSpPr>
          <a:xfrm>
            <a:off x="3014966" y="3772543"/>
            <a:ext cx="682068" cy="682068"/>
            <a:chOff x="5080188" y="927900"/>
            <a:chExt cx="961200" cy="961200"/>
          </a:xfrm>
        </p:grpSpPr>
        <p:sp>
          <p:nvSpPr>
            <p:cNvPr id="1274" name="Google Shape;1274;p66"/>
            <p:cNvSpPr/>
            <p:nvPr/>
          </p:nvSpPr>
          <p:spPr>
            <a:xfrm>
              <a:off x="5201900" y="1050116"/>
              <a:ext cx="716700" cy="716700"/>
            </a:xfrm>
            <a:prstGeom prst="donut">
              <a:avLst>
                <a:gd name="adj" fmla="val 4716"/>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66"/>
            <p:cNvSpPr/>
            <p:nvPr/>
          </p:nvSpPr>
          <p:spPr>
            <a:xfrm>
              <a:off x="5269594" y="1117818"/>
              <a:ext cx="581100" cy="581100"/>
            </a:xfrm>
            <a:prstGeom prst="donut">
              <a:avLst>
                <a:gd name="adj" fmla="val 5814"/>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66"/>
            <p:cNvSpPr/>
            <p:nvPr/>
          </p:nvSpPr>
          <p:spPr>
            <a:xfrm>
              <a:off x="5339279" y="1187526"/>
              <a:ext cx="441900" cy="441600"/>
            </a:xfrm>
            <a:prstGeom prst="donut">
              <a:avLst>
                <a:gd name="adj" fmla="val 7648"/>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66"/>
            <p:cNvSpPr/>
            <p:nvPr/>
          </p:nvSpPr>
          <p:spPr>
            <a:xfrm>
              <a:off x="5414892" y="1263155"/>
              <a:ext cx="290700" cy="290700"/>
            </a:xfrm>
            <a:prstGeom prst="donut">
              <a:avLst>
                <a:gd name="adj" fmla="val 10182"/>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66"/>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66"/>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66"/>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66"/>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2" name="Google Shape;1282;p66"/>
          <p:cNvGrpSpPr/>
          <p:nvPr/>
        </p:nvGrpSpPr>
        <p:grpSpPr>
          <a:xfrm>
            <a:off x="4478465" y="3869234"/>
            <a:ext cx="505650" cy="504006"/>
            <a:chOff x="6039282" y="1042577"/>
            <a:chExt cx="734315" cy="731929"/>
          </a:xfrm>
        </p:grpSpPr>
        <p:sp>
          <p:nvSpPr>
            <p:cNvPr id="1283" name="Google Shape;1283;p66"/>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66"/>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66"/>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66"/>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66"/>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66"/>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66"/>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66"/>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66"/>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66"/>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66"/>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66"/>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66"/>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66"/>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66"/>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66"/>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66"/>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66"/>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66"/>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66"/>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66"/>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4" name="Google Shape;1304;p66"/>
          <p:cNvGrpSpPr/>
          <p:nvPr/>
        </p:nvGrpSpPr>
        <p:grpSpPr>
          <a:xfrm>
            <a:off x="5091067" y="2298862"/>
            <a:ext cx="567744" cy="602136"/>
            <a:chOff x="1825800" y="1651625"/>
            <a:chExt cx="539989" cy="571775"/>
          </a:xfrm>
        </p:grpSpPr>
        <p:sp>
          <p:nvSpPr>
            <p:cNvPr id="1305" name="Google Shape;1305;p66"/>
            <p:cNvSpPr/>
            <p:nvPr/>
          </p:nvSpPr>
          <p:spPr>
            <a:xfrm>
              <a:off x="2093189"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66"/>
            <p:cNvSpPr/>
            <p:nvPr/>
          </p:nvSpPr>
          <p:spPr>
            <a:xfrm>
              <a:off x="1825800" y="196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no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66"/>
            <p:cNvSpPr/>
            <p:nvPr/>
          </p:nvSpPr>
          <p:spPr>
            <a:xfrm>
              <a:off x="2093189" y="196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66"/>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9" name="Google Shape;1309;p66"/>
          <p:cNvGrpSpPr/>
          <p:nvPr/>
        </p:nvGrpSpPr>
        <p:grpSpPr>
          <a:xfrm>
            <a:off x="3765995" y="3855579"/>
            <a:ext cx="508123" cy="507955"/>
            <a:chOff x="1897577" y="2802432"/>
            <a:chExt cx="492176" cy="492014"/>
          </a:xfrm>
        </p:grpSpPr>
        <p:sp>
          <p:nvSpPr>
            <p:cNvPr id="1310" name="Google Shape;1310;p66"/>
            <p:cNvSpPr/>
            <p:nvPr/>
          </p:nvSpPr>
          <p:spPr>
            <a:xfrm>
              <a:off x="2067309" y="2802432"/>
              <a:ext cx="152163" cy="136326"/>
            </a:xfrm>
            <a:custGeom>
              <a:avLst/>
              <a:gdLst/>
              <a:ahLst/>
              <a:cxnLst/>
              <a:rect l="l" t="t" r="r" b="b"/>
              <a:pathLst>
                <a:path w="9435" h="8453" extrusionOk="0">
                  <a:moveTo>
                    <a:pt x="4727" y="1"/>
                  </a:moveTo>
                  <a:cubicBezTo>
                    <a:pt x="3131" y="1"/>
                    <a:pt x="1537" y="250"/>
                    <a:pt x="0" y="751"/>
                  </a:cubicBezTo>
                  <a:lnTo>
                    <a:pt x="2502" y="8452"/>
                  </a:lnTo>
                  <a:cubicBezTo>
                    <a:pt x="3225" y="8211"/>
                    <a:pt x="3983" y="8097"/>
                    <a:pt x="4740" y="8097"/>
                  </a:cubicBezTo>
                  <a:cubicBezTo>
                    <a:pt x="5486" y="8097"/>
                    <a:pt x="6221" y="8211"/>
                    <a:pt x="6932" y="8441"/>
                  </a:cubicBezTo>
                  <a:lnTo>
                    <a:pt x="9434" y="740"/>
                  </a:lnTo>
                  <a:cubicBezTo>
                    <a:pt x="7901" y="248"/>
                    <a:pt x="6313" y="1"/>
                    <a:pt x="4727"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66"/>
            <p:cNvSpPr/>
            <p:nvPr/>
          </p:nvSpPr>
          <p:spPr>
            <a:xfrm>
              <a:off x="2179099" y="2814350"/>
              <a:ext cx="163452" cy="166049"/>
            </a:xfrm>
            <a:custGeom>
              <a:avLst/>
              <a:gdLst/>
              <a:ahLst/>
              <a:cxnLst/>
              <a:rect l="l" t="t" r="r" b="b"/>
              <a:pathLst>
                <a:path w="10135" h="10296" extrusionOk="0">
                  <a:moveTo>
                    <a:pt x="2491" y="1"/>
                  </a:moveTo>
                  <a:lnTo>
                    <a:pt x="0" y="7702"/>
                  </a:lnTo>
                  <a:cubicBezTo>
                    <a:pt x="1435" y="8161"/>
                    <a:pt x="2686" y="9079"/>
                    <a:pt x="3581" y="10296"/>
                  </a:cubicBezTo>
                  <a:lnTo>
                    <a:pt x="10135" y="5533"/>
                  </a:lnTo>
                  <a:cubicBezTo>
                    <a:pt x="8230" y="2927"/>
                    <a:pt x="5555" y="988"/>
                    <a:pt x="2491"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66"/>
            <p:cNvSpPr/>
            <p:nvPr/>
          </p:nvSpPr>
          <p:spPr>
            <a:xfrm>
              <a:off x="2236848" y="3048492"/>
              <a:ext cx="152905" cy="144760"/>
            </a:xfrm>
            <a:custGeom>
              <a:avLst/>
              <a:gdLst/>
              <a:ahLst/>
              <a:cxnLst/>
              <a:rect l="l" t="t" r="r" b="b"/>
              <a:pathLst>
                <a:path w="9481" h="8976" extrusionOk="0">
                  <a:moveTo>
                    <a:pt x="1377" y="0"/>
                  </a:moveTo>
                  <a:cubicBezTo>
                    <a:pt x="1377" y="1515"/>
                    <a:pt x="895" y="2996"/>
                    <a:pt x="0" y="4212"/>
                  </a:cubicBezTo>
                  <a:lnTo>
                    <a:pt x="6554" y="8976"/>
                  </a:lnTo>
                  <a:cubicBezTo>
                    <a:pt x="8459" y="6370"/>
                    <a:pt x="9480" y="3225"/>
                    <a:pt x="9480"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66"/>
            <p:cNvSpPr/>
            <p:nvPr/>
          </p:nvSpPr>
          <p:spPr>
            <a:xfrm>
              <a:off x="1944586" y="2814543"/>
              <a:ext cx="163097" cy="166226"/>
            </a:xfrm>
            <a:custGeom>
              <a:avLst/>
              <a:gdLst/>
              <a:ahLst/>
              <a:cxnLst/>
              <a:rect l="l" t="t" r="r" b="b"/>
              <a:pathLst>
                <a:path w="10113" h="10307" extrusionOk="0">
                  <a:moveTo>
                    <a:pt x="7610" y="0"/>
                  </a:moveTo>
                  <a:cubicBezTo>
                    <a:pt x="4557" y="999"/>
                    <a:pt x="1883" y="2938"/>
                    <a:pt x="1" y="5544"/>
                  </a:cubicBezTo>
                  <a:lnTo>
                    <a:pt x="6554" y="10307"/>
                  </a:lnTo>
                  <a:cubicBezTo>
                    <a:pt x="7438" y="9090"/>
                    <a:pt x="8677" y="8172"/>
                    <a:pt x="10112" y="7701"/>
                  </a:cubicBezTo>
                  <a:lnTo>
                    <a:pt x="761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66"/>
            <p:cNvSpPr/>
            <p:nvPr/>
          </p:nvSpPr>
          <p:spPr>
            <a:xfrm>
              <a:off x="2236848" y="2903562"/>
              <a:ext cx="152905" cy="144954"/>
            </a:xfrm>
            <a:custGeom>
              <a:avLst/>
              <a:gdLst/>
              <a:ahLst/>
              <a:cxnLst/>
              <a:rect l="l" t="t" r="r" b="b"/>
              <a:pathLst>
                <a:path w="9481" h="8988" extrusionOk="0">
                  <a:moveTo>
                    <a:pt x="6554" y="1"/>
                  </a:moveTo>
                  <a:lnTo>
                    <a:pt x="0" y="4764"/>
                  </a:lnTo>
                  <a:cubicBezTo>
                    <a:pt x="895" y="5992"/>
                    <a:pt x="1377" y="7472"/>
                    <a:pt x="1377" y="8987"/>
                  </a:cubicBezTo>
                  <a:lnTo>
                    <a:pt x="9469" y="8987"/>
                  </a:lnTo>
                  <a:cubicBezTo>
                    <a:pt x="9480" y="5751"/>
                    <a:pt x="8459" y="2606"/>
                    <a:pt x="6554"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66"/>
            <p:cNvSpPr/>
            <p:nvPr/>
          </p:nvSpPr>
          <p:spPr>
            <a:xfrm>
              <a:off x="2179099" y="3116417"/>
              <a:ext cx="163452" cy="166242"/>
            </a:xfrm>
            <a:custGeom>
              <a:avLst/>
              <a:gdLst/>
              <a:ahLst/>
              <a:cxnLst/>
              <a:rect l="l" t="t" r="r" b="b"/>
              <a:pathLst>
                <a:path w="10135" h="10308" extrusionOk="0">
                  <a:moveTo>
                    <a:pt x="3581" y="0"/>
                  </a:moveTo>
                  <a:cubicBezTo>
                    <a:pt x="2686" y="1229"/>
                    <a:pt x="1435" y="2135"/>
                    <a:pt x="0" y="2594"/>
                  </a:cubicBezTo>
                  <a:lnTo>
                    <a:pt x="2502" y="10307"/>
                  </a:lnTo>
                  <a:cubicBezTo>
                    <a:pt x="5567" y="9309"/>
                    <a:pt x="8241" y="7369"/>
                    <a:pt x="10135" y="4764"/>
                  </a:cubicBezTo>
                  <a:lnTo>
                    <a:pt x="3581"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66"/>
            <p:cNvSpPr/>
            <p:nvPr/>
          </p:nvSpPr>
          <p:spPr>
            <a:xfrm>
              <a:off x="1897577" y="2903933"/>
              <a:ext cx="152727" cy="144583"/>
            </a:xfrm>
            <a:custGeom>
              <a:avLst/>
              <a:gdLst/>
              <a:ahLst/>
              <a:cxnLst/>
              <a:rect l="l" t="t" r="r" b="b"/>
              <a:pathLst>
                <a:path w="9470" h="8965" extrusionOk="0">
                  <a:moveTo>
                    <a:pt x="2916" y="1"/>
                  </a:moveTo>
                  <a:cubicBezTo>
                    <a:pt x="1022" y="2606"/>
                    <a:pt x="0" y="5739"/>
                    <a:pt x="12" y="8964"/>
                  </a:cubicBezTo>
                  <a:lnTo>
                    <a:pt x="8103" y="8964"/>
                  </a:lnTo>
                  <a:cubicBezTo>
                    <a:pt x="8103" y="7449"/>
                    <a:pt x="8574" y="5980"/>
                    <a:pt x="9469" y="4764"/>
                  </a:cubicBezTo>
                  <a:lnTo>
                    <a:pt x="2916"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66"/>
            <p:cNvSpPr/>
            <p:nvPr/>
          </p:nvSpPr>
          <p:spPr>
            <a:xfrm>
              <a:off x="2067309" y="3158056"/>
              <a:ext cx="152163" cy="136390"/>
            </a:xfrm>
            <a:custGeom>
              <a:avLst/>
              <a:gdLst/>
              <a:ahLst/>
              <a:cxnLst/>
              <a:rect l="l" t="t" r="r" b="b"/>
              <a:pathLst>
                <a:path w="9435" h="8457" extrusionOk="0">
                  <a:moveTo>
                    <a:pt x="2502" y="1"/>
                  </a:moveTo>
                  <a:lnTo>
                    <a:pt x="0" y="7702"/>
                  </a:lnTo>
                  <a:cubicBezTo>
                    <a:pt x="1541" y="8204"/>
                    <a:pt x="3140" y="8457"/>
                    <a:pt x="4740" y="8457"/>
                  </a:cubicBezTo>
                  <a:cubicBezTo>
                    <a:pt x="6322" y="8457"/>
                    <a:pt x="7905" y="8210"/>
                    <a:pt x="9434" y="7714"/>
                  </a:cubicBezTo>
                  <a:lnTo>
                    <a:pt x="6932" y="12"/>
                  </a:lnTo>
                  <a:cubicBezTo>
                    <a:pt x="6221" y="242"/>
                    <a:pt x="5475" y="357"/>
                    <a:pt x="4740" y="357"/>
                  </a:cubicBezTo>
                  <a:cubicBezTo>
                    <a:pt x="3983" y="357"/>
                    <a:pt x="3225" y="242"/>
                    <a:pt x="2502"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66"/>
            <p:cNvSpPr/>
            <p:nvPr/>
          </p:nvSpPr>
          <p:spPr>
            <a:xfrm>
              <a:off x="1944586" y="3116046"/>
              <a:ext cx="163097" cy="166242"/>
            </a:xfrm>
            <a:custGeom>
              <a:avLst/>
              <a:gdLst/>
              <a:ahLst/>
              <a:cxnLst/>
              <a:rect l="l" t="t" r="r" b="b"/>
              <a:pathLst>
                <a:path w="10113" h="10308" extrusionOk="0">
                  <a:moveTo>
                    <a:pt x="6554" y="1"/>
                  </a:moveTo>
                  <a:lnTo>
                    <a:pt x="1" y="4764"/>
                  </a:lnTo>
                  <a:cubicBezTo>
                    <a:pt x="1883" y="7369"/>
                    <a:pt x="4557" y="9309"/>
                    <a:pt x="7610" y="10307"/>
                  </a:cubicBezTo>
                  <a:lnTo>
                    <a:pt x="10112" y="2606"/>
                  </a:lnTo>
                  <a:cubicBezTo>
                    <a:pt x="8677" y="2135"/>
                    <a:pt x="7438" y="1229"/>
                    <a:pt x="6554"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66"/>
            <p:cNvSpPr/>
            <p:nvPr/>
          </p:nvSpPr>
          <p:spPr>
            <a:xfrm>
              <a:off x="1897577" y="3048492"/>
              <a:ext cx="152727" cy="144390"/>
            </a:xfrm>
            <a:custGeom>
              <a:avLst/>
              <a:gdLst/>
              <a:ahLst/>
              <a:cxnLst/>
              <a:rect l="l" t="t" r="r" b="b"/>
              <a:pathLst>
                <a:path w="9470" h="8953" extrusionOk="0">
                  <a:moveTo>
                    <a:pt x="12" y="0"/>
                  </a:moveTo>
                  <a:cubicBezTo>
                    <a:pt x="0" y="3214"/>
                    <a:pt x="1022" y="6347"/>
                    <a:pt x="2916" y="8953"/>
                  </a:cubicBezTo>
                  <a:lnTo>
                    <a:pt x="9469" y="4190"/>
                  </a:lnTo>
                  <a:cubicBezTo>
                    <a:pt x="8574" y="2973"/>
                    <a:pt x="8103" y="1504"/>
                    <a:pt x="8103"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66"/>
            <p:cNvSpPr/>
            <p:nvPr/>
          </p:nvSpPr>
          <p:spPr>
            <a:xfrm>
              <a:off x="2143379" y="3048492"/>
              <a:ext cx="16" cy="16"/>
            </a:xfrm>
            <a:custGeom>
              <a:avLst/>
              <a:gdLst/>
              <a:ahLst/>
              <a:cxnLst/>
              <a:rect l="l" t="t" r="r" b="b"/>
              <a:pathLst>
                <a:path w="1" h="1" fill="none" extrusionOk="0">
                  <a:moveTo>
                    <a:pt x="0" y="0"/>
                  </a:moveTo>
                  <a:lnTo>
                    <a:pt x="0" y="0"/>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66"/>
            <p:cNvSpPr/>
            <p:nvPr/>
          </p:nvSpPr>
          <p:spPr>
            <a:xfrm>
              <a:off x="2143379" y="3048492"/>
              <a:ext cx="16" cy="16"/>
            </a:xfrm>
            <a:custGeom>
              <a:avLst/>
              <a:gdLst/>
              <a:ahLst/>
              <a:cxnLst/>
              <a:rect l="l" t="t" r="r" b="b"/>
              <a:pathLst>
                <a:path w="1" h="1" fill="none" extrusionOk="0">
                  <a:moveTo>
                    <a:pt x="0" y="0"/>
                  </a:moveTo>
                  <a:lnTo>
                    <a:pt x="0" y="0"/>
                  </a:lnTo>
                  <a:close/>
                </a:path>
              </a:pathLst>
            </a:cu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2" name="Google Shape;1322;p66"/>
          <p:cNvGrpSpPr/>
          <p:nvPr/>
        </p:nvGrpSpPr>
        <p:grpSpPr>
          <a:xfrm>
            <a:off x="997525" y="4169123"/>
            <a:ext cx="809227" cy="200842"/>
            <a:chOff x="2013045" y="4813233"/>
            <a:chExt cx="921986" cy="228854"/>
          </a:xfrm>
        </p:grpSpPr>
        <p:sp>
          <p:nvSpPr>
            <p:cNvPr id="1323" name="Google Shape;1323;p66"/>
            <p:cNvSpPr/>
            <p:nvPr/>
          </p:nvSpPr>
          <p:spPr>
            <a:xfrm>
              <a:off x="2013045" y="4867370"/>
              <a:ext cx="921986" cy="174718"/>
            </a:xfrm>
            <a:custGeom>
              <a:avLst/>
              <a:gdLst/>
              <a:ahLst/>
              <a:cxnLst/>
              <a:rect l="l" t="t" r="r" b="b"/>
              <a:pathLst>
                <a:path w="138801" h="26303" fill="none" extrusionOk="0">
                  <a:moveTo>
                    <a:pt x="0" y="18153"/>
                  </a:moveTo>
                  <a:lnTo>
                    <a:pt x="0" y="26303"/>
                  </a:lnTo>
                  <a:lnTo>
                    <a:pt x="138800" y="26303"/>
                  </a:lnTo>
                  <a:lnTo>
                    <a:pt x="138800" y="0"/>
                  </a:lnTo>
                  <a:lnTo>
                    <a:pt x="38405" y="0"/>
                  </a:lnTo>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66"/>
            <p:cNvSpPr/>
            <p:nvPr/>
          </p:nvSpPr>
          <p:spPr>
            <a:xfrm>
              <a:off x="2013045" y="4813233"/>
              <a:ext cx="316628" cy="174718"/>
            </a:xfrm>
            <a:custGeom>
              <a:avLst/>
              <a:gdLst/>
              <a:ahLst/>
              <a:cxnLst/>
              <a:rect l="l" t="t" r="r" b="b"/>
              <a:pathLst>
                <a:path w="47667" h="26303" fill="none" extrusionOk="0">
                  <a:moveTo>
                    <a:pt x="0" y="0"/>
                  </a:moveTo>
                  <a:lnTo>
                    <a:pt x="0" y="26303"/>
                  </a:lnTo>
                  <a:lnTo>
                    <a:pt x="47666" y="26303"/>
                  </a:lnTo>
                  <a:lnTo>
                    <a:pt x="34453"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5" name="Google Shape;1325;p66"/>
          <p:cNvGrpSpPr/>
          <p:nvPr/>
        </p:nvGrpSpPr>
        <p:grpSpPr>
          <a:xfrm>
            <a:off x="1005985" y="2656004"/>
            <a:ext cx="792421" cy="269941"/>
            <a:chOff x="1046767" y="4756633"/>
            <a:chExt cx="859646" cy="292841"/>
          </a:xfrm>
        </p:grpSpPr>
        <p:sp>
          <p:nvSpPr>
            <p:cNvPr id="1326" name="Google Shape;1326;p66"/>
            <p:cNvSpPr/>
            <p:nvPr/>
          </p:nvSpPr>
          <p:spPr>
            <a:xfrm>
              <a:off x="1046767" y="4811593"/>
              <a:ext cx="859646" cy="237881"/>
            </a:xfrm>
            <a:custGeom>
              <a:avLst/>
              <a:gdLst/>
              <a:ahLst/>
              <a:cxnLst/>
              <a:rect l="l" t="t" r="r" b="b"/>
              <a:pathLst>
                <a:path w="129416" h="35812" fill="none" extrusionOk="0">
                  <a:moveTo>
                    <a:pt x="31737" y="0"/>
                  </a:moveTo>
                  <a:cubicBezTo>
                    <a:pt x="33960" y="8644"/>
                    <a:pt x="27539" y="17041"/>
                    <a:pt x="18524" y="17041"/>
                  </a:cubicBezTo>
                  <a:cubicBezTo>
                    <a:pt x="9633" y="17041"/>
                    <a:pt x="3088" y="8644"/>
                    <a:pt x="5434" y="0"/>
                  </a:cubicBezTo>
                  <a:lnTo>
                    <a:pt x="2594" y="0"/>
                  </a:lnTo>
                  <a:cubicBezTo>
                    <a:pt x="1236" y="0"/>
                    <a:pt x="1" y="1112"/>
                    <a:pt x="1" y="2594"/>
                  </a:cubicBezTo>
                  <a:lnTo>
                    <a:pt x="1" y="35811"/>
                  </a:lnTo>
                  <a:lnTo>
                    <a:pt x="126823" y="35811"/>
                  </a:lnTo>
                  <a:cubicBezTo>
                    <a:pt x="128304" y="35811"/>
                    <a:pt x="129416" y="34576"/>
                    <a:pt x="129416" y="33218"/>
                  </a:cubicBezTo>
                  <a:lnTo>
                    <a:pt x="129416" y="0"/>
                  </a:ln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66"/>
            <p:cNvSpPr/>
            <p:nvPr/>
          </p:nvSpPr>
          <p:spPr>
            <a:xfrm>
              <a:off x="1046767" y="4983846"/>
              <a:ext cx="65628" cy="65628"/>
            </a:xfrm>
            <a:custGeom>
              <a:avLst/>
              <a:gdLst/>
              <a:ahLst/>
              <a:cxnLst/>
              <a:rect l="l" t="t" r="r" b="b"/>
              <a:pathLst>
                <a:path w="9880" h="9880" fill="none" extrusionOk="0">
                  <a:moveTo>
                    <a:pt x="1" y="0"/>
                  </a:moveTo>
                  <a:lnTo>
                    <a:pt x="1" y="9879"/>
                  </a:lnTo>
                  <a:lnTo>
                    <a:pt x="9880" y="9879"/>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66"/>
            <p:cNvSpPr/>
            <p:nvPr/>
          </p:nvSpPr>
          <p:spPr>
            <a:xfrm>
              <a:off x="1067279" y="4756633"/>
              <a:ext cx="179640" cy="179646"/>
            </a:xfrm>
            <a:custGeom>
              <a:avLst/>
              <a:gdLst/>
              <a:ahLst/>
              <a:cxnLst/>
              <a:rect l="l" t="t" r="r" b="b"/>
              <a:pathLst>
                <a:path w="27044" h="27045" fill="none" extrusionOk="0">
                  <a:moveTo>
                    <a:pt x="15560" y="1"/>
                  </a:moveTo>
                  <a:cubicBezTo>
                    <a:pt x="5187" y="1"/>
                    <a:pt x="0" y="12473"/>
                    <a:pt x="7286" y="19759"/>
                  </a:cubicBezTo>
                  <a:cubicBezTo>
                    <a:pt x="14572" y="27044"/>
                    <a:pt x="27044" y="21858"/>
                    <a:pt x="27044" y="11609"/>
                  </a:cubicBezTo>
                  <a:cubicBezTo>
                    <a:pt x="27044" y="5187"/>
                    <a:pt x="21857" y="1"/>
                    <a:pt x="15560" y="1"/>
                  </a:cubicBezTo>
                  <a:close/>
                </a:path>
              </a:pathLst>
            </a:custGeom>
            <a:noFill/>
            <a:ln w="9525" cap="flat" cmpd="sng">
              <a:solidFill>
                <a:srgbClr val="A5B7C5"/>
              </a:solidFill>
              <a:prstDash val="solid"/>
              <a:miter lim="12348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29" name="Google Shape;1329;p66"/>
          <p:cNvSpPr/>
          <p:nvPr/>
        </p:nvSpPr>
        <p:spPr>
          <a:xfrm>
            <a:off x="7439738" y="2350672"/>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66"/>
          <p:cNvSpPr/>
          <p:nvPr/>
        </p:nvSpPr>
        <p:spPr>
          <a:xfrm>
            <a:off x="7139193" y="2333075"/>
            <a:ext cx="171771" cy="12919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66"/>
          <p:cNvSpPr/>
          <p:nvPr/>
        </p:nvSpPr>
        <p:spPr>
          <a:xfrm>
            <a:off x="7761482" y="233952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66"/>
          <p:cNvSpPr/>
          <p:nvPr/>
        </p:nvSpPr>
        <p:spPr>
          <a:xfrm>
            <a:off x="8056187" y="2333075"/>
            <a:ext cx="163855" cy="129198"/>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33" name="Google Shape;1333;p66"/>
          <p:cNvGrpSpPr/>
          <p:nvPr/>
        </p:nvGrpSpPr>
        <p:grpSpPr>
          <a:xfrm>
            <a:off x="7141841" y="2550562"/>
            <a:ext cx="166473" cy="141497"/>
            <a:chOff x="4660325" y="1866850"/>
            <a:chExt cx="68350" cy="58100"/>
          </a:xfrm>
        </p:grpSpPr>
        <p:sp>
          <p:nvSpPr>
            <p:cNvPr id="1334" name="Google Shape;1334;p66"/>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66"/>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6" name="Google Shape;1336;p66"/>
          <p:cNvGrpSpPr/>
          <p:nvPr/>
        </p:nvGrpSpPr>
        <p:grpSpPr>
          <a:xfrm>
            <a:off x="7451186" y="2576286"/>
            <a:ext cx="162515" cy="90049"/>
            <a:chOff x="4791775" y="1877500"/>
            <a:chExt cx="66725" cy="36975"/>
          </a:xfrm>
        </p:grpSpPr>
        <p:sp>
          <p:nvSpPr>
            <p:cNvPr id="1337" name="Google Shape;1337;p66"/>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66"/>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9" name="Google Shape;1339;p66"/>
          <p:cNvGrpSpPr/>
          <p:nvPr/>
        </p:nvGrpSpPr>
        <p:grpSpPr>
          <a:xfrm>
            <a:off x="7772899" y="2576286"/>
            <a:ext cx="144979" cy="90049"/>
            <a:chOff x="4923925" y="1877500"/>
            <a:chExt cx="59525" cy="36975"/>
          </a:xfrm>
        </p:grpSpPr>
        <p:sp>
          <p:nvSpPr>
            <p:cNvPr id="1340" name="Google Shape;1340;p66"/>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66"/>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2" name="Google Shape;1342;p66"/>
          <p:cNvGrpSpPr/>
          <p:nvPr/>
        </p:nvGrpSpPr>
        <p:grpSpPr>
          <a:xfrm>
            <a:off x="8067390" y="2558477"/>
            <a:ext cx="141447" cy="125667"/>
            <a:chOff x="5058450" y="1870100"/>
            <a:chExt cx="58075" cy="51600"/>
          </a:xfrm>
        </p:grpSpPr>
        <p:sp>
          <p:nvSpPr>
            <p:cNvPr id="1343" name="Google Shape;1343;p66"/>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66"/>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5" name="Google Shape;1345;p66"/>
          <p:cNvGrpSpPr/>
          <p:nvPr/>
        </p:nvGrpSpPr>
        <p:grpSpPr>
          <a:xfrm>
            <a:off x="7481905" y="2980885"/>
            <a:ext cx="101077" cy="107645"/>
            <a:chOff x="4811425" y="2065025"/>
            <a:chExt cx="41500" cy="44200"/>
          </a:xfrm>
        </p:grpSpPr>
        <p:sp>
          <p:nvSpPr>
            <p:cNvPr id="1346" name="Google Shape;1346;p66"/>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66"/>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8" name="Google Shape;1348;p66"/>
          <p:cNvGrpSpPr/>
          <p:nvPr/>
        </p:nvGrpSpPr>
        <p:grpSpPr>
          <a:xfrm>
            <a:off x="7774342" y="2981098"/>
            <a:ext cx="120867" cy="107218"/>
            <a:chOff x="4929875" y="2065025"/>
            <a:chExt cx="49625" cy="44025"/>
          </a:xfrm>
        </p:grpSpPr>
        <p:sp>
          <p:nvSpPr>
            <p:cNvPr id="1349" name="Google Shape;1349;p66"/>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66"/>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1" name="Google Shape;1351;p66"/>
          <p:cNvGrpSpPr/>
          <p:nvPr/>
        </p:nvGrpSpPr>
        <p:grpSpPr>
          <a:xfrm>
            <a:off x="8103011" y="2984112"/>
            <a:ext cx="70206" cy="101191"/>
            <a:chOff x="5083925" y="2066350"/>
            <a:chExt cx="28825" cy="41550"/>
          </a:xfrm>
        </p:grpSpPr>
        <p:sp>
          <p:nvSpPr>
            <p:cNvPr id="1352" name="Google Shape;1352;p66"/>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66"/>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4" name="Google Shape;1354;p66"/>
          <p:cNvGrpSpPr/>
          <p:nvPr/>
        </p:nvGrpSpPr>
        <p:grpSpPr>
          <a:xfrm>
            <a:off x="7134565" y="2999759"/>
            <a:ext cx="181026" cy="69896"/>
            <a:chOff x="4659775" y="2072775"/>
            <a:chExt cx="74325" cy="28700"/>
          </a:xfrm>
        </p:grpSpPr>
        <p:sp>
          <p:nvSpPr>
            <p:cNvPr id="1355" name="Google Shape;1355;p66"/>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66"/>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66"/>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8" name="Google Shape;1358;p66"/>
          <p:cNvGrpSpPr/>
          <p:nvPr/>
        </p:nvGrpSpPr>
        <p:grpSpPr>
          <a:xfrm>
            <a:off x="8054421" y="2790324"/>
            <a:ext cx="167387" cy="89197"/>
            <a:chOff x="4662475" y="1976500"/>
            <a:chExt cx="68725" cy="36625"/>
          </a:xfrm>
        </p:grpSpPr>
        <p:sp>
          <p:nvSpPr>
            <p:cNvPr id="1359" name="Google Shape;1359;p66"/>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66"/>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66"/>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2" name="Google Shape;1362;p66"/>
          <p:cNvGrpSpPr/>
          <p:nvPr/>
        </p:nvGrpSpPr>
        <p:grpSpPr>
          <a:xfrm>
            <a:off x="7751326" y="2793764"/>
            <a:ext cx="166899" cy="82317"/>
            <a:chOff x="4920150" y="1977875"/>
            <a:chExt cx="68525" cy="33800"/>
          </a:xfrm>
        </p:grpSpPr>
        <p:sp>
          <p:nvSpPr>
            <p:cNvPr id="1363" name="Google Shape;1363;p66"/>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66"/>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66"/>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6" name="Google Shape;1366;p66"/>
          <p:cNvGrpSpPr/>
          <p:nvPr/>
        </p:nvGrpSpPr>
        <p:grpSpPr>
          <a:xfrm>
            <a:off x="7162483" y="3197682"/>
            <a:ext cx="125190" cy="127859"/>
            <a:chOff x="4676550" y="2160575"/>
            <a:chExt cx="51400" cy="52500"/>
          </a:xfrm>
        </p:grpSpPr>
        <p:sp>
          <p:nvSpPr>
            <p:cNvPr id="1367" name="Google Shape;1367;p66"/>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66"/>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66"/>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0" name="Google Shape;1370;p66"/>
          <p:cNvGrpSpPr/>
          <p:nvPr/>
        </p:nvGrpSpPr>
        <p:grpSpPr>
          <a:xfrm>
            <a:off x="7459741" y="3204714"/>
            <a:ext cx="145405" cy="113794"/>
            <a:chOff x="4768325" y="2163475"/>
            <a:chExt cx="59700" cy="46725"/>
          </a:xfrm>
        </p:grpSpPr>
        <p:sp>
          <p:nvSpPr>
            <p:cNvPr id="1371" name="Google Shape;1371;p66"/>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66"/>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73" name="Google Shape;1373;p66"/>
          <p:cNvSpPr/>
          <p:nvPr/>
        </p:nvSpPr>
        <p:spPr>
          <a:xfrm>
            <a:off x="7791696" y="3196221"/>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66"/>
          <p:cNvSpPr/>
          <p:nvPr/>
        </p:nvSpPr>
        <p:spPr>
          <a:xfrm>
            <a:off x="8064072" y="4203306"/>
            <a:ext cx="148084" cy="162989"/>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66"/>
          <p:cNvSpPr/>
          <p:nvPr/>
        </p:nvSpPr>
        <p:spPr>
          <a:xfrm>
            <a:off x="7165528" y="3431527"/>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66"/>
          <p:cNvSpPr/>
          <p:nvPr/>
        </p:nvSpPr>
        <p:spPr>
          <a:xfrm>
            <a:off x="7133499" y="4219136"/>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66"/>
          <p:cNvSpPr/>
          <p:nvPr/>
        </p:nvSpPr>
        <p:spPr>
          <a:xfrm>
            <a:off x="7150823" y="3700780"/>
            <a:ext cx="148511" cy="11251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66"/>
          <p:cNvSpPr/>
          <p:nvPr/>
        </p:nvSpPr>
        <p:spPr>
          <a:xfrm>
            <a:off x="7784572" y="3682697"/>
            <a:ext cx="100408" cy="14868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79" name="Google Shape;1379;p66"/>
          <p:cNvGrpSpPr/>
          <p:nvPr/>
        </p:nvGrpSpPr>
        <p:grpSpPr>
          <a:xfrm>
            <a:off x="7476059" y="3459808"/>
            <a:ext cx="112768" cy="106853"/>
            <a:chOff x="4768575" y="2253950"/>
            <a:chExt cx="46300" cy="43875"/>
          </a:xfrm>
        </p:grpSpPr>
        <p:sp>
          <p:nvSpPr>
            <p:cNvPr id="1380" name="Google Shape;1380;p66"/>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66"/>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2" name="Google Shape;1382;p66"/>
          <p:cNvGrpSpPr/>
          <p:nvPr/>
        </p:nvGrpSpPr>
        <p:grpSpPr>
          <a:xfrm>
            <a:off x="7775682" y="3948834"/>
            <a:ext cx="118187" cy="146246"/>
            <a:chOff x="4960900" y="2433225"/>
            <a:chExt cx="48525" cy="60050"/>
          </a:xfrm>
        </p:grpSpPr>
        <p:sp>
          <p:nvSpPr>
            <p:cNvPr id="1383" name="Google Shape;1383;p66"/>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66"/>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5" name="Google Shape;1385;p66"/>
          <p:cNvGrpSpPr/>
          <p:nvPr/>
        </p:nvGrpSpPr>
        <p:grpSpPr>
          <a:xfrm>
            <a:off x="7464247" y="4212895"/>
            <a:ext cx="136394" cy="143810"/>
            <a:chOff x="4854075" y="2527625"/>
            <a:chExt cx="56000" cy="59050"/>
          </a:xfrm>
        </p:grpSpPr>
        <p:sp>
          <p:nvSpPr>
            <p:cNvPr id="1386" name="Google Shape;1386;p66"/>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66"/>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88" name="Google Shape;1388;p66"/>
          <p:cNvSpPr/>
          <p:nvPr/>
        </p:nvSpPr>
        <p:spPr>
          <a:xfrm>
            <a:off x="7479500" y="3955623"/>
            <a:ext cx="105888" cy="132668"/>
          </a:xfrm>
          <a:custGeom>
            <a:avLst/>
            <a:gdLst/>
            <a:ahLst/>
            <a:cxnLst/>
            <a:rect l="l" t="t" r="r" b="b"/>
            <a:pathLst>
              <a:path w="1739" h="2179" extrusionOk="0">
                <a:moveTo>
                  <a:pt x="1" y="1"/>
                </a:moveTo>
                <a:lnTo>
                  <a:pt x="1" y="2179"/>
                </a:lnTo>
                <a:lnTo>
                  <a:pt x="758" y="2179"/>
                </a:lnTo>
                <a:lnTo>
                  <a:pt x="1739" y="1090"/>
                </a:lnTo>
                <a:lnTo>
                  <a:pt x="758"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66"/>
          <p:cNvSpPr/>
          <p:nvPr/>
        </p:nvSpPr>
        <p:spPr>
          <a:xfrm>
            <a:off x="8058166" y="3195277"/>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66"/>
          <p:cNvSpPr/>
          <p:nvPr/>
        </p:nvSpPr>
        <p:spPr>
          <a:xfrm>
            <a:off x="7157429" y="3955623"/>
            <a:ext cx="135298" cy="132668"/>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91" name="Google Shape;1391;p66"/>
          <p:cNvGrpSpPr/>
          <p:nvPr/>
        </p:nvGrpSpPr>
        <p:grpSpPr>
          <a:xfrm>
            <a:off x="8088458" y="3676639"/>
            <a:ext cx="99312" cy="160797"/>
            <a:chOff x="5059700" y="2334775"/>
            <a:chExt cx="40775" cy="66025"/>
          </a:xfrm>
        </p:grpSpPr>
        <p:sp>
          <p:nvSpPr>
            <p:cNvPr id="1392" name="Google Shape;1392;p66"/>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66"/>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66"/>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66"/>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66"/>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66"/>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66"/>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66"/>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66"/>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1" name="Google Shape;1401;p66"/>
          <p:cNvGrpSpPr/>
          <p:nvPr/>
        </p:nvGrpSpPr>
        <p:grpSpPr>
          <a:xfrm>
            <a:off x="8045622" y="3941771"/>
            <a:ext cx="184984" cy="160371"/>
            <a:chOff x="5037700" y="2430325"/>
            <a:chExt cx="75950" cy="65850"/>
          </a:xfrm>
        </p:grpSpPr>
        <p:sp>
          <p:nvSpPr>
            <p:cNvPr id="1402" name="Google Shape;1402;p66"/>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66"/>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4" name="Google Shape;1404;p66"/>
          <p:cNvGrpSpPr/>
          <p:nvPr/>
        </p:nvGrpSpPr>
        <p:grpSpPr>
          <a:xfrm>
            <a:off x="7465128" y="3708223"/>
            <a:ext cx="173014" cy="97629"/>
            <a:chOff x="4756975" y="2341800"/>
            <a:chExt cx="91975" cy="51925"/>
          </a:xfrm>
        </p:grpSpPr>
        <p:sp>
          <p:nvSpPr>
            <p:cNvPr id="1405" name="Google Shape;1405;p66"/>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66"/>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66"/>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66"/>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66"/>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66"/>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66"/>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66"/>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66"/>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66"/>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66"/>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66"/>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66"/>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66"/>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66"/>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66"/>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66"/>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66"/>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66"/>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66"/>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5" name="Google Shape;1425;p66"/>
          <p:cNvGrpSpPr/>
          <p:nvPr/>
        </p:nvGrpSpPr>
        <p:grpSpPr>
          <a:xfrm>
            <a:off x="7732065" y="4196920"/>
            <a:ext cx="212497" cy="175761"/>
            <a:chOff x="4943575" y="2516350"/>
            <a:chExt cx="98675" cy="81700"/>
          </a:xfrm>
        </p:grpSpPr>
        <p:sp>
          <p:nvSpPr>
            <p:cNvPr id="1426" name="Google Shape;1426;p66"/>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66"/>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66"/>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66"/>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66"/>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66"/>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66"/>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66"/>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66"/>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66"/>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66"/>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66"/>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66"/>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66"/>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66"/>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66"/>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66"/>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66"/>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66"/>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66"/>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66"/>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66"/>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66"/>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66"/>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66"/>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66"/>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66"/>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66"/>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66"/>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66"/>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66"/>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66"/>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66"/>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66"/>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66"/>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66"/>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66"/>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66"/>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66"/>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66"/>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66"/>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66"/>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66"/>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66"/>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66"/>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66"/>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66"/>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66"/>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66"/>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66"/>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66"/>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66"/>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66"/>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66"/>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66"/>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66"/>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66"/>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66"/>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66"/>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66"/>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66"/>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66"/>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66"/>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66"/>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66"/>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66"/>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66"/>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66"/>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66"/>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66"/>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66"/>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66"/>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66"/>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66"/>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66"/>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66"/>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66"/>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66"/>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04" name="Google Shape;1504;p66"/>
          <p:cNvSpPr/>
          <p:nvPr/>
        </p:nvSpPr>
        <p:spPr>
          <a:xfrm>
            <a:off x="7747607" y="3426066"/>
            <a:ext cx="174337" cy="174337"/>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66"/>
          <p:cNvSpPr/>
          <p:nvPr/>
        </p:nvSpPr>
        <p:spPr>
          <a:xfrm>
            <a:off x="8063864" y="3454885"/>
            <a:ext cx="148500" cy="11670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66"/>
          <p:cNvSpPr/>
          <p:nvPr/>
        </p:nvSpPr>
        <p:spPr>
          <a:xfrm>
            <a:off x="7165978" y="2775822"/>
            <a:ext cx="118200" cy="118200"/>
          </a:xfrm>
          <a:prstGeom prst="curvedRightArrow">
            <a:avLst>
              <a:gd name="adj1" fmla="val 25000"/>
              <a:gd name="adj2" fmla="val 50000"/>
              <a:gd name="adj3" fmla="val 25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66"/>
          <p:cNvSpPr/>
          <p:nvPr/>
        </p:nvSpPr>
        <p:spPr>
          <a:xfrm flipH="1">
            <a:off x="7473344" y="2775822"/>
            <a:ext cx="118200" cy="118200"/>
          </a:xfrm>
          <a:prstGeom prst="curvedRightArrow">
            <a:avLst>
              <a:gd name="adj1" fmla="val 25000"/>
              <a:gd name="adj2" fmla="val 50000"/>
              <a:gd name="adj3" fmla="val 25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66"/>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solidFill>
                  <a:schemeClr val="lt1"/>
                </a:solidFill>
                <a:latin typeface="Arial"/>
                <a:ea typeface="Arial"/>
                <a:cs typeface="Arial"/>
                <a:sym typeface="Arial"/>
              </a:rPr>
              <a:t>Use our editable graphic resources...</a:t>
            </a:r>
            <a:endParaRPr>
              <a:solidFill>
                <a:schemeClr val="lt1"/>
              </a:solidFill>
              <a:latin typeface="Arial"/>
              <a:ea typeface="Arial"/>
              <a:cs typeface="Arial"/>
              <a:sym typeface="Arial"/>
            </a:endParaRPr>
          </a:p>
          <a:p>
            <a:pPr marL="0" lvl="0" indent="0" algn="ctr" rtl="0">
              <a:spcBef>
                <a:spcPts val="0"/>
              </a:spcBef>
              <a:spcAft>
                <a:spcPts val="0"/>
              </a:spcAft>
              <a:buClr>
                <a:srgbClr val="000000"/>
              </a:buClr>
              <a:buSzPts val="1100"/>
              <a:buFont typeface="Arial"/>
              <a:buNone/>
            </a:pPr>
            <a:endParaRPr>
              <a:latin typeface="Arial"/>
              <a:ea typeface="Arial"/>
              <a:cs typeface="Arial"/>
              <a:sym typeface="Arial"/>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512"/>
        <p:cNvGrpSpPr/>
        <p:nvPr/>
      </p:nvGrpSpPr>
      <p:grpSpPr>
        <a:xfrm>
          <a:off x="0" y="0"/>
          <a:ext cx="0" cy="0"/>
          <a:chOff x="0" y="0"/>
          <a:chExt cx="0" cy="0"/>
        </a:xfrm>
      </p:grpSpPr>
      <p:grpSp>
        <p:nvGrpSpPr>
          <p:cNvPr id="1513" name="Google Shape;1513;p67"/>
          <p:cNvGrpSpPr/>
          <p:nvPr/>
        </p:nvGrpSpPr>
        <p:grpSpPr>
          <a:xfrm>
            <a:off x="745571" y="1168666"/>
            <a:ext cx="2492868" cy="1379876"/>
            <a:chOff x="2654821" y="2311071"/>
            <a:chExt cx="2279715" cy="1262120"/>
          </a:xfrm>
        </p:grpSpPr>
        <p:grpSp>
          <p:nvGrpSpPr>
            <p:cNvPr id="1514" name="Google Shape;1514;p67"/>
            <p:cNvGrpSpPr/>
            <p:nvPr/>
          </p:nvGrpSpPr>
          <p:grpSpPr>
            <a:xfrm>
              <a:off x="4034269" y="2840745"/>
              <a:ext cx="40212" cy="36437"/>
              <a:chOff x="4293400" y="2574725"/>
              <a:chExt cx="84425" cy="80100"/>
            </a:xfrm>
          </p:grpSpPr>
          <p:sp>
            <p:nvSpPr>
              <p:cNvPr id="1515" name="Google Shape;1515;p67"/>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1516" name="Google Shape;1516;p67"/>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7" name="Google Shape;1517;p67"/>
            <p:cNvGrpSpPr/>
            <p:nvPr/>
          </p:nvGrpSpPr>
          <p:grpSpPr>
            <a:xfrm>
              <a:off x="3894606" y="2334874"/>
              <a:ext cx="913198" cy="518984"/>
              <a:chOff x="4000175" y="1462675"/>
              <a:chExt cx="1917275" cy="1140875"/>
            </a:xfrm>
          </p:grpSpPr>
          <p:sp>
            <p:nvSpPr>
              <p:cNvPr id="1518" name="Google Shape;1518;p67"/>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1519" name="Google Shape;1519;p67"/>
              <p:cNvGrpSpPr/>
              <p:nvPr/>
            </p:nvGrpSpPr>
            <p:grpSpPr>
              <a:xfrm>
                <a:off x="4000175" y="1462675"/>
                <a:ext cx="1917275" cy="1140875"/>
                <a:chOff x="4000175" y="1462675"/>
                <a:chExt cx="1917275" cy="1140875"/>
              </a:xfrm>
            </p:grpSpPr>
            <p:sp>
              <p:nvSpPr>
                <p:cNvPr id="1520" name="Google Shape;1520;p67"/>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1521" name="Google Shape;1521;p67"/>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67"/>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67"/>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67"/>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525" name="Google Shape;1525;p67"/>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526" name="Google Shape;1526;p67"/>
            <p:cNvGrpSpPr/>
            <p:nvPr/>
          </p:nvGrpSpPr>
          <p:grpSpPr>
            <a:xfrm>
              <a:off x="3875768" y="2846704"/>
              <a:ext cx="44796" cy="47366"/>
              <a:chOff x="3960625" y="2587825"/>
              <a:chExt cx="94050" cy="104125"/>
            </a:xfrm>
          </p:grpSpPr>
          <p:sp>
            <p:nvSpPr>
              <p:cNvPr id="1527" name="Google Shape;1527;p67"/>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1528" name="Google Shape;1528;p67"/>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9" name="Google Shape;1529;p67"/>
            <p:cNvGrpSpPr/>
            <p:nvPr/>
          </p:nvGrpSpPr>
          <p:grpSpPr>
            <a:xfrm>
              <a:off x="3782759" y="2807162"/>
              <a:ext cx="82686" cy="85487"/>
              <a:chOff x="3765350" y="2500900"/>
              <a:chExt cx="173600" cy="187925"/>
            </a:xfrm>
          </p:grpSpPr>
          <p:sp>
            <p:nvSpPr>
              <p:cNvPr id="1530" name="Google Shape;1530;p67"/>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1531" name="Google Shape;1531;p67"/>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67"/>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67"/>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67"/>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67"/>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6" name="Google Shape;1536;p67"/>
            <p:cNvGrpSpPr/>
            <p:nvPr/>
          </p:nvGrpSpPr>
          <p:grpSpPr>
            <a:xfrm>
              <a:off x="3775674" y="2798496"/>
              <a:ext cx="40545" cy="23564"/>
              <a:chOff x="3750475" y="2481850"/>
              <a:chExt cx="85125" cy="51800"/>
            </a:xfrm>
          </p:grpSpPr>
          <p:sp>
            <p:nvSpPr>
              <p:cNvPr id="1537" name="Google Shape;1537;p67"/>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67"/>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1539" name="Google Shape;1539;p67"/>
            <p:cNvGrpSpPr/>
            <p:nvPr/>
          </p:nvGrpSpPr>
          <p:grpSpPr>
            <a:xfrm>
              <a:off x="3716946" y="2776024"/>
              <a:ext cx="81971" cy="76912"/>
              <a:chOff x="3627175" y="2432450"/>
              <a:chExt cx="172100" cy="169075"/>
            </a:xfrm>
          </p:grpSpPr>
          <p:sp>
            <p:nvSpPr>
              <p:cNvPr id="1540" name="Google Shape;1540;p67"/>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67"/>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1542" name="Google Shape;1542;p67"/>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1543" name="Google Shape;1543;p67"/>
            <p:cNvGrpSpPr/>
            <p:nvPr/>
          </p:nvGrpSpPr>
          <p:grpSpPr>
            <a:xfrm>
              <a:off x="3685682" y="2845624"/>
              <a:ext cx="29311" cy="45055"/>
              <a:chOff x="3561536" y="2585450"/>
              <a:chExt cx="61539" cy="99045"/>
            </a:xfrm>
          </p:grpSpPr>
          <p:sp>
            <p:nvSpPr>
              <p:cNvPr id="1544" name="Google Shape;1544;p67"/>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67"/>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1546" name="Google Shape;1546;p67"/>
            <p:cNvGrpSpPr/>
            <p:nvPr/>
          </p:nvGrpSpPr>
          <p:grpSpPr>
            <a:xfrm>
              <a:off x="3849905" y="2572252"/>
              <a:ext cx="74339" cy="119559"/>
              <a:chOff x="3906325" y="1984500"/>
              <a:chExt cx="156075" cy="262825"/>
            </a:xfrm>
          </p:grpSpPr>
          <p:sp>
            <p:nvSpPr>
              <p:cNvPr id="1547" name="Google Shape;1547;p67"/>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1548" name="Google Shape;1548;p67"/>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9" name="Google Shape;1549;p67"/>
            <p:cNvGrpSpPr/>
            <p:nvPr/>
          </p:nvGrpSpPr>
          <p:grpSpPr>
            <a:xfrm>
              <a:off x="2654821" y="2414345"/>
              <a:ext cx="667570" cy="558731"/>
              <a:chOff x="1397225" y="1637375"/>
              <a:chExt cx="1401575" cy="1228250"/>
            </a:xfrm>
          </p:grpSpPr>
          <p:sp>
            <p:nvSpPr>
              <p:cNvPr id="1550" name="Google Shape;1550;p67"/>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1551" name="Google Shape;1551;p67"/>
              <p:cNvGrpSpPr/>
              <p:nvPr/>
            </p:nvGrpSpPr>
            <p:grpSpPr>
              <a:xfrm>
                <a:off x="1397225" y="1637375"/>
                <a:ext cx="1398775" cy="1228250"/>
                <a:chOff x="1397225" y="1637375"/>
                <a:chExt cx="1398775" cy="1228250"/>
              </a:xfrm>
            </p:grpSpPr>
            <p:sp>
              <p:nvSpPr>
                <p:cNvPr id="1552" name="Google Shape;1552;p67"/>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67"/>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554" name="Google Shape;1554;p67"/>
            <p:cNvGrpSpPr/>
            <p:nvPr/>
          </p:nvGrpSpPr>
          <p:grpSpPr>
            <a:xfrm>
              <a:off x="3230417" y="3103734"/>
              <a:ext cx="282982" cy="280332"/>
              <a:chOff x="2605700" y="3152850"/>
              <a:chExt cx="594125" cy="616250"/>
            </a:xfrm>
          </p:grpSpPr>
          <p:sp>
            <p:nvSpPr>
              <p:cNvPr id="1555" name="Google Shape;1555;p67"/>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1556" name="Google Shape;1556;p67"/>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1557" name="Google Shape;1557;p67"/>
            <p:cNvGrpSpPr/>
            <p:nvPr/>
          </p:nvGrpSpPr>
          <p:grpSpPr>
            <a:xfrm>
              <a:off x="3265985" y="3226989"/>
              <a:ext cx="87151" cy="346202"/>
              <a:chOff x="2680375" y="3423800"/>
              <a:chExt cx="182975" cy="761050"/>
            </a:xfrm>
          </p:grpSpPr>
          <p:sp>
            <p:nvSpPr>
              <p:cNvPr id="1558" name="Google Shape;1558;p67"/>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1559" name="Google Shape;1559;p67"/>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0" name="Google Shape;1560;p67"/>
            <p:cNvGrpSpPr/>
            <p:nvPr/>
          </p:nvGrpSpPr>
          <p:grpSpPr>
            <a:xfrm>
              <a:off x="3855466" y="3289811"/>
              <a:ext cx="112514" cy="94210"/>
              <a:chOff x="3918000" y="3561900"/>
              <a:chExt cx="236225" cy="207100"/>
            </a:xfrm>
          </p:grpSpPr>
          <p:sp>
            <p:nvSpPr>
              <p:cNvPr id="1561" name="Google Shape;1561;p67"/>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1562" name="Google Shape;1562;p67"/>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63" name="Google Shape;1563;p67"/>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67"/>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67"/>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1566" name="Google Shape;1566;p67"/>
            <p:cNvGrpSpPr/>
            <p:nvPr/>
          </p:nvGrpSpPr>
          <p:grpSpPr>
            <a:xfrm>
              <a:off x="2905224" y="2311071"/>
              <a:ext cx="596721" cy="528992"/>
              <a:chOff x="1922950" y="1410350"/>
              <a:chExt cx="1252825" cy="1162875"/>
            </a:xfrm>
          </p:grpSpPr>
          <p:sp>
            <p:nvSpPr>
              <p:cNvPr id="1567" name="Google Shape;1567;p67"/>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67"/>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67"/>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67"/>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67"/>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67"/>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67"/>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67"/>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67"/>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67"/>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67"/>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67"/>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67"/>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67"/>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67"/>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67"/>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1583" name="Google Shape;1583;p67"/>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67"/>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67"/>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67"/>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67"/>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67"/>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67"/>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67"/>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67"/>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67"/>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67"/>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67"/>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67"/>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67"/>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67"/>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67"/>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67"/>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67"/>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67"/>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67"/>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603" name="Google Shape;1603;p67"/>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604" name="Google Shape;1604;p67"/>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05" name="Google Shape;1605;p67"/>
            <p:cNvGrpSpPr/>
            <p:nvPr/>
          </p:nvGrpSpPr>
          <p:grpSpPr>
            <a:xfrm>
              <a:off x="3280929" y="3294542"/>
              <a:ext cx="109894" cy="272224"/>
              <a:chOff x="2711750" y="3572300"/>
              <a:chExt cx="230725" cy="598425"/>
            </a:xfrm>
          </p:grpSpPr>
          <p:sp>
            <p:nvSpPr>
              <p:cNvPr id="1606" name="Google Shape;1606;p67"/>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67"/>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08" name="Google Shape;1608;p67"/>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09" name="Google Shape;1609;p67"/>
            <p:cNvGrpSpPr/>
            <p:nvPr/>
          </p:nvGrpSpPr>
          <p:grpSpPr>
            <a:xfrm>
              <a:off x="3790439" y="2408636"/>
              <a:ext cx="73017" cy="75684"/>
              <a:chOff x="3781475" y="1624825"/>
              <a:chExt cx="153300" cy="166375"/>
            </a:xfrm>
          </p:grpSpPr>
          <p:sp>
            <p:nvSpPr>
              <p:cNvPr id="1610" name="Google Shape;1610;p67"/>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67"/>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67"/>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67"/>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14" name="Google Shape;1614;p67"/>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67"/>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67"/>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67"/>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67"/>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67"/>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67"/>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21" name="Google Shape;1621;p67"/>
            <p:cNvGrpSpPr/>
            <p:nvPr/>
          </p:nvGrpSpPr>
          <p:grpSpPr>
            <a:xfrm>
              <a:off x="4403342" y="3107749"/>
              <a:ext cx="316680" cy="101374"/>
              <a:chOff x="5068275" y="3161675"/>
              <a:chExt cx="664875" cy="222850"/>
            </a:xfrm>
          </p:grpSpPr>
          <p:sp>
            <p:nvSpPr>
              <p:cNvPr id="1622" name="Google Shape;1622;p67"/>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67"/>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67"/>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67"/>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26" name="Google Shape;1626;p67"/>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67"/>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67"/>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67"/>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67"/>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67"/>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67"/>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67"/>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67"/>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67"/>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67"/>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67"/>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67"/>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67"/>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67"/>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67"/>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67"/>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67"/>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67"/>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67"/>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67"/>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67"/>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67"/>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67"/>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67"/>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67"/>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67"/>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67"/>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67"/>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55" name="Google Shape;1655;p67"/>
            <p:cNvGrpSpPr/>
            <p:nvPr/>
          </p:nvGrpSpPr>
          <p:grpSpPr>
            <a:xfrm>
              <a:off x="3697513" y="2707266"/>
              <a:ext cx="59549" cy="79733"/>
              <a:chOff x="3586375" y="2281300"/>
              <a:chExt cx="125025" cy="175275"/>
            </a:xfrm>
          </p:grpSpPr>
          <p:sp>
            <p:nvSpPr>
              <p:cNvPr id="1656" name="Google Shape;1656;p67"/>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67"/>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58" name="Google Shape;1658;p67"/>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59" name="Google Shape;1659;p67"/>
            <p:cNvGrpSpPr/>
            <p:nvPr/>
          </p:nvGrpSpPr>
          <p:grpSpPr>
            <a:xfrm>
              <a:off x="4513224" y="3221724"/>
              <a:ext cx="274563" cy="280321"/>
              <a:chOff x="5298975" y="3412225"/>
              <a:chExt cx="576450" cy="616225"/>
            </a:xfrm>
          </p:grpSpPr>
          <p:sp>
            <p:nvSpPr>
              <p:cNvPr id="1660" name="Google Shape;1660;p67"/>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661" name="Google Shape;1661;p67"/>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62" name="Google Shape;1662;p67"/>
            <p:cNvGrpSpPr/>
            <p:nvPr/>
          </p:nvGrpSpPr>
          <p:grpSpPr>
            <a:xfrm>
              <a:off x="4824403" y="3421846"/>
              <a:ext cx="110132" cy="130647"/>
              <a:chOff x="5952300" y="3852150"/>
              <a:chExt cx="231225" cy="287200"/>
            </a:xfrm>
          </p:grpSpPr>
          <p:sp>
            <p:nvSpPr>
              <p:cNvPr id="1663" name="Google Shape;1663;p67"/>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67"/>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65" name="Google Shape;1665;p67"/>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67"/>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67"/>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67"/>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67"/>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67"/>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67"/>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67"/>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73" name="Google Shape;1673;p67"/>
            <p:cNvGrpSpPr/>
            <p:nvPr/>
          </p:nvGrpSpPr>
          <p:grpSpPr>
            <a:xfrm>
              <a:off x="4295710" y="3079670"/>
              <a:ext cx="14968" cy="27135"/>
              <a:chOff x="4842300" y="3099950"/>
              <a:chExt cx="31425" cy="59650"/>
            </a:xfrm>
          </p:grpSpPr>
          <p:sp>
            <p:nvSpPr>
              <p:cNvPr id="1674" name="Google Shape;1674;p67"/>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67"/>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67"/>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67"/>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78" name="Google Shape;1678;p67"/>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67"/>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67"/>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67"/>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67"/>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67"/>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67"/>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67"/>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86" name="Google Shape;1686;p67"/>
            <p:cNvGrpSpPr/>
            <p:nvPr/>
          </p:nvGrpSpPr>
          <p:grpSpPr>
            <a:xfrm>
              <a:off x="3831056" y="2816010"/>
              <a:ext cx="37378" cy="27612"/>
              <a:chOff x="3866750" y="2520350"/>
              <a:chExt cx="78475" cy="60700"/>
            </a:xfrm>
          </p:grpSpPr>
          <p:sp>
            <p:nvSpPr>
              <p:cNvPr id="1687" name="Google Shape;1687;p67"/>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67"/>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67"/>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67"/>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91" name="Google Shape;1691;p67"/>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67"/>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67"/>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67"/>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67"/>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67"/>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67"/>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67"/>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67"/>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67"/>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67"/>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67"/>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67"/>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67"/>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67"/>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67"/>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67"/>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708" name="Google Shape;1708;p67"/>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67"/>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67"/>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67"/>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67"/>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67"/>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67"/>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67"/>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67"/>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67"/>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67"/>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67"/>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720" name="Google Shape;1720;p67"/>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67"/>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67"/>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67"/>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67"/>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67"/>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67"/>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67"/>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67"/>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67"/>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67"/>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67"/>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67"/>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33" name="Google Shape;1733;p67"/>
            <p:cNvGrpSpPr/>
            <p:nvPr/>
          </p:nvGrpSpPr>
          <p:grpSpPr>
            <a:xfrm>
              <a:off x="3632736" y="3051591"/>
              <a:ext cx="63288" cy="45217"/>
              <a:chOff x="3450375" y="3038225"/>
              <a:chExt cx="132875" cy="99400"/>
            </a:xfrm>
          </p:grpSpPr>
          <p:sp>
            <p:nvSpPr>
              <p:cNvPr id="1734" name="Google Shape;1734;p67"/>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67"/>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36" name="Google Shape;1736;p67"/>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67"/>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67"/>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67"/>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67"/>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67"/>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67"/>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67"/>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67"/>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745" name="Google Shape;1745;p67"/>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67"/>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67"/>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67"/>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67"/>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67"/>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67"/>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67"/>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67"/>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67"/>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755" name="Google Shape;1755;p67"/>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67"/>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67"/>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67"/>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67"/>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67"/>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761" name="Google Shape;1761;p67"/>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67"/>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67"/>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67"/>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67"/>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67"/>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67"/>
            <p:cNvSpPr/>
            <p:nvPr/>
          </p:nvSpPr>
          <p:spPr>
            <a:xfrm>
              <a:off x="4036853" y="2853608"/>
              <a:ext cx="1250" cy="1205"/>
            </a:xfrm>
            <a:custGeom>
              <a:avLst/>
              <a:gdLst/>
              <a:ahLst/>
              <a:cxnLst/>
              <a:rect l="l" t="t" r="r" b="b"/>
              <a:pathLst>
                <a:path w="105" h="106" fill="none" extrusionOk="0">
                  <a:moveTo>
                    <a:pt x="105" y="105"/>
                  </a:moveTo>
                  <a:lnTo>
                    <a:pt x="0" y="1"/>
                  </a:lnTo>
                </a:path>
              </a:pathLst>
            </a:custGeom>
            <a:solidFill>
              <a:srgbClr val="5F7D95"/>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67"/>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67"/>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67"/>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1" name="Google Shape;1771;p67"/>
          <p:cNvGrpSpPr/>
          <p:nvPr/>
        </p:nvGrpSpPr>
        <p:grpSpPr>
          <a:xfrm>
            <a:off x="3554131" y="1233340"/>
            <a:ext cx="2078182" cy="1366558"/>
            <a:chOff x="235800" y="830650"/>
            <a:chExt cx="6978450" cy="4588844"/>
          </a:xfrm>
        </p:grpSpPr>
        <p:sp>
          <p:nvSpPr>
            <p:cNvPr id="1772" name="Google Shape;1772;p67"/>
            <p:cNvSpPr/>
            <p:nvPr/>
          </p:nvSpPr>
          <p:spPr>
            <a:xfrm>
              <a:off x="235800" y="1224769"/>
              <a:ext cx="2592225" cy="4194725"/>
            </a:xfrm>
            <a:custGeom>
              <a:avLst/>
              <a:gdLst/>
              <a:ahLst/>
              <a:cxnLst/>
              <a:rect l="l" t="t" r="r" b="b"/>
              <a:pathLst>
                <a:path w="103689" h="167789" extrusionOk="0">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67"/>
            <p:cNvSpPr/>
            <p:nvPr/>
          </p:nvSpPr>
          <p:spPr>
            <a:xfrm>
              <a:off x="2370225" y="830650"/>
              <a:ext cx="1016975" cy="1158500"/>
            </a:xfrm>
            <a:custGeom>
              <a:avLst/>
              <a:gdLst/>
              <a:ahLst/>
              <a:cxnLst/>
              <a:rect l="l" t="t" r="r" b="b"/>
              <a:pathLst>
                <a:path w="40679" h="46340" extrusionOk="0">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67"/>
            <p:cNvSpPr/>
            <p:nvPr/>
          </p:nvSpPr>
          <p:spPr>
            <a:xfrm>
              <a:off x="3143325" y="1089650"/>
              <a:ext cx="4064350" cy="3503975"/>
            </a:xfrm>
            <a:custGeom>
              <a:avLst/>
              <a:gdLst/>
              <a:ahLst/>
              <a:cxnLst/>
              <a:rect l="l" t="t" r="r" b="b"/>
              <a:pathLst>
                <a:path w="162574" h="140159" extrusionOk="0">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67"/>
            <p:cNvSpPr/>
            <p:nvPr/>
          </p:nvSpPr>
          <p:spPr>
            <a:xfrm>
              <a:off x="6146600" y="3671525"/>
              <a:ext cx="342925" cy="189500"/>
            </a:xfrm>
            <a:custGeom>
              <a:avLst/>
              <a:gdLst/>
              <a:ahLst/>
              <a:cxnLst/>
              <a:rect l="l" t="t" r="r" b="b"/>
              <a:pathLst>
                <a:path w="13717" h="7580" extrusionOk="0">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67"/>
            <p:cNvSpPr/>
            <p:nvPr/>
          </p:nvSpPr>
          <p:spPr>
            <a:xfrm>
              <a:off x="5901600" y="3652500"/>
              <a:ext cx="558700" cy="402875"/>
            </a:xfrm>
            <a:custGeom>
              <a:avLst/>
              <a:gdLst/>
              <a:ahLst/>
              <a:cxnLst/>
              <a:rect l="l" t="t" r="r" b="b"/>
              <a:pathLst>
                <a:path w="22348" h="16115" extrusionOk="0">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67"/>
            <p:cNvSpPr/>
            <p:nvPr/>
          </p:nvSpPr>
          <p:spPr>
            <a:xfrm>
              <a:off x="6249675" y="4061675"/>
              <a:ext cx="964575" cy="811125"/>
            </a:xfrm>
            <a:custGeom>
              <a:avLst/>
              <a:gdLst/>
              <a:ahLst/>
              <a:cxnLst/>
              <a:rect l="l" t="t" r="r" b="b"/>
              <a:pathLst>
                <a:path w="38583" h="32445" extrusionOk="0">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8" name="Google Shape;1778;p67"/>
          <p:cNvGrpSpPr/>
          <p:nvPr/>
        </p:nvGrpSpPr>
        <p:grpSpPr>
          <a:xfrm>
            <a:off x="742628" y="3064442"/>
            <a:ext cx="2622876" cy="1333540"/>
            <a:chOff x="238125" y="1038125"/>
            <a:chExt cx="7146800" cy="3633625"/>
          </a:xfrm>
        </p:grpSpPr>
        <p:sp>
          <p:nvSpPr>
            <p:cNvPr id="1779" name="Google Shape;1779;p67"/>
            <p:cNvSpPr/>
            <p:nvPr/>
          </p:nvSpPr>
          <p:spPr>
            <a:xfrm>
              <a:off x="6256150" y="3780375"/>
              <a:ext cx="62400" cy="53425"/>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67"/>
            <p:cNvSpPr/>
            <p:nvPr/>
          </p:nvSpPr>
          <p:spPr>
            <a:xfrm>
              <a:off x="6256150" y="3856775"/>
              <a:ext cx="62200" cy="53250"/>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67"/>
            <p:cNvSpPr/>
            <p:nvPr/>
          </p:nvSpPr>
          <p:spPr>
            <a:xfrm>
              <a:off x="6256150" y="3932800"/>
              <a:ext cx="62200" cy="53425"/>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67"/>
            <p:cNvSpPr/>
            <p:nvPr/>
          </p:nvSpPr>
          <p:spPr>
            <a:xfrm>
              <a:off x="6332350"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67"/>
            <p:cNvSpPr/>
            <p:nvPr/>
          </p:nvSpPr>
          <p:spPr>
            <a:xfrm>
              <a:off x="6332350"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67"/>
            <p:cNvSpPr/>
            <p:nvPr/>
          </p:nvSpPr>
          <p:spPr>
            <a:xfrm>
              <a:off x="6408350" y="385677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67"/>
            <p:cNvSpPr/>
            <p:nvPr/>
          </p:nvSpPr>
          <p:spPr>
            <a:xfrm>
              <a:off x="6408350" y="3932800"/>
              <a:ext cx="62425" cy="53425"/>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67"/>
            <p:cNvSpPr/>
            <p:nvPr/>
          </p:nvSpPr>
          <p:spPr>
            <a:xfrm>
              <a:off x="6408350" y="4085225"/>
              <a:ext cx="62425" cy="5335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67"/>
            <p:cNvSpPr/>
            <p:nvPr/>
          </p:nvSpPr>
          <p:spPr>
            <a:xfrm>
              <a:off x="6484575" y="385677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67"/>
            <p:cNvSpPr/>
            <p:nvPr/>
          </p:nvSpPr>
          <p:spPr>
            <a:xfrm>
              <a:off x="648457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67"/>
            <p:cNvSpPr/>
            <p:nvPr/>
          </p:nvSpPr>
          <p:spPr>
            <a:xfrm>
              <a:off x="6484575" y="4161425"/>
              <a:ext cx="62425" cy="53300"/>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67"/>
            <p:cNvSpPr/>
            <p:nvPr/>
          </p:nvSpPr>
          <p:spPr>
            <a:xfrm>
              <a:off x="6484575" y="40852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67"/>
            <p:cNvSpPr/>
            <p:nvPr/>
          </p:nvSpPr>
          <p:spPr>
            <a:xfrm>
              <a:off x="6484575" y="4009000"/>
              <a:ext cx="62425" cy="5335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67"/>
            <p:cNvSpPr/>
            <p:nvPr/>
          </p:nvSpPr>
          <p:spPr>
            <a:xfrm>
              <a:off x="6638425" y="3856775"/>
              <a:ext cx="62425" cy="53250"/>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67"/>
            <p:cNvSpPr/>
            <p:nvPr/>
          </p:nvSpPr>
          <p:spPr>
            <a:xfrm>
              <a:off x="663842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67"/>
            <p:cNvSpPr/>
            <p:nvPr/>
          </p:nvSpPr>
          <p:spPr>
            <a:xfrm>
              <a:off x="6638425" y="4161425"/>
              <a:ext cx="62425" cy="53300"/>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67"/>
            <p:cNvSpPr/>
            <p:nvPr/>
          </p:nvSpPr>
          <p:spPr>
            <a:xfrm>
              <a:off x="6638425" y="4085225"/>
              <a:ext cx="62425" cy="5335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67"/>
            <p:cNvSpPr/>
            <p:nvPr/>
          </p:nvSpPr>
          <p:spPr>
            <a:xfrm>
              <a:off x="6638425" y="4009000"/>
              <a:ext cx="62425" cy="5335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67"/>
            <p:cNvSpPr/>
            <p:nvPr/>
          </p:nvSpPr>
          <p:spPr>
            <a:xfrm>
              <a:off x="6715450" y="393280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67"/>
            <p:cNvSpPr/>
            <p:nvPr/>
          </p:nvSpPr>
          <p:spPr>
            <a:xfrm>
              <a:off x="6715450" y="40852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67"/>
            <p:cNvSpPr/>
            <p:nvPr/>
          </p:nvSpPr>
          <p:spPr>
            <a:xfrm>
              <a:off x="6715450" y="4009000"/>
              <a:ext cx="62225" cy="5335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67"/>
            <p:cNvSpPr/>
            <p:nvPr/>
          </p:nvSpPr>
          <p:spPr>
            <a:xfrm>
              <a:off x="6408350" y="4009000"/>
              <a:ext cx="62425" cy="5335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67"/>
            <p:cNvSpPr/>
            <p:nvPr/>
          </p:nvSpPr>
          <p:spPr>
            <a:xfrm>
              <a:off x="6332350"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67"/>
            <p:cNvSpPr/>
            <p:nvPr/>
          </p:nvSpPr>
          <p:spPr>
            <a:xfrm>
              <a:off x="6256150" y="4009000"/>
              <a:ext cx="62200" cy="5335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67"/>
            <p:cNvSpPr/>
            <p:nvPr/>
          </p:nvSpPr>
          <p:spPr>
            <a:xfrm>
              <a:off x="5951475"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67"/>
            <p:cNvSpPr/>
            <p:nvPr/>
          </p:nvSpPr>
          <p:spPr>
            <a:xfrm>
              <a:off x="5951475" y="4009000"/>
              <a:ext cx="62225" cy="5335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67"/>
            <p:cNvSpPr/>
            <p:nvPr/>
          </p:nvSpPr>
          <p:spPr>
            <a:xfrm>
              <a:off x="6027500" y="385677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67"/>
            <p:cNvSpPr/>
            <p:nvPr/>
          </p:nvSpPr>
          <p:spPr>
            <a:xfrm>
              <a:off x="6027500" y="39328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67"/>
            <p:cNvSpPr/>
            <p:nvPr/>
          </p:nvSpPr>
          <p:spPr>
            <a:xfrm>
              <a:off x="6027500" y="4009000"/>
              <a:ext cx="62425" cy="5335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67"/>
            <p:cNvSpPr/>
            <p:nvPr/>
          </p:nvSpPr>
          <p:spPr>
            <a:xfrm>
              <a:off x="6103700" y="3780375"/>
              <a:ext cx="62425" cy="53475"/>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67"/>
            <p:cNvSpPr/>
            <p:nvPr/>
          </p:nvSpPr>
          <p:spPr>
            <a:xfrm>
              <a:off x="6103700" y="3856775"/>
              <a:ext cx="62425" cy="53300"/>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67"/>
            <p:cNvSpPr/>
            <p:nvPr/>
          </p:nvSpPr>
          <p:spPr>
            <a:xfrm>
              <a:off x="6103700" y="3932800"/>
              <a:ext cx="62425" cy="53475"/>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67"/>
            <p:cNvSpPr/>
            <p:nvPr/>
          </p:nvSpPr>
          <p:spPr>
            <a:xfrm>
              <a:off x="6103700" y="4009000"/>
              <a:ext cx="62425" cy="5335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67"/>
            <p:cNvSpPr/>
            <p:nvPr/>
          </p:nvSpPr>
          <p:spPr>
            <a:xfrm>
              <a:off x="61799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67"/>
            <p:cNvSpPr/>
            <p:nvPr/>
          </p:nvSpPr>
          <p:spPr>
            <a:xfrm>
              <a:off x="61799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67"/>
            <p:cNvSpPr/>
            <p:nvPr/>
          </p:nvSpPr>
          <p:spPr>
            <a:xfrm>
              <a:off x="61799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67"/>
            <p:cNvSpPr/>
            <p:nvPr/>
          </p:nvSpPr>
          <p:spPr>
            <a:xfrm>
              <a:off x="61799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67"/>
            <p:cNvSpPr/>
            <p:nvPr/>
          </p:nvSpPr>
          <p:spPr>
            <a:xfrm>
              <a:off x="61799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67"/>
            <p:cNvSpPr/>
            <p:nvPr/>
          </p:nvSpPr>
          <p:spPr>
            <a:xfrm>
              <a:off x="717030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67"/>
            <p:cNvSpPr/>
            <p:nvPr/>
          </p:nvSpPr>
          <p:spPr>
            <a:xfrm>
              <a:off x="68656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67"/>
            <p:cNvSpPr/>
            <p:nvPr/>
          </p:nvSpPr>
          <p:spPr>
            <a:xfrm>
              <a:off x="686565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67"/>
            <p:cNvSpPr/>
            <p:nvPr/>
          </p:nvSpPr>
          <p:spPr>
            <a:xfrm>
              <a:off x="69418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67"/>
            <p:cNvSpPr/>
            <p:nvPr/>
          </p:nvSpPr>
          <p:spPr>
            <a:xfrm>
              <a:off x="6789225" y="3627950"/>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67"/>
            <p:cNvSpPr/>
            <p:nvPr/>
          </p:nvSpPr>
          <p:spPr>
            <a:xfrm>
              <a:off x="6637000" y="3475725"/>
              <a:ext cx="62225" cy="5335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67"/>
            <p:cNvSpPr/>
            <p:nvPr/>
          </p:nvSpPr>
          <p:spPr>
            <a:xfrm>
              <a:off x="6256150" y="3399500"/>
              <a:ext cx="62200" cy="5335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67"/>
            <p:cNvSpPr/>
            <p:nvPr/>
          </p:nvSpPr>
          <p:spPr>
            <a:xfrm>
              <a:off x="6484575" y="355192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67"/>
            <p:cNvSpPr/>
            <p:nvPr/>
          </p:nvSpPr>
          <p:spPr>
            <a:xfrm>
              <a:off x="6484575" y="34757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67"/>
            <p:cNvSpPr/>
            <p:nvPr/>
          </p:nvSpPr>
          <p:spPr>
            <a:xfrm>
              <a:off x="6408350" y="355192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67"/>
            <p:cNvSpPr/>
            <p:nvPr/>
          </p:nvSpPr>
          <p:spPr>
            <a:xfrm>
              <a:off x="6408350" y="3475725"/>
              <a:ext cx="62425" cy="5335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67"/>
            <p:cNvSpPr/>
            <p:nvPr/>
          </p:nvSpPr>
          <p:spPr>
            <a:xfrm>
              <a:off x="6332350"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67"/>
            <p:cNvSpPr/>
            <p:nvPr/>
          </p:nvSpPr>
          <p:spPr>
            <a:xfrm>
              <a:off x="6332350" y="33995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67"/>
            <p:cNvSpPr/>
            <p:nvPr/>
          </p:nvSpPr>
          <p:spPr>
            <a:xfrm>
              <a:off x="7094075" y="4237450"/>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67"/>
            <p:cNvSpPr/>
            <p:nvPr/>
          </p:nvSpPr>
          <p:spPr>
            <a:xfrm>
              <a:off x="7017875" y="4389875"/>
              <a:ext cx="62400" cy="5335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67"/>
            <p:cNvSpPr/>
            <p:nvPr/>
          </p:nvSpPr>
          <p:spPr>
            <a:xfrm>
              <a:off x="7017875" y="4313650"/>
              <a:ext cx="62400" cy="53450"/>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67"/>
            <p:cNvSpPr/>
            <p:nvPr/>
          </p:nvSpPr>
          <p:spPr>
            <a:xfrm>
              <a:off x="6941850" y="438987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67"/>
            <p:cNvSpPr/>
            <p:nvPr/>
          </p:nvSpPr>
          <p:spPr>
            <a:xfrm>
              <a:off x="6484575" y="438987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67"/>
            <p:cNvSpPr/>
            <p:nvPr/>
          </p:nvSpPr>
          <p:spPr>
            <a:xfrm>
              <a:off x="6560800" y="42374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67"/>
            <p:cNvSpPr/>
            <p:nvPr/>
          </p:nvSpPr>
          <p:spPr>
            <a:xfrm>
              <a:off x="6560800" y="4161425"/>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67"/>
            <p:cNvSpPr/>
            <p:nvPr/>
          </p:nvSpPr>
          <p:spPr>
            <a:xfrm>
              <a:off x="6560800" y="40852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67"/>
            <p:cNvSpPr/>
            <p:nvPr/>
          </p:nvSpPr>
          <p:spPr>
            <a:xfrm>
              <a:off x="6560800" y="4009000"/>
              <a:ext cx="62200" cy="5335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67"/>
            <p:cNvSpPr/>
            <p:nvPr/>
          </p:nvSpPr>
          <p:spPr>
            <a:xfrm>
              <a:off x="6560800" y="39328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67"/>
            <p:cNvSpPr/>
            <p:nvPr/>
          </p:nvSpPr>
          <p:spPr>
            <a:xfrm>
              <a:off x="65608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67"/>
            <p:cNvSpPr/>
            <p:nvPr/>
          </p:nvSpPr>
          <p:spPr>
            <a:xfrm>
              <a:off x="65608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67"/>
            <p:cNvSpPr/>
            <p:nvPr/>
          </p:nvSpPr>
          <p:spPr>
            <a:xfrm>
              <a:off x="6484575" y="4237450"/>
              <a:ext cx="62425" cy="53425"/>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67"/>
            <p:cNvSpPr/>
            <p:nvPr/>
          </p:nvSpPr>
          <p:spPr>
            <a:xfrm>
              <a:off x="6484575" y="3780375"/>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67"/>
            <p:cNvSpPr/>
            <p:nvPr/>
          </p:nvSpPr>
          <p:spPr>
            <a:xfrm>
              <a:off x="6484575" y="3704150"/>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67"/>
            <p:cNvSpPr/>
            <p:nvPr/>
          </p:nvSpPr>
          <p:spPr>
            <a:xfrm>
              <a:off x="6408350" y="4237450"/>
              <a:ext cx="62425" cy="53425"/>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67"/>
            <p:cNvSpPr/>
            <p:nvPr/>
          </p:nvSpPr>
          <p:spPr>
            <a:xfrm>
              <a:off x="6408350" y="4161425"/>
              <a:ext cx="62425" cy="53300"/>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67"/>
            <p:cNvSpPr/>
            <p:nvPr/>
          </p:nvSpPr>
          <p:spPr>
            <a:xfrm>
              <a:off x="6408350" y="3780375"/>
              <a:ext cx="62425" cy="53425"/>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67"/>
            <p:cNvSpPr/>
            <p:nvPr/>
          </p:nvSpPr>
          <p:spPr>
            <a:xfrm>
              <a:off x="6408350" y="3704150"/>
              <a:ext cx="62425" cy="53450"/>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67"/>
            <p:cNvSpPr/>
            <p:nvPr/>
          </p:nvSpPr>
          <p:spPr>
            <a:xfrm>
              <a:off x="6332350"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67"/>
            <p:cNvSpPr/>
            <p:nvPr/>
          </p:nvSpPr>
          <p:spPr>
            <a:xfrm>
              <a:off x="6332350"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67"/>
            <p:cNvSpPr/>
            <p:nvPr/>
          </p:nvSpPr>
          <p:spPr>
            <a:xfrm>
              <a:off x="633235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67"/>
            <p:cNvSpPr/>
            <p:nvPr/>
          </p:nvSpPr>
          <p:spPr>
            <a:xfrm>
              <a:off x="63323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67"/>
            <p:cNvSpPr/>
            <p:nvPr/>
          </p:nvSpPr>
          <p:spPr>
            <a:xfrm>
              <a:off x="6256150" y="4085225"/>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67"/>
            <p:cNvSpPr/>
            <p:nvPr/>
          </p:nvSpPr>
          <p:spPr>
            <a:xfrm>
              <a:off x="6256150" y="3704150"/>
              <a:ext cx="62200" cy="53450"/>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67"/>
            <p:cNvSpPr/>
            <p:nvPr/>
          </p:nvSpPr>
          <p:spPr>
            <a:xfrm>
              <a:off x="6256150" y="3627950"/>
              <a:ext cx="62200" cy="53425"/>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67"/>
            <p:cNvSpPr/>
            <p:nvPr/>
          </p:nvSpPr>
          <p:spPr>
            <a:xfrm>
              <a:off x="617992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67"/>
            <p:cNvSpPr/>
            <p:nvPr/>
          </p:nvSpPr>
          <p:spPr>
            <a:xfrm>
              <a:off x="61799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67"/>
            <p:cNvSpPr/>
            <p:nvPr/>
          </p:nvSpPr>
          <p:spPr>
            <a:xfrm>
              <a:off x="6103700" y="4085225"/>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67"/>
            <p:cNvSpPr/>
            <p:nvPr/>
          </p:nvSpPr>
          <p:spPr>
            <a:xfrm>
              <a:off x="6103700" y="3704150"/>
              <a:ext cx="62425" cy="53450"/>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67"/>
            <p:cNvSpPr/>
            <p:nvPr/>
          </p:nvSpPr>
          <p:spPr>
            <a:xfrm>
              <a:off x="6027500" y="4085225"/>
              <a:ext cx="62425" cy="5335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67"/>
            <p:cNvSpPr/>
            <p:nvPr/>
          </p:nvSpPr>
          <p:spPr>
            <a:xfrm>
              <a:off x="6027500" y="3780375"/>
              <a:ext cx="62425" cy="53425"/>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67"/>
            <p:cNvSpPr/>
            <p:nvPr/>
          </p:nvSpPr>
          <p:spPr>
            <a:xfrm>
              <a:off x="6027500" y="3704150"/>
              <a:ext cx="62425" cy="53450"/>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67"/>
            <p:cNvSpPr/>
            <p:nvPr/>
          </p:nvSpPr>
          <p:spPr>
            <a:xfrm>
              <a:off x="59514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67"/>
            <p:cNvSpPr/>
            <p:nvPr/>
          </p:nvSpPr>
          <p:spPr>
            <a:xfrm>
              <a:off x="5951475"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67"/>
            <p:cNvSpPr/>
            <p:nvPr/>
          </p:nvSpPr>
          <p:spPr>
            <a:xfrm>
              <a:off x="5951475" y="3780375"/>
              <a:ext cx="62425" cy="53425"/>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67"/>
            <p:cNvSpPr/>
            <p:nvPr/>
          </p:nvSpPr>
          <p:spPr>
            <a:xfrm>
              <a:off x="587527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67"/>
            <p:cNvSpPr/>
            <p:nvPr/>
          </p:nvSpPr>
          <p:spPr>
            <a:xfrm>
              <a:off x="587527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67"/>
            <p:cNvSpPr/>
            <p:nvPr/>
          </p:nvSpPr>
          <p:spPr>
            <a:xfrm>
              <a:off x="587527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67"/>
            <p:cNvSpPr/>
            <p:nvPr/>
          </p:nvSpPr>
          <p:spPr>
            <a:xfrm>
              <a:off x="587527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67"/>
            <p:cNvSpPr/>
            <p:nvPr/>
          </p:nvSpPr>
          <p:spPr>
            <a:xfrm>
              <a:off x="45040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67"/>
            <p:cNvSpPr/>
            <p:nvPr/>
          </p:nvSpPr>
          <p:spPr>
            <a:xfrm>
              <a:off x="450405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67"/>
            <p:cNvSpPr/>
            <p:nvPr/>
          </p:nvSpPr>
          <p:spPr>
            <a:xfrm>
              <a:off x="450405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67"/>
            <p:cNvSpPr/>
            <p:nvPr/>
          </p:nvSpPr>
          <p:spPr>
            <a:xfrm>
              <a:off x="4427825" y="39328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67"/>
            <p:cNvSpPr/>
            <p:nvPr/>
          </p:nvSpPr>
          <p:spPr>
            <a:xfrm>
              <a:off x="4427825" y="3856775"/>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67"/>
            <p:cNvSpPr/>
            <p:nvPr/>
          </p:nvSpPr>
          <p:spPr>
            <a:xfrm>
              <a:off x="4427825" y="3780375"/>
              <a:ext cx="62425" cy="53425"/>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67"/>
            <p:cNvSpPr/>
            <p:nvPr/>
          </p:nvSpPr>
          <p:spPr>
            <a:xfrm>
              <a:off x="4351600" y="3171075"/>
              <a:ext cx="62425" cy="5335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67"/>
            <p:cNvSpPr/>
            <p:nvPr/>
          </p:nvSpPr>
          <p:spPr>
            <a:xfrm>
              <a:off x="435160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67"/>
            <p:cNvSpPr/>
            <p:nvPr/>
          </p:nvSpPr>
          <p:spPr>
            <a:xfrm>
              <a:off x="3970950" y="27902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67"/>
            <p:cNvSpPr/>
            <p:nvPr/>
          </p:nvSpPr>
          <p:spPr>
            <a:xfrm>
              <a:off x="3970950" y="2866425"/>
              <a:ext cx="62225" cy="53275"/>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67"/>
            <p:cNvSpPr/>
            <p:nvPr/>
          </p:nvSpPr>
          <p:spPr>
            <a:xfrm>
              <a:off x="3970950" y="2942425"/>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67"/>
            <p:cNvSpPr/>
            <p:nvPr/>
          </p:nvSpPr>
          <p:spPr>
            <a:xfrm>
              <a:off x="3970950" y="301865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67"/>
            <p:cNvSpPr/>
            <p:nvPr/>
          </p:nvSpPr>
          <p:spPr>
            <a:xfrm>
              <a:off x="3970950" y="309485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67"/>
            <p:cNvSpPr/>
            <p:nvPr/>
          </p:nvSpPr>
          <p:spPr>
            <a:xfrm>
              <a:off x="3970950" y="317107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67"/>
            <p:cNvSpPr/>
            <p:nvPr/>
          </p:nvSpPr>
          <p:spPr>
            <a:xfrm>
              <a:off x="3970950" y="3247075"/>
              <a:ext cx="62225" cy="53450"/>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67"/>
            <p:cNvSpPr/>
            <p:nvPr/>
          </p:nvSpPr>
          <p:spPr>
            <a:xfrm>
              <a:off x="3970950" y="33233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67"/>
            <p:cNvSpPr/>
            <p:nvPr/>
          </p:nvSpPr>
          <p:spPr>
            <a:xfrm>
              <a:off x="3970950" y="33995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67"/>
            <p:cNvSpPr/>
            <p:nvPr/>
          </p:nvSpPr>
          <p:spPr>
            <a:xfrm>
              <a:off x="3970950" y="347572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67"/>
            <p:cNvSpPr/>
            <p:nvPr/>
          </p:nvSpPr>
          <p:spPr>
            <a:xfrm>
              <a:off x="3970950" y="355192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67"/>
            <p:cNvSpPr/>
            <p:nvPr/>
          </p:nvSpPr>
          <p:spPr>
            <a:xfrm>
              <a:off x="3970950" y="3627950"/>
              <a:ext cx="62225" cy="53425"/>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67"/>
            <p:cNvSpPr/>
            <p:nvPr/>
          </p:nvSpPr>
          <p:spPr>
            <a:xfrm>
              <a:off x="3970950" y="3704150"/>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67"/>
            <p:cNvSpPr/>
            <p:nvPr/>
          </p:nvSpPr>
          <p:spPr>
            <a:xfrm>
              <a:off x="3970950" y="3780375"/>
              <a:ext cx="62425" cy="53425"/>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67"/>
            <p:cNvSpPr/>
            <p:nvPr/>
          </p:nvSpPr>
          <p:spPr>
            <a:xfrm>
              <a:off x="3970950" y="385677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67"/>
            <p:cNvSpPr/>
            <p:nvPr/>
          </p:nvSpPr>
          <p:spPr>
            <a:xfrm>
              <a:off x="3970950" y="4009000"/>
              <a:ext cx="62225" cy="5335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67"/>
            <p:cNvSpPr/>
            <p:nvPr/>
          </p:nvSpPr>
          <p:spPr>
            <a:xfrm>
              <a:off x="404695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67"/>
            <p:cNvSpPr/>
            <p:nvPr/>
          </p:nvSpPr>
          <p:spPr>
            <a:xfrm>
              <a:off x="4046950" y="286642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67"/>
            <p:cNvSpPr/>
            <p:nvPr/>
          </p:nvSpPr>
          <p:spPr>
            <a:xfrm>
              <a:off x="4046950" y="2942425"/>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67"/>
            <p:cNvSpPr/>
            <p:nvPr/>
          </p:nvSpPr>
          <p:spPr>
            <a:xfrm>
              <a:off x="404695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67"/>
            <p:cNvSpPr/>
            <p:nvPr/>
          </p:nvSpPr>
          <p:spPr>
            <a:xfrm>
              <a:off x="404695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67"/>
            <p:cNvSpPr/>
            <p:nvPr/>
          </p:nvSpPr>
          <p:spPr>
            <a:xfrm>
              <a:off x="4046950"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67"/>
            <p:cNvSpPr/>
            <p:nvPr/>
          </p:nvSpPr>
          <p:spPr>
            <a:xfrm>
              <a:off x="404695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67"/>
            <p:cNvSpPr/>
            <p:nvPr/>
          </p:nvSpPr>
          <p:spPr>
            <a:xfrm>
              <a:off x="4046950" y="3323300"/>
              <a:ext cx="62425" cy="53425"/>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67"/>
            <p:cNvSpPr/>
            <p:nvPr/>
          </p:nvSpPr>
          <p:spPr>
            <a:xfrm>
              <a:off x="404695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67"/>
            <p:cNvSpPr/>
            <p:nvPr/>
          </p:nvSpPr>
          <p:spPr>
            <a:xfrm>
              <a:off x="4046950" y="34757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67"/>
            <p:cNvSpPr/>
            <p:nvPr/>
          </p:nvSpPr>
          <p:spPr>
            <a:xfrm>
              <a:off x="4046950" y="355192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67"/>
            <p:cNvSpPr/>
            <p:nvPr/>
          </p:nvSpPr>
          <p:spPr>
            <a:xfrm>
              <a:off x="4046950"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67"/>
            <p:cNvSpPr/>
            <p:nvPr/>
          </p:nvSpPr>
          <p:spPr>
            <a:xfrm>
              <a:off x="4046950"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67"/>
            <p:cNvSpPr/>
            <p:nvPr/>
          </p:nvSpPr>
          <p:spPr>
            <a:xfrm>
              <a:off x="41231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67"/>
            <p:cNvSpPr/>
            <p:nvPr/>
          </p:nvSpPr>
          <p:spPr>
            <a:xfrm>
              <a:off x="4123175" y="2866425"/>
              <a:ext cx="62425" cy="53275"/>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67"/>
            <p:cNvSpPr/>
            <p:nvPr/>
          </p:nvSpPr>
          <p:spPr>
            <a:xfrm>
              <a:off x="4123175" y="29424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67"/>
            <p:cNvSpPr/>
            <p:nvPr/>
          </p:nvSpPr>
          <p:spPr>
            <a:xfrm>
              <a:off x="4123175" y="301865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67"/>
            <p:cNvSpPr/>
            <p:nvPr/>
          </p:nvSpPr>
          <p:spPr>
            <a:xfrm>
              <a:off x="41231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67"/>
            <p:cNvSpPr/>
            <p:nvPr/>
          </p:nvSpPr>
          <p:spPr>
            <a:xfrm>
              <a:off x="4123175" y="317107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67"/>
            <p:cNvSpPr/>
            <p:nvPr/>
          </p:nvSpPr>
          <p:spPr>
            <a:xfrm>
              <a:off x="41231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67"/>
            <p:cNvSpPr/>
            <p:nvPr/>
          </p:nvSpPr>
          <p:spPr>
            <a:xfrm>
              <a:off x="4123175" y="33233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67"/>
            <p:cNvSpPr/>
            <p:nvPr/>
          </p:nvSpPr>
          <p:spPr>
            <a:xfrm>
              <a:off x="4123175" y="33995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67"/>
            <p:cNvSpPr/>
            <p:nvPr/>
          </p:nvSpPr>
          <p:spPr>
            <a:xfrm>
              <a:off x="4123175" y="347572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67"/>
            <p:cNvSpPr/>
            <p:nvPr/>
          </p:nvSpPr>
          <p:spPr>
            <a:xfrm>
              <a:off x="4123175" y="355192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67"/>
            <p:cNvSpPr/>
            <p:nvPr/>
          </p:nvSpPr>
          <p:spPr>
            <a:xfrm>
              <a:off x="4123175" y="3627950"/>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67"/>
            <p:cNvSpPr/>
            <p:nvPr/>
          </p:nvSpPr>
          <p:spPr>
            <a:xfrm>
              <a:off x="4199400"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67"/>
            <p:cNvSpPr/>
            <p:nvPr/>
          </p:nvSpPr>
          <p:spPr>
            <a:xfrm>
              <a:off x="419940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67"/>
            <p:cNvSpPr/>
            <p:nvPr/>
          </p:nvSpPr>
          <p:spPr>
            <a:xfrm>
              <a:off x="4199400" y="317107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67"/>
            <p:cNvSpPr/>
            <p:nvPr/>
          </p:nvSpPr>
          <p:spPr>
            <a:xfrm>
              <a:off x="4199400" y="3247075"/>
              <a:ext cx="62200" cy="53450"/>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67"/>
            <p:cNvSpPr/>
            <p:nvPr/>
          </p:nvSpPr>
          <p:spPr>
            <a:xfrm>
              <a:off x="4275600" y="3018650"/>
              <a:ext cx="62225" cy="53425"/>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67"/>
            <p:cNvSpPr/>
            <p:nvPr/>
          </p:nvSpPr>
          <p:spPr>
            <a:xfrm>
              <a:off x="4275600"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67"/>
            <p:cNvSpPr/>
            <p:nvPr/>
          </p:nvSpPr>
          <p:spPr>
            <a:xfrm>
              <a:off x="4275600" y="317107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67"/>
            <p:cNvSpPr/>
            <p:nvPr/>
          </p:nvSpPr>
          <p:spPr>
            <a:xfrm>
              <a:off x="4275600" y="32470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67"/>
            <p:cNvSpPr/>
            <p:nvPr/>
          </p:nvSpPr>
          <p:spPr>
            <a:xfrm>
              <a:off x="4275475" y="3323300"/>
              <a:ext cx="62350" cy="53425"/>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67"/>
            <p:cNvSpPr/>
            <p:nvPr/>
          </p:nvSpPr>
          <p:spPr>
            <a:xfrm>
              <a:off x="4199400" y="33233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67"/>
            <p:cNvSpPr/>
            <p:nvPr/>
          </p:nvSpPr>
          <p:spPr>
            <a:xfrm>
              <a:off x="4199400" y="33995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67"/>
            <p:cNvSpPr/>
            <p:nvPr/>
          </p:nvSpPr>
          <p:spPr>
            <a:xfrm>
              <a:off x="4199400" y="34757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67"/>
            <p:cNvSpPr/>
            <p:nvPr/>
          </p:nvSpPr>
          <p:spPr>
            <a:xfrm>
              <a:off x="4199400" y="355192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67"/>
            <p:cNvSpPr/>
            <p:nvPr/>
          </p:nvSpPr>
          <p:spPr>
            <a:xfrm>
              <a:off x="4199400" y="36279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67"/>
            <p:cNvSpPr/>
            <p:nvPr/>
          </p:nvSpPr>
          <p:spPr>
            <a:xfrm>
              <a:off x="419940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67"/>
            <p:cNvSpPr/>
            <p:nvPr/>
          </p:nvSpPr>
          <p:spPr>
            <a:xfrm>
              <a:off x="4123175" y="3704150"/>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67"/>
            <p:cNvSpPr/>
            <p:nvPr/>
          </p:nvSpPr>
          <p:spPr>
            <a:xfrm>
              <a:off x="412317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67"/>
            <p:cNvSpPr/>
            <p:nvPr/>
          </p:nvSpPr>
          <p:spPr>
            <a:xfrm>
              <a:off x="4046950" y="3780375"/>
              <a:ext cx="62425" cy="53425"/>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67"/>
            <p:cNvSpPr/>
            <p:nvPr/>
          </p:nvSpPr>
          <p:spPr>
            <a:xfrm>
              <a:off x="4046950" y="385677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67"/>
            <p:cNvSpPr/>
            <p:nvPr/>
          </p:nvSpPr>
          <p:spPr>
            <a:xfrm>
              <a:off x="4046950"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67"/>
            <p:cNvSpPr/>
            <p:nvPr/>
          </p:nvSpPr>
          <p:spPr>
            <a:xfrm>
              <a:off x="4046950" y="3932800"/>
              <a:ext cx="62425" cy="53425"/>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67"/>
            <p:cNvSpPr/>
            <p:nvPr/>
          </p:nvSpPr>
          <p:spPr>
            <a:xfrm>
              <a:off x="3970950" y="39328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67"/>
            <p:cNvSpPr/>
            <p:nvPr/>
          </p:nvSpPr>
          <p:spPr>
            <a:xfrm>
              <a:off x="35898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67"/>
            <p:cNvSpPr/>
            <p:nvPr/>
          </p:nvSpPr>
          <p:spPr>
            <a:xfrm>
              <a:off x="35898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67"/>
            <p:cNvSpPr/>
            <p:nvPr/>
          </p:nvSpPr>
          <p:spPr>
            <a:xfrm>
              <a:off x="358987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67"/>
            <p:cNvSpPr/>
            <p:nvPr/>
          </p:nvSpPr>
          <p:spPr>
            <a:xfrm>
              <a:off x="358987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67"/>
            <p:cNvSpPr/>
            <p:nvPr/>
          </p:nvSpPr>
          <p:spPr>
            <a:xfrm>
              <a:off x="358987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67"/>
            <p:cNvSpPr/>
            <p:nvPr/>
          </p:nvSpPr>
          <p:spPr>
            <a:xfrm>
              <a:off x="358987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67"/>
            <p:cNvSpPr/>
            <p:nvPr/>
          </p:nvSpPr>
          <p:spPr>
            <a:xfrm>
              <a:off x="358987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67"/>
            <p:cNvSpPr/>
            <p:nvPr/>
          </p:nvSpPr>
          <p:spPr>
            <a:xfrm>
              <a:off x="328522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67"/>
            <p:cNvSpPr/>
            <p:nvPr/>
          </p:nvSpPr>
          <p:spPr>
            <a:xfrm>
              <a:off x="328522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67"/>
            <p:cNvSpPr/>
            <p:nvPr/>
          </p:nvSpPr>
          <p:spPr>
            <a:xfrm>
              <a:off x="328522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67"/>
            <p:cNvSpPr/>
            <p:nvPr/>
          </p:nvSpPr>
          <p:spPr>
            <a:xfrm>
              <a:off x="3361450" y="279020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67"/>
            <p:cNvSpPr/>
            <p:nvPr/>
          </p:nvSpPr>
          <p:spPr>
            <a:xfrm>
              <a:off x="3361450" y="2866425"/>
              <a:ext cx="62200" cy="53275"/>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67"/>
            <p:cNvSpPr/>
            <p:nvPr/>
          </p:nvSpPr>
          <p:spPr>
            <a:xfrm>
              <a:off x="3361450" y="2942425"/>
              <a:ext cx="62200" cy="53450"/>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67"/>
            <p:cNvSpPr/>
            <p:nvPr/>
          </p:nvSpPr>
          <p:spPr>
            <a:xfrm>
              <a:off x="3361450" y="3018650"/>
              <a:ext cx="62200" cy="53425"/>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67"/>
            <p:cNvSpPr/>
            <p:nvPr/>
          </p:nvSpPr>
          <p:spPr>
            <a:xfrm>
              <a:off x="3361450" y="309485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67"/>
            <p:cNvSpPr/>
            <p:nvPr/>
          </p:nvSpPr>
          <p:spPr>
            <a:xfrm>
              <a:off x="3437450"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67"/>
            <p:cNvSpPr/>
            <p:nvPr/>
          </p:nvSpPr>
          <p:spPr>
            <a:xfrm>
              <a:off x="3437450"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67"/>
            <p:cNvSpPr/>
            <p:nvPr/>
          </p:nvSpPr>
          <p:spPr>
            <a:xfrm>
              <a:off x="3437450" y="279020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67"/>
            <p:cNvSpPr/>
            <p:nvPr/>
          </p:nvSpPr>
          <p:spPr>
            <a:xfrm>
              <a:off x="3437450" y="286642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67"/>
            <p:cNvSpPr/>
            <p:nvPr/>
          </p:nvSpPr>
          <p:spPr>
            <a:xfrm>
              <a:off x="3437450" y="2942425"/>
              <a:ext cx="62425" cy="53450"/>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67"/>
            <p:cNvSpPr/>
            <p:nvPr/>
          </p:nvSpPr>
          <p:spPr>
            <a:xfrm>
              <a:off x="3437450" y="3018650"/>
              <a:ext cx="62425" cy="53425"/>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67"/>
            <p:cNvSpPr/>
            <p:nvPr/>
          </p:nvSpPr>
          <p:spPr>
            <a:xfrm>
              <a:off x="3437450" y="309485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67"/>
            <p:cNvSpPr/>
            <p:nvPr/>
          </p:nvSpPr>
          <p:spPr>
            <a:xfrm>
              <a:off x="3513675" y="26377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67"/>
            <p:cNvSpPr/>
            <p:nvPr/>
          </p:nvSpPr>
          <p:spPr>
            <a:xfrm>
              <a:off x="35136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67"/>
            <p:cNvSpPr/>
            <p:nvPr/>
          </p:nvSpPr>
          <p:spPr>
            <a:xfrm>
              <a:off x="35136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67"/>
            <p:cNvSpPr/>
            <p:nvPr/>
          </p:nvSpPr>
          <p:spPr>
            <a:xfrm>
              <a:off x="3513675" y="286642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67"/>
            <p:cNvSpPr/>
            <p:nvPr/>
          </p:nvSpPr>
          <p:spPr>
            <a:xfrm>
              <a:off x="3513675" y="2942425"/>
              <a:ext cx="62425" cy="53450"/>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67"/>
            <p:cNvSpPr/>
            <p:nvPr/>
          </p:nvSpPr>
          <p:spPr>
            <a:xfrm>
              <a:off x="3513675" y="3018650"/>
              <a:ext cx="62425" cy="53425"/>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67"/>
            <p:cNvSpPr/>
            <p:nvPr/>
          </p:nvSpPr>
          <p:spPr>
            <a:xfrm>
              <a:off x="35136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67"/>
            <p:cNvSpPr/>
            <p:nvPr/>
          </p:nvSpPr>
          <p:spPr>
            <a:xfrm>
              <a:off x="3513675" y="317107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67"/>
            <p:cNvSpPr/>
            <p:nvPr/>
          </p:nvSpPr>
          <p:spPr>
            <a:xfrm>
              <a:off x="358987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67"/>
            <p:cNvSpPr/>
            <p:nvPr/>
          </p:nvSpPr>
          <p:spPr>
            <a:xfrm>
              <a:off x="3666100"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67"/>
            <p:cNvSpPr/>
            <p:nvPr/>
          </p:nvSpPr>
          <p:spPr>
            <a:xfrm>
              <a:off x="3666100" y="271400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67"/>
            <p:cNvSpPr/>
            <p:nvPr/>
          </p:nvSpPr>
          <p:spPr>
            <a:xfrm>
              <a:off x="3666100"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67"/>
            <p:cNvSpPr/>
            <p:nvPr/>
          </p:nvSpPr>
          <p:spPr>
            <a:xfrm>
              <a:off x="366610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67"/>
            <p:cNvSpPr/>
            <p:nvPr/>
          </p:nvSpPr>
          <p:spPr>
            <a:xfrm>
              <a:off x="3666100" y="3018650"/>
              <a:ext cx="62200" cy="53425"/>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67"/>
            <p:cNvSpPr/>
            <p:nvPr/>
          </p:nvSpPr>
          <p:spPr>
            <a:xfrm>
              <a:off x="3666100"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67"/>
            <p:cNvSpPr/>
            <p:nvPr/>
          </p:nvSpPr>
          <p:spPr>
            <a:xfrm>
              <a:off x="3666100" y="317107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67"/>
            <p:cNvSpPr/>
            <p:nvPr/>
          </p:nvSpPr>
          <p:spPr>
            <a:xfrm>
              <a:off x="3742300" y="2637775"/>
              <a:ext cx="62225" cy="53450"/>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67"/>
            <p:cNvSpPr/>
            <p:nvPr/>
          </p:nvSpPr>
          <p:spPr>
            <a:xfrm>
              <a:off x="3742300" y="271400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67"/>
            <p:cNvSpPr/>
            <p:nvPr/>
          </p:nvSpPr>
          <p:spPr>
            <a:xfrm>
              <a:off x="3742300" y="2790200"/>
              <a:ext cx="62225" cy="5335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67"/>
            <p:cNvSpPr/>
            <p:nvPr/>
          </p:nvSpPr>
          <p:spPr>
            <a:xfrm>
              <a:off x="3742300" y="2942425"/>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67"/>
            <p:cNvSpPr/>
            <p:nvPr/>
          </p:nvSpPr>
          <p:spPr>
            <a:xfrm>
              <a:off x="3742300" y="301865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67"/>
            <p:cNvSpPr/>
            <p:nvPr/>
          </p:nvSpPr>
          <p:spPr>
            <a:xfrm>
              <a:off x="3742300" y="309485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67"/>
            <p:cNvSpPr/>
            <p:nvPr/>
          </p:nvSpPr>
          <p:spPr>
            <a:xfrm>
              <a:off x="3742300" y="3171075"/>
              <a:ext cx="62225" cy="53300"/>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67"/>
            <p:cNvSpPr/>
            <p:nvPr/>
          </p:nvSpPr>
          <p:spPr>
            <a:xfrm>
              <a:off x="3742300" y="3247075"/>
              <a:ext cx="62225" cy="53450"/>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67"/>
            <p:cNvSpPr/>
            <p:nvPr/>
          </p:nvSpPr>
          <p:spPr>
            <a:xfrm>
              <a:off x="381852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67"/>
            <p:cNvSpPr/>
            <p:nvPr/>
          </p:nvSpPr>
          <p:spPr>
            <a:xfrm>
              <a:off x="3818525" y="27902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67"/>
            <p:cNvSpPr/>
            <p:nvPr/>
          </p:nvSpPr>
          <p:spPr>
            <a:xfrm>
              <a:off x="3818525" y="29424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67"/>
            <p:cNvSpPr/>
            <p:nvPr/>
          </p:nvSpPr>
          <p:spPr>
            <a:xfrm>
              <a:off x="3818525" y="301865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67"/>
            <p:cNvSpPr/>
            <p:nvPr/>
          </p:nvSpPr>
          <p:spPr>
            <a:xfrm>
              <a:off x="3818525" y="309485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67"/>
            <p:cNvSpPr/>
            <p:nvPr/>
          </p:nvSpPr>
          <p:spPr>
            <a:xfrm>
              <a:off x="3818525"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67"/>
            <p:cNvSpPr/>
            <p:nvPr/>
          </p:nvSpPr>
          <p:spPr>
            <a:xfrm>
              <a:off x="381852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67"/>
            <p:cNvSpPr/>
            <p:nvPr/>
          </p:nvSpPr>
          <p:spPr>
            <a:xfrm>
              <a:off x="381852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67"/>
            <p:cNvSpPr/>
            <p:nvPr/>
          </p:nvSpPr>
          <p:spPr>
            <a:xfrm>
              <a:off x="381852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67"/>
            <p:cNvSpPr/>
            <p:nvPr/>
          </p:nvSpPr>
          <p:spPr>
            <a:xfrm>
              <a:off x="38185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67"/>
            <p:cNvSpPr/>
            <p:nvPr/>
          </p:nvSpPr>
          <p:spPr>
            <a:xfrm>
              <a:off x="3894725" y="27902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67"/>
            <p:cNvSpPr/>
            <p:nvPr/>
          </p:nvSpPr>
          <p:spPr>
            <a:xfrm>
              <a:off x="3894725" y="393280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67"/>
            <p:cNvSpPr/>
            <p:nvPr/>
          </p:nvSpPr>
          <p:spPr>
            <a:xfrm>
              <a:off x="3894725" y="385677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67"/>
            <p:cNvSpPr/>
            <p:nvPr/>
          </p:nvSpPr>
          <p:spPr>
            <a:xfrm>
              <a:off x="3894725" y="3780375"/>
              <a:ext cx="62425" cy="53425"/>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67"/>
            <p:cNvSpPr/>
            <p:nvPr/>
          </p:nvSpPr>
          <p:spPr>
            <a:xfrm>
              <a:off x="3894725" y="3704150"/>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67"/>
            <p:cNvSpPr/>
            <p:nvPr/>
          </p:nvSpPr>
          <p:spPr>
            <a:xfrm>
              <a:off x="3894725"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67"/>
            <p:cNvSpPr/>
            <p:nvPr/>
          </p:nvSpPr>
          <p:spPr>
            <a:xfrm>
              <a:off x="3894725" y="355192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67"/>
            <p:cNvSpPr/>
            <p:nvPr/>
          </p:nvSpPr>
          <p:spPr>
            <a:xfrm>
              <a:off x="3894725"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67"/>
            <p:cNvSpPr/>
            <p:nvPr/>
          </p:nvSpPr>
          <p:spPr>
            <a:xfrm>
              <a:off x="3894725"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67"/>
            <p:cNvSpPr/>
            <p:nvPr/>
          </p:nvSpPr>
          <p:spPr>
            <a:xfrm>
              <a:off x="3894600" y="3323300"/>
              <a:ext cx="62350" cy="53425"/>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67"/>
            <p:cNvSpPr/>
            <p:nvPr/>
          </p:nvSpPr>
          <p:spPr>
            <a:xfrm>
              <a:off x="3894725" y="32470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67"/>
            <p:cNvSpPr/>
            <p:nvPr/>
          </p:nvSpPr>
          <p:spPr>
            <a:xfrm>
              <a:off x="3894725"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67"/>
            <p:cNvSpPr/>
            <p:nvPr/>
          </p:nvSpPr>
          <p:spPr>
            <a:xfrm>
              <a:off x="3894725" y="309485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67"/>
            <p:cNvSpPr/>
            <p:nvPr/>
          </p:nvSpPr>
          <p:spPr>
            <a:xfrm>
              <a:off x="3894725" y="301865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67"/>
            <p:cNvSpPr/>
            <p:nvPr/>
          </p:nvSpPr>
          <p:spPr>
            <a:xfrm>
              <a:off x="3894725"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67"/>
            <p:cNvSpPr/>
            <p:nvPr/>
          </p:nvSpPr>
          <p:spPr>
            <a:xfrm>
              <a:off x="3894725"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67"/>
            <p:cNvSpPr/>
            <p:nvPr/>
          </p:nvSpPr>
          <p:spPr>
            <a:xfrm>
              <a:off x="3818525"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67"/>
            <p:cNvSpPr/>
            <p:nvPr/>
          </p:nvSpPr>
          <p:spPr>
            <a:xfrm>
              <a:off x="3742300" y="2866425"/>
              <a:ext cx="62225" cy="53225"/>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67"/>
            <p:cNvSpPr/>
            <p:nvPr/>
          </p:nvSpPr>
          <p:spPr>
            <a:xfrm>
              <a:off x="366610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67"/>
            <p:cNvSpPr/>
            <p:nvPr/>
          </p:nvSpPr>
          <p:spPr>
            <a:xfrm>
              <a:off x="450405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67"/>
            <p:cNvSpPr/>
            <p:nvPr/>
          </p:nvSpPr>
          <p:spPr>
            <a:xfrm>
              <a:off x="4504050" y="3171075"/>
              <a:ext cx="62200" cy="5335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67"/>
            <p:cNvSpPr/>
            <p:nvPr/>
          </p:nvSpPr>
          <p:spPr>
            <a:xfrm>
              <a:off x="450405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67"/>
            <p:cNvSpPr/>
            <p:nvPr/>
          </p:nvSpPr>
          <p:spPr>
            <a:xfrm>
              <a:off x="4427825" y="33233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67"/>
            <p:cNvSpPr/>
            <p:nvPr/>
          </p:nvSpPr>
          <p:spPr>
            <a:xfrm>
              <a:off x="4427825" y="32470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67"/>
            <p:cNvSpPr/>
            <p:nvPr/>
          </p:nvSpPr>
          <p:spPr>
            <a:xfrm>
              <a:off x="4427825" y="3171075"/>
              <a:ext cx="62425" cy="53275"/>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67"/>
            <p:cNvSpPr/>
            <p:nvPr/>
          </p:nvSpPr>
          <p:spPr>
            <a:xfrm>
              <a:off x="4427825" y="3094850"/>
              <a:ext cx="62425" cy="5335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67"/>
            <p:cNvSpPr/>
            <p:nvPr/>
          </p:nvSpPr>
          <p:spPr>
            <a:xfrm>
              <a:off x="4427825" y="3018650"/>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67"/>
            <p:cNvSpPr/>
            <p:nvPr/>
          </p:nvSpPr>
          <p:spPr>
            <a:xfrm>
              <a:off x="435160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67"/>
            <p:cNvSpPr/>
            <p:nvPr/>
          </p:nvSpPr>
          <p:spPr>
            <a:xfrm>
              <a:off x="4351600" y="332330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67"/>
            <p:cNvSpPr/>
            <p:nvPr/>
          </p:nvSpPr>
          <p:spPr>
            <a:xfrm>
              <a:off x="435160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67"/>
            <p:cNvSpPr/>
            <p:nvPr/>
          </p:nvSpPr>
          <p:spPr>
            <a:xfrm>
              <a:off x="435160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67"/>
            <p:cNvSpPr/>
            <p:nvPr/>
          </p:nvSpPr>
          <p:spPr>
            <a:xfrm>
              <a:off x="4351600" y="29424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67"/>
            <p:cNvSpPr/>
            <p:nvPr/>
          </p:nvSpPr>
          <p:spPr>
            <a:xfrm>
              <a:off x="427560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67"/>
            <p:cNvSpPr/>
            <p:nvPr/>
          </p:nvSpPr>
          <p:spPr>
            <a:xfrm>
              <a:off x="427560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67"/>
            <p:cNvSpPr/>
            <p:nvPr/>
          </p:nvSpPr>
          <p:spPr>
            <a:xfrm>
              <a:off x="4275600"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67"/>
            <p:cNvSpPr/>
            <p:nvPr/>
          </p:nvSpPr>
          <p:spPr>
            <a:xfrm>
              <a:off x="4275600"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67"/>
            <p:cNvSpPr/>
            <p:nvPr/>
          </p:nvSpPr>
          <p:spPr>
            <a:xfrm>
              <a:off x="42756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67"/>
            <p:cNvSpPr/>
            <p:nvPr/>
          </p:nvSpPr>
          <p:spPr>
            <a:xfrm>
              <a:off x="4275600" y="3399500"/>
              <a:ext cx="62225" cy="5335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67"/>
            <p:cNvSpPr/>
            <p:nvPr/>
          </p:nvSpPr>
          <p:spPr>
            <a:xfrm>
              <a:off x="427560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67"/>
            <p:cNvSpPr/>
            <p:nvPr/>
          </p:nvSpPr>
          <p:spPr>
            <a:xfrm>
              <a:off x="427560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67"/>
            <p:cNvSpPr/>
            <p:nvPr/>
          </p:nvSpPr>
          <p:spPr>
            <a:xfrm>
              <a:off x="41994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67"/>
            <p:cNvSpPr/>
            <p:nvPr/>
          </p:nvSpPr>
          <p:spPr>
            <a:xfrm>
              <a:off x="41994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67"/>
            <p:cNvSpPr/>
            <p:nvPr/>
          </p:nvSpPr>
          <p:spPr>
            <a:xfrm>
              <a:off x="419940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67"/>
            <p:cNvSpPr/>
            <p:nvPr/>
          </p:nvSpPr>
          <p:spPr>
            <a:xfrm>
              <a:off x="419940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67"/>
            <p:cNvSpPr/>
            <p:nvPr/>
          </p:nvSpPr>
          <p:spPr>
            <a:xfrm>
              <a:off x="4123175" y="4085225"/>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67"/>
            <p:cNvSpPr/>
            <p:nvPr/>
          </p:nvSpPr>
          <p:spPr>
            <a:xfrm>
              <a:off x="4123175" y="4009000"/>
              <a:ext cx="62425" cy="5335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67"/>
            <p:cNvSpPr/>
            <p:nvPr/>
          </p:nvSpPr>
          <p:spPr>
            <a:xfrm>
              <a:off x="4123175" y="39328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67"/>
            <p:cNvSpPr/>
            <p:nvPr/>
          </p:nvSpPr>
          <p:spPr>
            <a:xfrm>
              <a:off x="4123175" y="385677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67"/>
            <p:cNvSpPr/>
            <p:nvPr/>
          </p:nvSpPr>
          <p:spPr>
            <a:xfrm>
              <a:off x="41231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67"/>
            <p:cNvSpPr/>
            <p:nvPr/>
          </p:nvSpPr>
          <p:spPr>
            <a:xfrm>
              <a:off x="4046950"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67"/>
            <p:cNvSpPr/>
            <p:nvPr/>
          </p:nvSpPr>
          <p:spPr>
            <a:xfrm>
              <a:off x="404695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67"/>
            <p:cNvSpPr/>
            <p:nvPr/>
          </p:nvSpPr>
          <p:spPr>
            <a:xfrm>
              <a:off x="4046950" y="26377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67"/>
            <p:cNvSpPr/>
            <p:nvPr/>
          </p:nvSpPr>
          <p:spPr>
            <a:xfrm>
              <a:off x="3970950" y="4085225"/>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67"/>
            <p:cNvSpPr/>
            <p:nvPr/>
          </p:nvSpPr>
          <p:spPr>
            <a:xfrm>
              <a:off x="3970950" y="2714000"/>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67"/>
            <p:cNvSpPr/>
            <p:nvPr/>
          </p:nvSpPr>
          <p:spPr>
            <a:xfrm>
              <a:off x="3970950" y="2637775"/>
              <a:ext cx="62225" cy="53450"/>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67"/>
            <p:cNvSpPr/>
            <p:nvPr/>
          </p:nvSpPr>
          <p:spPr>
            <a:xfrm>
              <a:off x="3894725" y="408522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67"/>
            <p:cNvSpPr/>
            <p:nvPr/>
          </p:nvSpPr>
          <p:spPr>
            <a:xfrm>
              <a:off x="3894725" y="4009000"/>
              <a:ext cx="62225" cy="5335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67"/>
            <p:cNvSpPr/>
            <p:nvPr/>
          </p:nvSpPr>
          <p:spPr>
            <a:xfrm>
              <a:off x="3894725" y="2714000"/>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67"/>
            <p:cNvSpPr/>
            <p:nvPr/>
          </p:nvSpPr>
          <p:spPr>
            <a:xfrm>
              <a:off x="3894725" y="26377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67"/>
            <p:cNvSpPr/>
            <p:nvPr/>
          </p:nvSpPr>
          <p:spPr>
            <a:xfrm>
              <a:off x="38185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67"/>
            <p:cNvSpPr/>
            <p:nvPr/>
          </p:nvSpPr>
          <p:spPr>
            <a:xfrm>
              <a:off x="38185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67"/>
            <p:cNvSpPr/>
            <p:nvPr/>
          </p:nvSpPr>
          <p:spPr>
            <a:xfrm>
              <a:off x="38185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67"/>
            <p:cNvSpPr/>
            <p:nvPr/>
          </p:nvSpPr>
          <p:spPr>
            <a:xfrm>
              <a:off x="38185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67"/>
            <p:cNvSpPr/>
            <p:nvPr/>
          </p:nvSpPr>
          <p:spPr>
            <a:xfrm>
              <a:off x="38185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67"/>
            <p:cNvSpPr/>
            <p:nvPr/>
          </p:nvSpPr>
          <p:spPr>
            <a:xfrm>
              <a:off x="381852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67"/>
            <p:cNvSpPr/>
            <p:nvPr/>
          </p:nvSpPr>
          <p:spPr>
            <a:xfrm>
              <a:off x="3818525"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67"/>
            <p:cNvSpPr/>
            <p:nvPr/>
          </p:nvSpPr>
          <p:spPr>
            <a:xfrm>
              <a:off x="3818525" y="26377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67"/>
            <p:cNvSpPr/>
            <p:nvPr/>
          </p:nvSpPr>
          <p:spPr>
            <a:xfrm>
              <a:off x="3742300" y="3780375"/>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67"/>
            <p:cNvSpPr/>
            <p:nvPr/>
          </p:nvSpPr>
          <p:spPr>
            <a:xfrm>
              <a:off x="3742300" y="3704150"/>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67"/>
            <p:cNvSpPr/>
            <p:nvPr/>
          </p:nvSpPr>
          <p:spPr>
            <a:xfrm>
              <a:off x="3742300" y="3475725"/>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67"/>
            <p:cNvSpPr/>
            <p:nvPr/>
          </p:nvSpPr>
          <p:spPr>
            <a:xfrm>
              <a:off x="3742300" y="339950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67"/>
            <p:cNvSpPr/>
            <p:nvPr/>
          </p:nvSpPr>
          <p:spPr>
            <a:xfrm>
              <a:off x="3742175" y="332330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67"/>
            <p:cNvSpPr/>
            <p:nvPr/>
          </p:nvSpPr>
          <p:spPr>
            <a:xfrm>
              <a:off x="3742300" y="2561575"/>
              <a:ext cx="62225" cy="53425"/>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67"/>
            <p:cNvSpPr/>
            <p:nvPr/>
          </p:nvSpPr>
          <p:spPr>
            <a:xfrm>
              <a:off x="3665950"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67"/>
            <p:cNvSpPr/>
            <p:nvPr/>
          </p:nvSpPr>
          <p:spPr>
            <a:xfrm>
              <a:off x="366610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67"/>
            <p:cNvSpPr/>
            <p:nvPr/>
          </p:nvSpPr>
          <p:spPr>
            <a:xfrm>
              <a:off x="36661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67"/>
            <p:cNvSpPr/>
            <p:nvPr/>
          </p:nvSpPr>
          <p:spPr>
            <a:xfrm>
              <a:off x="3589875" y="32470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67"/>
            <p:cNvSpPr/>
            <p:nvPr/>
          </p:nvSpPr>
          <p:spPr>
            <a:xfrm>
              <a:off x="35898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67"/>
            <p:cNvSpPr/>
            <p:nvPr/>
          </p:nvSpPr>
          <p:spPr>
            <a:xfrm>
              <a:off x="35898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67"/>
            <p:cNvSpPr/>
            <p:nvPr/>
          </p:nvSpPr>
          <p:spPr>
            <a:xfrm>
              <a:off x="35136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67"/>
            <p:cNvSpPr/>
            <p:nvPr/>
          </p:nvSpPr>
          <p:spPr>
            <a:xfrm>
              <a:off x="3513675"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67"/>
            <p:cNvSpPr/>
            <p:nvPr/>
          </p:nvSpPr>
          <p:spPr>
            <a:xfrm>
              <a:off x="3513675" y="2485550"/>
              <a:ext cx="62425" cy="53300"/>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67"/>
            <p:cNvSpPr/>
            <p:nvPr/>
          </p:nvSpPr>
          <p:spPr>
            <a:xfrm>
              <a:off x="3437450" y="32470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67"/>
            <p:cNvSpPr/>
            <p:nvPr/>
          </p:nvSpPr>
          <p:spPr>
            <a:xfrm>
              <a:off x="3437450" y="317107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67"/>
            <p:cNvSpPr/>
            <p:nvPr/>
          </p:nvSpPr>
          <p:spPr>
            <a:xfrm>
              <a:off x="3437450"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67"/>
            <p:cNvSpPr/>
            <p:nvPr/>
          </p:nvSpPr>
          <p:spPr>
            <a:xfrm>
              <a:off x="3437450" y="2485550"/>
              <a:ext cx="62425" cy="53300"/>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67"/>
            <p:cNvSpPr/>
            <p:nvPr/>
          </p:nvSpPr>
          <p:spPr>
            <a:xfrm>
              <a:off x="3361450" y="3171075"/>
              <a:ext cx="62200" cy="53275"/>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67"/>
            <p:cNvSpPr/>
            <p:nvPr/>
          </p:nvSpPr>
          <p:spPr>
            <a:xfrm>
              <a:off x="3361450"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67"/>
            <p:cNvSpPr/>
            <p:nvPr/>
          </p:nvSpPr>
          <p:spPr>
            <a:xfrm>
              <a:off x="3361450" y="2637775"/>
              <a:ext cx="62200" cy="53450"/>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67"/>
            <p:cNvSpPr/>
            <p:nvPr/>
          </p:nvSpPr>
          <p:spPr>
            <a:xfrm>
              <a:off x="3361450" y="2561575"/>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67"/>
            <p:cNvSpPr/>
            <p:nvPr/>
          </p:nvSpPr>
          <p:spPr>
            <a:xfrm>
              <a:off x="328522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67"/>
            <p:cNvSpPr/>
            <p:nvPr/>
          </p:nvSpPr>
          <p:spPr>
            <a:xfrm>
              <a:off x="328522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67"/>
            <p:cNvSpPr/>
            <p:nvPr/>
          </p:nvSpPr>
          <p:spPr>
            <a:xfrm>
              <a:off x="328522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67"/>
            <p:cNvSpPr/>
            <p:nvPr/>
          </p:nvSpPr>
          <p:spPr>
            <a:xfrm>
              <a:off x="328522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67"/>
            <p:cNvSpPr/>
            <p:nvPr/>
          </p:nvSpPr>
          <p:spPr>
            <a:xfrm>
              <a:off x="3209025"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67"/>
            <p:cNvSpPr/>
            <p:nvPr/>
          </p:nvSpPr>
          <p:spPr>
            <a:xfrm>
              <a:off x="3209025"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67"/>
            <p:cNvSpPr/>
            <p:nvPr/>
          </p:nvSpPr>
          <p:spPr>
            <a:xfrm>
              <a:off x="3209025" y="2942425"/>
              <a:ext cx="62200" cy="53450"/>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67"/>
            <p:cNvSpPr/>
            <p:nvPr/>
          </p:nvSpPr>
          <p:spPr>
            <a:xfrm>
              <a:off x="3209025"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67"/>
            <p:cNvSpPr/>
            <p:nvPr/>
          </p:nvSpPr>
          <p:spPr>
            <a:xfrm>
              <a:off x="3209025"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67"/>
            <p:cNvSpPr/>
            <p:nvPr/>
          </p:nvSpPr>
          <p:spPr>
            <a:xfrm>
              <a:off x="419940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67"/>
            <p:cNvSpPr/>
            <p:nvPr/>
          </p:nvSpPr>
          <p:spPr>
            <a:xfrm>
              <a:off x="3132800" y="11143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67"/>
            <p:cNvSpPr/>
            <p:nvPr/>
          </p:nvSpPr>
          <p:spPr>
            <a:xfrm>
              <a:off x="305680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67"/>
            <p:cNvSpPr/>
            <p:nvPr/>
          </p:nvSpPr>
          <p:spPr>
            <a:xfrm>
              <a:off x="4351600" y="164740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67"/>
            <p:cNvSpPr/>
            <p:nvPr/>
          </p:nvSpPr>
          <p:spPr>
            <a:xfrm>
              <a:off x="435160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67"/>
            <p:cNvSpPr/>
            <p:nvPr/>
          </p:nvSpPr>
          <p:spPr>
            <a:xfrm>
              <a:off x="435160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67"/>
            <p:cNvSpPr/>
            <p:nvPr/>
          </p:nvSpPr>
          <p:spPr>
            <a:xfrm>
              <a:off x="4351600" y="1876050"/>
              <a:ext cx="62425" cy="5335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67"/>
            <p:cNvSpPr/>
            <p:nvPr/>
          </p:nvSpPr>
          <p:spPr>
            <a:xfrm>
              <a:off x="435160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67"/>
            <p:cNvSpPr/>
            <p:nvPr/>
          </p:nvSpPr>
          <p:spPr>
            <a:xfrm>
              <a:off x="435160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67"/>
            <p:cNvSpPr/>
            <p:nvPr/>
          </p:nvSpPr>
          <p:spPr>
            <a:xfrm>
              <a:off x="435160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67"/>
            <p:cNvSpPr/>
            <p:nvPr/>
          </p:nvSpPr>
          <p:spPr>
            <a:xfrm>
              <a:off x="3970950" y="1876050"/>
              <a:ext cx="62225" cy="5335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67"/>
            <p:cNvSpPr/>
            <p:nvPr/>
          </p:nvSpPr>
          <p:spPr>
            <a:xfrm>
              <a:off x="3970950" y="1952050"/>
              <a:ext cx="62225" cy="53450"/>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67"/>
            <p:cNvSpPr/>
            <p:nvPr/>
          </p:nvSpPr>
          <p:spPr>
            <a:xfrm>
              <a:off x="36661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67"/>
            <p:cNvSpPr/>
            <p:nvPr/>
          </p:nvSpPr>
          <p:spPr>
            <a:xfrm>
              <a:off x="3742300" y="2028275"/>
              <a:ext cx="62225" cy="53450"/>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67"/>
            <p:cNvSpPr/>
            <p:nvPr/>
          </p:nvSpPr>
          <p:spPr>
            <a:xfrm>
              <a:off x="3742300" y="1952050"/>
              <a:ext cx="62225" cy="53450"/>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67"/>
            <p:cNvSpPr/>
            <p:nvPr/>
          </p:nvSpPr>
          <p:spPr>
            <a:xfrm>
              <a:off x="38185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67"/>
            <p:cNvSpPr/>
            <p:nvPr/>
          </p:nvSpPr>
          <p:spPr>
            <a:xfrm>
              <a:off x="3894725"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67"/>
            <p:cNvSpPr/>
            <p:nvPr/>
          </p:nvSpPr>
          <p:spPr>
            <a:xfrm>
              <a:off x="3894725"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67"/>
            <p:cNvSpPr/>
            <p:nvPr/>
          </p:nvSpPr>
          <p:spPr>
            <a:xfrm>
              <a:off x="3970950" y="2028275"/>
              <a:ext cx="62225" cy="53450"/>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67"/>
            <p:cNvSpPr/>
            <p:nvPr/>
          </p:nvSpPr>
          <p:spPr>
            <a:xfrm>
              <a:off x="3970950" y="21045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67"/>
            <p:cNvSpPr/>
            <p:nvPr/>
          </p:nvSpPr>
          <p:spPr>
            <a:xfrm>
              <a:off x="4046950"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67"/>
            <p:cNvSpPr/>
            <p:nvPr/>
          </p:nvSpPr>
          <p:spPr>
            <a:xfrm>
              <a:off x="404695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67"/>
            <p:cNvSpPr/>
            <p:nvPr/>
          </p:nvSpPr>
          <p:spPr>
            <a:xfrm>
              <a:off x="404695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67"/>
            <p:cNvSpPr/>
            <p:nvPr/>
          </p:nvSpPr>
          <p:spPr>
            <a:xfrm>
              <a:off x="404695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67"/>
            <p:cNvSpPr/>
            <p:nvPr/>
          </p:nvSpPr>
          <p:spPr>
            <a:xfrm>
              <a:off x="412317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67"/>
            <p:cNvSpPr/>
            <p:nvPr/>
          </p:nvSpPr>
          <p:spPr>
            <a:xfrm>
              <a:off x="41231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67"/>
            <p:cNvSpPr/>
            <p:nvPr/>
          </p:nvSpPr>
          <p:spPr>
            <a:xfrm>
              <a:off x="4123175" y="1876050"/>
              <a:ext cx="62425" cy="5335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67"/>
            <p:cNvSpPr/>
            <p:nvPr/>
          </p:nvSpPr>
          <p:spPr>
            <a:xfrm>
              <a:off x="41231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67"/>
            <p:cNvSpPr/>
            <p:nvPr/>
          </p:nvSpPr>
          <p:spPr>
            <a:xfrm>
              <a:off x="4123175" y="2028275"/>
              <a:ext cx="62425" cy="53450"/>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67"/>
            <p:cNvSpPr/>
            <p:nvPr/>
          </p:nvSpPr>
          <p:spPr>
            <a:xfrm>
              <a:off x="41231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67"/>
            <p:cNvSpPr/>
            <p:nvPr/>
          </p:nvSpPr>
          <p:spPr>
            <a:xfrm>
              <a:off x="419940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67"/>
            <p:cNvSpPr/>
            <p:nvPr/>
          </p:nvSpPr>
          <p:spPr>
            <a:xfrm>
              <a:off x="419940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67"/>
            <p:cNvSpPr/>
            <p:nvPr/>
          </p:nvSpPr>
          <p:spPr>
            <a:xfrm>
              <a:off x="4199400"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67"/>
            <p:cNvSpPr/>
            <p:nvPr/>
          </p:nvSpPr>
          <p:spPr>
            <a:xfrm>
              <a:off x="4199400"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67"/>
            <p:cNvSpPr/>
            <p:nvPr/>
          </p:nvSpPr>
          <p:spPr>
            <a:xfrm>
              <a:off x="41994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67"/>
            <p:cNvSpPr/>
            <p:nvPr/>
          </p:nvSpPr>
          <p:spPr>
            <a:xfrm>
              <a:off x="419940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67"/>
            <p:cNvSpPr/>
            <p:nvPr/>
          </p:nvSpPr>
          <p:spPr>
            <a:xfrm>
              <a:off x="419940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67"/>
            <p:cNvSpPr/>
            <p:nvPr/>
          </p:nvSpPr>
          <p:spPr>
            <a:xfrm>
              <a:off x="427560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67"/>
            <p:cNvSpPr/>
            <p:nvPr/>
          </p:nvSpPr>
          <p:spPr>
            <a:xfrm>
              <a:off x="42756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67"/>
            <p:cNvSpPr/>
            <p:nvPr/>
          </p:nvSpPr>
          <p:spPr>
            <a:xfrm>
              <a:off x="42756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67"/>
            <p:cNvSpPr/>
            <p:nvPr/>
          </p:nvSpPr>
          <p:spPr>
            <a:xfrm>
              <a:off x="42756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67"/>
            <p:cNvSpPr/>
            <p:nvPr/>
          </p:nvSpPr>
          <p:spPr>
            <a:xfrm>
              <a:off x="42756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67"/>
            <p:cNvSpPr/>
            <p:nvPr/>
          </p:nvSpPr>
          <p:spPr>
            <a:xfrm>
              <a:off x="42756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67"/>
            <p:cNvSpPr/>
            <p:nvPr/>
          </p:nvSpPr>
          <p:spPr>
            <a:xfrm>
              <a:off x="42756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67"/>
            <p:cNvSpPr/>
            <p:nvPr/>
          </p:nvSpPr>
          <p:spPr>
            <a:xfrm>
              <a:off x="42756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67"/>
            <p:cNvSpPr/>
            <p:nvPr/>
          </p:nvSpPr>
          <p:spPr>
            <a:xfrm>
              <a:off x="435160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67"/>
            <p:cNvSpPr/>
            <p:nvPr/>
          </p:nvSpPr>
          <p:spPr>
            <a:xfrm>
              <a:off x="4427825" y="1647400"/>
              <a:ext cx="62425" cy="53450"/>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67"/>
            <p:cNvSpPr/>
            <p:nvPr/>
          </p:nvSpPr>
          <p:spPr>
            <a:xfrm>
              <a:off x="4427825" y="1723625"/>
              <a:ext cx="62425" cy="5335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67"/>
            <p:cNvSpPr/>
            <p:nvPr/>
          </p:nvSpPr>
          <p:spPr>
            <a:xfrm>
              <a:off x="4427825" y="179985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67"/>
            <p:cNvSpPr/>
            <p:nvPr/>
          </p:nvSpPr>
          <p:spPr>
            <a:xfrm>
              <a:off x="4427825" y="1876050"/>
              <a:ext cx="62425" cy="53275"/>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67"/>
            <p:cNvSpPr/>
            <p:nvPr/>
          </p:nvSpPr>
          <p:spPr>
            <a:xfrm>
              <a:off x="4427825" y="1952050"/>
              <a:ext cx="62425" cy="53450"/>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67"/>
            <p:cNvSpPr/>
            <p:nvPr/>
          </p:nvSpPr>
          <p:spPr>
            <a:xfrm>
              <a:off x="4427825" y="2028275"/>
              <a:ext cx="62425" cy="53450"/>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67"/>
            <p:cNvSpPr/>
            <p:nvPr/>
          </p:nvSpPr>
          <p:spPr>
            <a:xfrm>
              <a:off x="4427825" y="210450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67"/>
            <p:cNvSpPr/>
            <p:nvPr/>
          </p:nvSpPr>
          <p:spPr>
            <a:xfrm>
              <a:off x="4427825" y="2180700"/>
              <a:ext cx="62425" cy="5335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67"/>
            <p:cNvSpPr/>
            <p:nvPr/>
          </p:nvSpPr>
          <p:spPr>
            <a:xfrm>
              <a:off x="4427825" y="1571400"/>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67"/>
            <p:cNvSpPr/>
            <p:nvPr/>
          </p:nvSpPr>
          <p:spPr>
            <a:xfrm>
              <a:off x="435160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67"/>
            <p:cNvSpPr/>
            <p:nvPr/>
          </p:nvSpPr>
          <p:spPr>
            <a:xfrm>
              <a:off x="42756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67"/>
            <p:cNvSpPr/>
            <p:nvPr/>
          </p:nvSpPr>
          <p:spPr>
            <a:xfrm>
              <a:off x="42756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67"/>
            <p:cNvSpPr/>
            <p:nvPr/>
          </p:nvSpPr>
          <p:spPr>
            <a:xfrm>
              <a:off x="41994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67"/>
            <p:cNvSpPr/>
            <p:nvPr/>
          </p:nvSpPr>
          <p:spPr>
            <a:xfrm>
              <a:off x="41994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67"/>
            <p:cNvSpPr/>
            <p:nvPr/>
          </p:nvSpPr>
          <p:spPr>
            <a:xfrm>
              <a:off x="41994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67"/>
            <p:cNvSpPr/>
            <p:nvPr/>
          </p:nvSpPr>
          <p:spPr>
            <a:xfrm>
              <a:off x="41994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67"/>
            <p:cNvSpPr/>
            <p:nvPr/>
          </p:nvSpPr>
          <p:spPr>
            <a:xfrm>
              <a:off x="41231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67"/>
            <p:cNvSpPr/>
            <p:nvPr/>
          </p:nvSpPr>
          <p:spPr>
            <a:xfrm>
              <a:off x="4123175" y="164740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67"/>
            <p:cNvSpPr/>
            <p:nvPr/>
          </p:nvSpPr>
          <p:spPr>
            <a:xfrm>
              <a:off x="4123175"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67"/>
            <p:cNvSpPr/>
            <p:nvPr/>
          </p:nvSpPr>
          <p:spPr>
            <a:xfrm>
              <a:off x="4123175"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67"/>
            <p:cNvSpPr/>
            <p:nvPr/>
          </p:nvSpPr>
          <p:spPr>
            <a:xfrm>
              <a:off x="4123175"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67"/>
            <p:cNvSpPr/>
            <p:nvPr/>
          </p:nvSpPr>
          <p:spPr>
            <a:xfrm>
              <a:off x="4123175" y="134275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67"/>
            <p:cNvSpPr/>
            <p:nvPr/>
          </p:nvSpPr>
          <p:spPr>
            <a:xfrm>
              <a:off x="404695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67"/>
            <p:cNvSpPr/>
            <p:nvPr/>
          </p:nvSpPr>
          <p:spPr>
            <a:xfrm>
              <a:off x="404695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67"/>
            <p:cNvSpPr/>
            <p:nvPr/>
          </p:nvSpPr>
          <p:spPr>
            <a:xfrm>
              <a:off x="404695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67"/>
            <p:cNvSpPr/>
            <p:nvPr/>
          </p:nvSpPr>
          <p:spPr>
            <a:xfrm>
              <a:off x="4046950" y="1647400"/>
              <a:ext cx="62425" cy="53450"/>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67"/>
            <p:cNvSpPr/>
            <p:nvPr/>
          </p:nvSpPr>
          <p:spPr>
            <a:xfrm>
              <a:off x="404695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67"/>
            <p:cNvSpPr/>
            <p:nvPr/>
          </p:nvSpPr>
          <p:spPr>
            <a:xfrm>
              <a:off x="4046950"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67"/>
            <p:cNvSpPr/>
            <p:nvPr/>
          </p:nvSpPr>
          <p:spPr>
            <a:xfrm>
              <a:off x="4046950" y="141897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67"/>
            <p:cNvSpPr/>
            <p:nvPr/>
          </p:nvSpPr>
          <p:spPr>
            <a:xfrm>
              <a:off x="4046950" y="134275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67"/>
            <p:cNvSpPr/>
            <p:nvPr/>
          </p:nvSpPr>
          <p:spPr>
            <a:xfrm>
              <a:off x="3970950" y="2256925"/>
              <a:ext cx="62350" cy="53425"/>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67"/>
            <p:cNvSpPr/>
            <p:nvPr/>
          </p:nvSpPr>
          <p:spPr>
            <a:xfrm>
              <a:off x="3970950" y="2180700"/>
              <a:ext cx="62225" cy="5335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67"/>
            <p:cNvSpPr/>
            <p:nvPr/>
          </p:nvSpPr>
          <p:spPr>
            <a:xfrm>
              <a:off x="3970950" y="179985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67"/>
            <p:cNvSpPr/>
            <p:nvPr/>
          </p:nvSpPr>
          <p:spPr>
            <a:xfrm>
              <a:off x="3970950" y="164740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67"/>
            <p:cNvSpPr/>
            <p:nvPr/>
          </p:nvSpPr>
          <p:spPr>
            <a:xfrm>
              <a:off x="3970950" y="1571400"/>
              <a:ext cx="62225" cy="53250"/>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67"/>
            <p:cNvSpPr/>
            <p:nvPr/>
          </p:nvSpPr>
          <p:spPr>
            <a:xfrm>
              <a:off x="3970950" y="14952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67"/>
            <p:cNvSpPr/>
            <p:nvPr/>
          </p:nvSpPr>
          <p:spPr>
            <a:xfrm>
              <a:off x="3970950" y="141897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67"/>
            <p:cNvSpPr/>
            <p:nvPr/>
          </p:nvSpPr>
          <p:spPr>
            <a:xfrm>
              <a:off x="3970950" y="134275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67"/>
            <p:cNvSpPr/>
            <p:nvPr/>
          </p:nvSpPr>
          <p:spPr>
            <a:xfrm>
              <a:off x="3970950" y="111432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67"/>
            <p:cNvSpPr/>
            <p:nvPr/>
          </p:nvSpPr>
          <p:spPr>
            <a:xfrm>
              <a:off x="3894725"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67"/>
            <p:cNvSpPr/>
            <p:nvPr/>
          </p:nvSpPr>
          <p:spPr>
            <a:xfrm>
              <a:off x="3894725"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67"/>
            <p:cNvSpPr/>
            <p:nvPr/>
          </p:nvSpPr>
          <p:spPr>
            <a:xfrm>
              <a:off x="3894725"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67"/>
            <p:cNvSpPr/>
            <p:nvPr/>
          </p:nvSpPr>
          <p:spPr>
            <a:xfrm>
              <a:off x="3894725" y="17236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67"/>
            <p:cNvSpPr/>
            <p:nvPr/>
          </p:nvSpPr>
          <p:spPr>
            <a:xfrm>
              <a:off x="3894725"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67"/>
            <p:cNvSpPr/>
            <p:nvPr/>
          </p:nvSpPr>
          <p:spPr>
            <a:xfrm>
              <a:off x="3894725" y="1571400"/>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67"/>
            <p:cNvSpPr/>
            <p:nvPr/>
          </p:nvSpPr>
          <p:spPr>
            <a:xfrm>
              <a:off x="3894725"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67"/>
            <p:cNvSpPr/>
            <p:nvPr/>
          </p:nvSpPr>
          <p:spPr>
            <a:xfrm>
              <a:off x="3894725"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67"/>
            <p:cNvSpPr/>
            <p:nvPr/>
          </p:nvSpPr>
          <p:spPr>
            <a:xfrm>
              <a:off x="3894725" y="1342750"/>
              <a:ext cx="62225" cy="53450"/>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67"/>
            <p:cNvSpPr/>
            <p:nvPr/>
          </p:nvSpPr>
          <p:spPr>
            <a:xfrm>
              <a:off x="3894725"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67"/>
            <p:cNvSpPr/>
            <p:nvPr/>
          </p:nvSpPr>
          <p:spPr>
            <a:xfrm>
              <a:off x="381852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67"/>
            <p:cNvSpPr/>
            <p:nvPr/>
          </p:nvSpPr>
          <p:spPr>
            <a:xfrm>
              <a:off x="381852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67"/>
            <p:cNvSpPr/>
            <p:nvPr/>
          </p:nvSpPr>
          <p:spPr>
            <a:xfrm>
              <a:off x="38185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67"/>
            <p:cNvSpPr/>
            <p:nvPr/>
          </p:nvSpPr>
          <p:spPr>
            <a:xfrm>
              <a:off x="38185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67"/>
            <p:cNvSpPr/>
            <p:nvPr/>
          </p:nvSpPr>
          <p:spPr>
            <a:xfrm>
              <a:off x="38185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67"/>
            <p:cNvSpPr/>
            <p:nvPr/>
          </p:nvSpPr>
          <p:spPr>
            <a:xfrm>
              <a:off x="38185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67"/>
            <p:cNvSpPr/>
            <p:nvPr/>
          </p:nvSpPr>
          <p:spPr>
            <a:xfrm>
              <a:off x="38185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67"/>
            <p:cNvSpPr/>
            <p:nvPr/>
          </p:nvSpPr>
          <p:spPr>
            <a:xfrm>
              <a:off x="38185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67"/>
            <p:cNvSpPr/>
            <p:nvPr/>
          </p:nvSpPr>
          <p:spPr>
            <a:xfrm>
              <a:off x="38185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67"/>
            <p:cNvSpPr/>
            <p:nvPr/>
          </p:nvSpPr>
          <p:spPr>
            <a:xfrm>
              <a:off x="3818525"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67"/>
            <p:cNvSpPr/>
            <p:nvPr/>
          </p:nvSpPr>
          <p:spPr>
            <a:xfrm>
              <a:off x="3818525"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67"/>
            <p:cNvSpPr/>
            <p:nvPr/>
          </p:nvSpPr>
          <p:spPr>
            <a:xfrm>
              <a:off x="3742300" y="2180700"/>
              <a:ext cx="62225" cy="5335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67"/>
            <p:cNvSpPr/>
            <p:nvPr/>
          </p:nvSpPr>
          <p:spPr>
            <a:xfrm>
              <a:off x="3742300" y="2104500"/>
              <a:ext cx="62225" cy="5332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67"/>
            <p:cNvSpPr/>
            <p:nvPr/>
          </p:nvSpPr>
          <p:spPr>
            <a:xfrm>
              <a:off x="3742300" y="1876050"/>
              <a:ext cx="62225" cy="53300"/>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67"/>
            <p:cNvSpPr/>
            <p:nvPr/>
          </p:nvSpPr>
          <p:spPr>
            <a:xfrm>
              <a:off x="3742300" y="179985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67"/>
            <p:cNvSpPr/>
            <p:nvPr/>
          </p:nvSpPr>
          <p:spPr>
            <a:xfrm>
              <a:off x="3742300" y="17236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67"/>
            <p:cNvSpPr/>
            <p:nvPr/>
          </p:nvSpPr>
          <p:spPr>
            <a:xfrm>
              <a:off x="3742300" y="1647400"/>
              <a:ext cx="62225" cy="53450"/>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67"/>
            <p:cNvSpPr/>
            <p:nvPr/>
          </p:nvSpPr>
          <p:spPr>
            <a:xfrm>
              <a:off x="3742300" y="1571400"/>
              <a:ext cx="62225" cy="53250"/>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67"/>
            <p:cNvSpPr/>
            <p:nvPr/>
          </p:nvSpPr>
          <p:spPr>
            <a:xfrm>
              <a:off x="3742300" y="149520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67"/>
            <p:cNvSpPr/>
            <p:nvPr/>
          </p:nvSpPr>
          <p:spPr>
            <a:xfrm>
              <a:off x="3742300" y="11143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67"/>
            <p:cNvSpPr/>
            <p:nvPr/>
          </p:nvSpPr>
          <p:spPr>
            <a:xfrm>
              <a:off x="36661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67"/>
            <p:cNvSpPr/>
            <p:nvPr/>
          </p:nvSpPr>
          <p:spPr>
            <a:xfrm>
              <a:off x="366610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67"/>
            <p:cNvSpPr/>
            <p:nvPr/>
          </p:nvSpPr>
          <p:spPr>
            <a:xfrm>
              <a:off x="36661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67"/>
            <p:cNvSpPr/>
            <p:nvPr/>
          </p:nvSpPr>
          <p:spPr>
            <a:xfrm>
              <a:off x="3666100" y="1647400"/>
              <a:ext cx="62200" cy="53450"/>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67"/>
            <p:cNvSpPr/>
            <p:nvPr/>
          </p:nvSpPr>
          <p:spPr>
            <a:xfrm>
              <a:off x="3666100" y="1571400"/>
              <a:ext cx="62150" cy="53250"/>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67"/>
            <p:cNvSpPr/>
            <p:nvPr/>
          </p:nvSpPr>
          <p:spPr>
            <a:xfrm>
              <a:off x="35898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67"/>
            <p:cNvSpPr/>
            <p:nvPr/>
          </p:nvSpPr>
          <p:spPr>
            <a:xfrm>
              <a:off x="35898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67"/>
            <p:cNvSpPr/>
            <p:nvPr/>
          </p:nvSpPr>
          <p:spPr>
            <a:xfrm>
              <a:off x="35898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67"/>
            <p:cNvSpPr/>
            <p:nvPr/>
          </p:nvSpPr>
          <p:spPr>
            <a:xfrm>
              <a:off x="35898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67"/>
            <p:cNvSpPr/>
            <p:nvPr/>
          </p:nvSpPr>
          <p:spPr>
            <a:xfrm>
              <a:off x="35898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67"/>
            <p:cNvSpPr/>
            <p:nvPr/>
          </p:nvSpPr>
          <p:spPr>
            <a:xfrm>
              <a:off x="35136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67"/>
            <p:cNvSpPr/>
            <p:nvPr/>
          </p:nvSpPr>
          <p:spPr>
            <a:xfrm>
              <a:off x="35136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67"/>
            <p:cNvSpPr/>
            <p:nvPr/>
          </p:nvSpPr>
          <p:spPr>
            <a:xfrm>
              <a:off x="35136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67"/>
            <p:cNvSpPr/>
            <p:nvPr/>
          </p:nvSpPr>
          <p:spPr>
            <a:xfrm>
              <a:off x="3513675"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67"/>
            <p:cNvSpPr/>
            <p:nvPr/>
          </p:nvSpPr>
          <p:spPr>
            <a:xfrm>
              <a:off x="35136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67"/>
            <p:cNvSpPr/>
            <p:nvPr/>
          </p:nvSpPr>
          <p:spPr>
            <a:xfrm>
              <a:off x="351367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67"/>
            <p:cNvSpPr/>
            <p:nvPr/>
          </p:nvSpPr>
          <p:spPr>
            <a:xfrm>
              <a:off x="35136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67"/>
            <p:cNvSpPr/>
            <p:nvPr/>
          </p:nvSpPr>
          <p:spPr>
            <a:xfrm>
              <a:off x="34374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67"/>
            <p:cNvSpPr/>
            <p:nvPr/>
          </p:nvSpPr>
          <p:spPr>
            <a:xfrm>
              <a:off x="34374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67"/>
            <p:cNvSpPr/>
            <p:nvPr/>
          </p:nvSpPr>
          <p:spPr>
            <a:xfrm>
              <a:off x="34374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67"/>
            <p:cNvSpPr/>
            <p:nvPr/>
          </p:nvSpPr>
          <p:spPr>
            <a:xfrm>
              <a:off x="34374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67"/>
            <p:cNvSpPr/>
            <p:nvPr/>
          </p:nvSpPr>
          <p:spPr>
            <a:xfrm>
              <a:off x="34374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67"/>
            <p:cNvSpPr/>
            <p:nvPr/>
          </p:nvSpPr>
          <p:spPr>
            <a:xfrm>
              <a:off x="34374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67"/>
            <p:cNvSpPr/>
            <p:nvPr/>
          </p:nvSpPr>
          <p:spPr>
            <a:xfrm>
              <a:off x="34374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67"/>
            <p:cNvSpPr/>
            <p:nvPr/>
          </p:nvSpPr>
          <p:spPr>
            <a:xfrm>
              <a:off x="3361450" y="2333125"/>
              <a:ext cx="62200" cy="53450"/>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67"/>
            <p:cNvSpPr/>
            <p:nvPr/>
          </p:nvSpPr>
          <p:spPr>
            <a:xfrm>
              <a:off x="33614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67"/>
            <p:cNvSpPr/>
            <p:nvPr/>
          </p:nvSpPr>
          <p:spPr>
            <a:xfrm>
              <a:off x="3361450" y="2180700"/>
              <a:ext cx="62200" cy="5335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67"/>
            <p:cNvSpPr/>
            <p:nvPr/>
          </p:nvSpPr>
          <p:spPr>
            <a:xfrm>
              <a:off x="33614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67"/>
            <p:cNvSpPr/>
            <p:nvPr/>
          </p:nvSpPr>
          <p:spPr>
            <a:xfrm>
              <a:off x="328522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67"/>
            <p:cNvSpPr/>
            <p:nvPr/>
          </p:nvSpPr>
          <p:spPr>
            <a:xfrm>
              <a:off x="31328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67"/>
            <p:cNvSpPr/>
            <p:nvPr/>
          </p:nvSpPr>
          <p:spPr>
            <a:xfrm>
              <a:off x="30568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67"/>
            <p:cNvSpPr/>
            <p:nvPr/>
          </p:nvSpPr>
          <p:spPr>
            <a:xfrm>
              <a:off x="3056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67"/>
            <p:cNvSpPr/>
            <p:nvPr/>
          </p:nvSpPr>
          <p:spPr>
            <a:xfrm>
              <a:off x="29805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67"/>
            <p:cNvSpPr/>
            <p:nvPr/>
          </p:nvSpPr>
          <p:spPr>
            <a:xfrm>
              <a:off x="29805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67"/>
            <p:cNvSpPr/>
            <p:nvPr/>
          </p:nvSpPr>
          <p:spPr>
            <a:xfrm>
              <a:off x="2980575"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67"/>
            <p:cNvSpPr/>
            <p:nvPr/>
          </p:nvSpPr>
          <p:spPr>
            <a:xfrm>
              <a:off x="29805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67"/>
            <p:cNvSpPr/>
            <p:nvPr/>
          </p:nvSpPr>
          <p:spPr>
            <a:xfrm>
              <a:off x="2980575"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67"/>
            <p:cNvSpPr/>
            <p:nvPr/>
          </p:nvSpPr>
          <p:spPr>
            <a:xfrm>
              <a:off x="2980575"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67"/>
            <p:cNvSpPr/>
            <p:nvPr/>
          </p:nvSpPr>
          <p:spPr>
            <a:xfrm>
              <a:off x="290437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67"/>
            <p:cNvSpPr/>
            <p:nvPr/>
          </p:nvSpPr>
          <p:spPr>
            <a:xfrm>
              <a:off x="290437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67"/>
            <p:cNvSpPr/>
            <p:nvPr/>
          </p:nvSpPr>
          <p:spPr>
            <a:xfrm>
              <a:off x="290437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67"/>
            <p:cNvSpPr/>
            <p:nvPr/>
          </p:nvSpPr>
          <p:spPr>
            <a:xfrm>
              <a:off x="290437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67"/>
            <p:cNvSpPr/>
            <p:nvPr/>
          </p:nvSpPr>
          <p:spPr>
            <a:xfrm>
              <a:off x="290437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67"/>
            <p:cNvSpPr/>
            <p:nvPr/>
          </p:nvSpPr>
          <p:spPr>
            <a:xfrm>
              <a:off x="290437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67"/>
            <p:cNvSpPr/>
            <p:nvPr/>
          </p:nvSpPr>
          <p:spPr>
            <a:xfrm>
              <a:off x="290437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67"/>
            <p:cNvSpPr/>
            <p:nvPr/>
          </p:nvSpPr>
          <p:spPr>
            <a:xfrm>
              <a:off x="2828150" y="1571400"/>
              <a:ext cx="62150" cy="5325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67"/>
            <p:cNvSpPr/>
            <p:nvPr/>
          </p:nvSpPr>
          <p:spPr>
            <a:xfrm>
              <a:off x="28281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67"/>
            <p:cNvSpPr/>
            <p:nvPr/>
          </p:nvSpPr>
          <p:spPr>
            <a:xfrm>
              <a:off x="282815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67"/>
            <p:cNvSpPr/>
            <p:nvPr/>
          </p:nvSpPr>
          <p:spPr>
            <a:xfrm>
              <a:off x="28281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67"/>
            <p:cNvSpPr/>
            <p:nvPr/>
          </p:nvSpPr>
          <p:spPr>
            <a:xfrm>
              <a:off x="28281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67"/>
            <p:cNvSpPr/>
            <p:nvPr/>
          </p:nvSpPr>
          <p:spPr>
            <a:xfrm>
              <a:off x="282815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67"/>
            <p:cNvSpPr/>
            <p:nvPr/>
          </p:nvSpPr>
          <p:spPr>
            <a:xfrm>
              <a:off x="282815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67"/>
            <p:cNvSpPr/>
            <p:nvPr/>
          </p:nvSpPr>
          <p:spPr>
            <a:xfrm>
              <a:off x="282815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67"/>
            <p:cNvSpPr/>
            <p:nvPr/>
          </p:nvSpPr>
          <p:spPr>
            <a:xfrm>
              <a:off x="27519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67"/>
            <p:cNvSpPr/>
            <p:nvPr/>
          </p:nvSpPr>
          <p:spPr>
            <a:xfrm>
              <a:off x="27519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67"/>
            <p:cNvSpPr/>
            <p:nvPr/>
          </p:nvSpPr>
          <p:spPr>
            <a:xfrm>
              <a:off x="275195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67"/>
            <p:cNvSpPr/>
            <p:nvPr/>
          </p:nvSpPr>
          <p:spPr>
            <a:xfrm>
              <a:off x="27519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67"/>
            <p:cNvSpPr/>
            <p:nvPr/>
          </p:nvSpPr>
          <p:spPr>
            <a:xfrm>
              <a:off x="27519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67"/>
            <p:cNvSpPr/>
            <p:nvPr/>
          </p:nvSpPr>
          <p:spPr>
            <a:xfrm>
              <a:off x="2751950"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67"/>
            <p:cNvSpPr/>
            <p:nvPr/>
          </p:nvSpPr>
          <p:spPr>
            <a:xfrm>
              <a:off x="27519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67"/>
            <p:cNvSpPr/>
            <p:nvPr/>
          </p:nvSpPr>
          <p:spPr>
            <a:xfrm>
              <a:off x="2751950"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67"/>
            <p:cNvSpPr/>
            <p:nvPr/>
          </p:nvSpPr>
          <p:spPr>
            <a:xfrm>
              <a:off x="26759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67"/>
            <p:cNvSpPr/>
            <p:nvPr/>
          </p:nvSpPr>
          <p:spPr>
            <a:xfrm>
              <a:off x="26759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67"/>
            <p:cNvSpPr/>
            <p:nvPr/>
          </p:nvSpPr>
          <p:spPr>
            <a:xfrm>
              <a:off x="26759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67"/>
            <p:cNvSpPr/>
            <p:nvPr/>
          </p:nvSpPr>
          <p:spPr>
            <a:xfrm>
              <a:off x="26759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67"/>
            <p:cNvSpPr/>
            <p:nvPr/>
          </p:nvSpPr>
          <p:spPr>
            <a:xfrm>
              <a:off x="26759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67"/>
            <p:cNvSpPr/>
            <p:nvPr/>
          </p:nvSpPr>
          <p:spPr>
            <a:xfrm>
              <a:off x="267592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67"/>
            <p:cNvSpPr/>
            <p:nvPr/>
          </p:nvSpPr>
          <p:spPr>
            <a:xfrm>
              <a:off x="267592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67"/>
            <p:cNvSpPr/>
            <p:nvPr/>
          </p:nvSpPr>
          <p:spPr>
            <a:xfrm>
              <a:off x="267592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67"/>
            <p:cNvSpPr/>
            <p:nvPr/>
          </p:nvSpPr>
          <p:spPr>
            <a:xfrm>
              <a:off x="25997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67"/>
            <p:cNvSpPr/>
            <p:nvPr/>
          </p:nvSpPr>
          <p:spPr>
            <a:xfrm>
              <a:off x="25997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67"/>
            <p:cNvSpPr/>
            <p:nvPr/>
          </p:nvSpPr>
          <p:spPr>
            <a:xfrm>
              <a:off x="25997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67"/>
            <p:cNvSpPr/>
            <p:nvPr/>
          </p:nvSpPr>
          <p:spPr>
            <a:xfrm>
              <a:off x="25997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67"/>
            <p:cNvSpPr/>
            <p:nvPr/>
          </p:nvSpPr>
          <p:spPr>
            <a:xfrm>
              <a:off x="25997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67"/>
            <p:cNvSpPr/>
            <p:nvPr/>
          </p:nvSpPr>
          <p:spPr>
            <a:xfrm>
              <a:off x="25997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67"/>
            <p:cNvSpPr/>
            <p:nvPr/>
          </p:nvSpPr>
          <p:spPr>
            <a:xfrm>
              <a:off x="259972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67"/>
            <p:cNvSpPr/>
            <p:nvPr/>
          </p:nvSpPr>
          <p:spPr>
            <a:xfrm>
              <a:off x="259972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67"/>
            <p:cNvSpPr/>
            <p:nvPr/>
          </p:nvSpPr>
          <p:spPr>
            <a:xfrm>
              <a:off x="259972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67"/>
            <p:cNvSpPr/>
            <p:nvPr/>
          </p:nvSpPr>
          <p:spPr>
            <a:xfrm>
              <a:off x="25235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67"/>
            <p:cNvSpPr/>
            <p:nvPr/>
          </p:nvSpPr>
          <p:spPr>
            <a:xfrm>
              <a:off x="25235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67"/>
            <p:cNvSpPr/>
            <p:nvPr/>
          </p:nvSpPr>
          <p:spPr>
            <a:xfrm>
              <a:off x="25235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67"/>
            <p:cNvSpPr/>
            <p:nvPr/>
          </p:nvSpPr>
          <p:spPr>
            <a:xfrm>
              <a:off x="25235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67"/>
            <p:cNvSpPr/>
            <p:nvPr/>
          </p:nvSpPr>
          <p:spPr>
            <a:xfrm>
              <a:off x="25235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67"/>
            <p:cNvSpPr/>
            <p:nvPr/>
          </p:nvSpPr>
          <p:spPr>
            <a:xfrm>
              <a:off x="25235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67"/>
            <p:cNvSpPr/>
            <p:nvPr/>
          </p:nvSpPr>
          <p:spPr>
            <a:xfrm>
              <a:off x="252350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67"/>
            <p:cNvSpPr/>
            <p:nvPr/>
          </p:nvSpPr>
          <p:spPr>
            <a:xfrm>
              <a:off x="2523500" y="119055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67"/>
            <p:cNvSpPr/>
            <p:nvPr/>
          </p:nvSpPr>
          <p:spPr>
            <a:xfrm>
              <a:off x="252350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67"/>
            <p:cNvSpPr/>
            <p:nvPr/>
          </p:nvSpPr>
          <p:spPr>
            <a:xfrm>
              <a:off x="252350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67"/>
            <p:cNvSpPr/>
            <p:nvPr/>
          </p:nvSpPr>
          <p:spPr>
            <a:xfrm>
              <a:off x="24473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67"/>
            <p:cNvSpPr/>
            <p:nvPr/>
          </p:nvSpPr>
          <p:spPr>
            <a:xfrm>
              <a:off x="2447300" y="1647400"/>
              <a:ext cx="62400" cy="53450"/>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67"/>
            <p:cNvSpPr/>
            <p:nvPr/>
          </p:nvSpPr>
          <p:spPr>
            <a:xfrm>
              <a:off x="2447300" y="1571400"/>
              <a:ext cx="62400" cy="5325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67"/>
            <p:cNvSpPr/>
            <p:nvPr/>
          </p:nvSpPr>
          <p:spPr>
            <a:xfrm>
              <a:off x="24473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67"/>
            <p:cNvSpPr/>
            <p:nvPr/>
          </p:nvSpPr>
          <p:spPr>
            <a:xfrm>
              <a:off x="2447300" y="1418975"/>
              <a:ext cx="62400" cy="5335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67"/>
            <p:cNvSpPr/>
            <p:nvPr/>
          </p:nvSpPr>
          <p:spPr>
            <a:xfrm>
              <a:off x="24473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67"/>
            <p:cNvSpPr/>
            <p:nvPr/>
          </p:nvSpPr>
          <p:spPr>
            <a:xfrm>
              <a:off x="2447300" y="1266550"/>
              <a:ext cx="62400" cy="53450"/>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67"/>
            <p:cNvSpPr/>
            <p:nvPr/>
          </p:nvSpPr>
          <p:spPr>
            <a:xfrm>
              <a:off x="2447300" y="1190550"/>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67"/>
            <p:cNvSpPr/>
            <p:nvPr/>
          </p:nvSpPr>
          <p:spPr>
            <a:xfrm>
              <a:off x="2447300" y="11143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67"/>
            <p:cNvSpPr/>
            <p:nvPr/>
          </p:nvSpPr>
          <p:spPr>
            <a:xfrm>
              <a:off x="2447300" y="1038125"/>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67"/>
            <p:cNvSpPr/>
            <p:nvPr/>
          </p:nvSpPr>
          <p:spPr>
            <a:xfrm>
              <a:off x="237127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67"/>
            <p:cNvSpPr/>
            <p:nvPr/>
          </p:nvSpPr>
          <p:spPr>
            <a:xfrm>
              <a:off x="23712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67"/>
            <p:cNvSpPr/>
            <p:nvPr/>
          </p:nvSpPr>
          <p:spPr>
            <a:xfrm>
              <a:off x="23712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67"/>
            <p:cNvSpPr/>
            <p:nvPr/>
          </p:nvSpPr>
          <p:spPr>
            <a:xfrm>
              <a:off x="23712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67"/>
            <p:cNvSpPr/>
            <p:nvPr/>
          </p:nvSpPr>
          <p:spPr>
            <a:xfrm>
              <a:off x="23712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67"/>
            <p:cNvSpPr/>
            <p:nvPr/>
          </p:nvSpPr>
          <p:spPr>
            <a:xfrm>
              <a:off x="237127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67"/>
            <p:cNvSpPr/>
            <p:nvPr/>
          </p:nvSpPr>
          <p:spPr>
            <a:xfrm>
              <a:off x="237127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67"/>
            <p:cNvSpPr/>
            <p:nvPr/>
          </p:nvSpPr>
          <p:spPr>
            <a:xfrm>
              <a:off x="237127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67"/>
            <p:cNvSpPr/>
            <p:nvPr/>
          </p:nvSpPr>
          <p:spPr>
            <a:xfrm>
              <a:off x="237127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67"/>
            <p:cNvSpPr/>
            <p:nvPr/>
          </p:nvSpPr>
          <p:spPr>
            <a:xfrm>
              <a:off x="229507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67"/>
            <p:cNvSpPr/>
            <p:nvPr/>
          </p:nvSpPr>
          <p:spPr>
            <a:xfrm>
              <a:off x="22950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67"/>
            <p:cNvSpPr/>
            <p:nvPr/>
          </p:nvSpPr>
          <p:spPr>
            <a:xfrm>
              <a:off x="2295075" y="11905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67"/>
            <p:cNvSpPr/>
            <p:nvPr/>
          </p:nvSpPr>
          <p:spPr>
            <a:xfrm>
              <a:off x="2295075" y="11143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67"/>
            <p:cNvSpPr/>
            <p:nvPr/>
          </p:nvSpPr>
          <p:spPr>
            <a:xfrm>
              <a:off x="2218650" y="1266550"/>
              <a:ext cx="62225" cy="53450"/>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67"/>
            <p:cNvSpPr/>
            <p:nvPr/>
          </p:nvSpPr>
          <p:spPr>
            <a:xfrm>
              <a:off x="2218650" y="1190550"/>
              <a:ext cx="62225" cy="5332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67"/>
            <p:cNvSpPr/>
            <p:nvPr/>
          </p:nvSpPr>
          <p:spPr>
            <a:xfrm>
              <a:off x="2218650" y="1114325"/>
              <a:ext cx="62225" cy="5335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67"/>
            <p:cNvSpPr/>
            <p:nvPr/>
          </p:nvSpPr>
          <p:spPr>
            <a:xfrm>
              <a:off x="2142425" y="1266550"/>
              <a:ext cx="62425" cy="53450"/>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67"/>
            <p:cNvSpPr/>
            <p:nvPr/>
          </p:nvSpPr>
          <p:spPr>
            <a:xfrm>
              <a:off x="2142425" y="11905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67"/>
            <p:cNvSpPr/>
            <p:nvPr/>
          </p:nvSpPr>
          <p:spPr>
            <a:xfrm>
              <a:off x="2751950"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67"/>
            <p:cNvSpPr/>
            <p:nvPr/>
          </p:nvSpPr>
          <p:spPr>
            <a:xfrm>
              <a:off x="2751950" y="3551925"/>
              <a:ext cx="62350" cy="53300"/>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67"/>
            <p:cNvSpPr/>
            <p:nvPr/>
          </p:nvSpPr>
          <p:spPr>
            <a:xfrm>
              <a:off x="2751950" y="3475725"/>
              <a:ext cx="62350" cy="53275"/>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67"/>
            <p:cNvSpPr/>
            <p:nvPr/>
          </p:nvSpPr>
          <p:spPr>
            <a:xfrm>
              <a:off x="2675925" y="385677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67"/>
            <p:cNvSpPr/>
            <p:nvPr/>
          </p:nvSpPr>
          <p:spPr>
            <a:xfrm>
              <a:off x="2675725" y="3780375"/>
              <a:ext cx="62425" cy="53475"/>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67"/>
            <p:cNvSpPr/>
            <p:nvPr/>
          </p:nvSpPr>
          <p:spPr>
            <a:xfrm>
              <a:off x="267592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67"/>
            <p:cNvSpPr/>
            <p:nvPr/>
          </p:nvSpPr>
          <p:spPr>
            <a:xfrm>
              <a:off x="2675925"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67"/>
            <p:cNvSpPr/>
            <p:nvPr/>
          </p:nvSpPr>
          <p:spPr>
            <a:xfrm>
              <a:off x="2675925" y="355192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67"/>
            <p:cNvSpPr/>
            <p:nvPr/>
          </p:nvSpPr>
          <p:spPr>
            <a:xfrm>
              <a:off x="26759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67"/>
            <p:cNvSpPr/>
            <p:nvPr/>
          </p:nvSpPr>
          <p:spPr>
            <a:xfrm>
              <a:off x="259972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67"/>
            <p:cNvSpPr/>
            <p:nvPr/>
          </p:nvSpPr>
          <p:spPr>
            <a:xfrm>
              <a:off x="2599725" y="3780375"/>
              <a:ext cx="62400" cy="53475"/>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67"/>
            <p:cNvSpPr/>
            <p:nvPr/>
          </p:nvSpPr>
          <p:spPr>
            <a:xfrm>
              <a:off x="2599725"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67"/>
            <p:cNvSpPr/>
            <p:nvPr/>
          </p:nvSpPr>
          <p:spPr>
            <a:xfrm>
              <a:off x="2599725"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67"/>
            <p:cNvSpPr/>
            <p:nvPr/>
          </p:nvSpPr>
          <p:spPr>
            <a:xfrm>
              <a:off x="259972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67"/>
            <p:cNvSpPr/>
            <p:nvPr/>
          </p:nvSpPr>
          <p:spPr>
            <a:xfrm>
              <a:off x="259972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67"/>
            <p:cNvSpPr/>
            <p:nvPr/>
          </p:nvSpPr>
          <p:spPr>
            <a:xfrm>
              <a:off x="2523500" y="3932800"/>
              <a:ext cx="62225" cy="53475"/>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67"/>
            <p:cNvSpPr/>
            <p:nvPr/>
          </p:nvSpPr>
          <p:spPr>
            <a:xfrm>
              <a:off x="2523500" y="385677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67"/>
            <p:cNvSpPr/>
            <p:nvPr/>
          </p:nvSpPr>
          <p:spPr>
            <a:xfrm>
              <a:off x="2523500" y="3780375"/>
              <a:ext cx="62425" cy="53475"/>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67"/>
            <p:cNvSpPr/>
            <p:nvPr/>
          </p:nvSpPr>
          <p:spPr>
            <a:xfrm>
              <a:off x="2523500" y="3704150"/>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67"/>
            <p:cNvSpPr/>
            <p:nvPr/>
          </p:nvSpPr>
          <p:spPr>
            <a:xfrm>
              <a:off x="2523500" y="3627950"/>
              <a:ext cx="62225" cy="53475"/>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67"/>
            <p:cNvSpPr/>
            <p:nvPr/>
          </p:nvSpPr>
          <p:spPr>
            <a:xfrm>
              <a:off x="2523500" y="355192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67"/>
            <p:cNvSpPr/>
            <p:nvPr/>
          </p:nvSpPr>
          <p:spPr>
            <a:xfrm>
              <a:off x="2523500" y="34757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67"/>
            <p:cNvSpPr/>
            <p:nvPr/>
          </p:nvSpPr>
          <p:spPr>
            <a:xfrm>
              <a:off x="2523500" y="33995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67"/>
            <p:cNvSpPr/>
            <p:nvPr/>
          </p:nvSpPr>
          <p:spPr>
            <a:xfrm>
              <a:off x="2447300" y="4085225"/>
              <a:ext cx="62400" cy="5335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67"/>
            <p:cNvSpPr/>
            <p:nvPr/>
          </p:nvSpPr>
          <p:spPr>
            <a:xfrm>
              <a:off x="2447300" y="4009000"/>
              <a:ext cx="62400" cy="5335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67"/>
            <p:cNvSpPr/>
            <p:nvPr/>
          </p:nvSpPr>
          <p:spPr>
            <a:xfrm>
              <a:off x="2447300" y="3932800"/>
              <a:ext cx="62200" cy="53475"/>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67"/>
            <p:cNvSpPr/>
            <p:nvPr/>
          </p:nvSpPr>
          <p:spPr>
            <a:xfrm>
              <a:off x="2447300" y="385677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67"/>
            <p:cNvSpPr/>
            <p:nvPr/>
          </p:nvSpPr>
          <p:spPr>
            <a:xfrm>
              <a:off x="2447300" y="3780375"/>
              <a:ext cx="62400" cy="53475"/>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67"/>
            <p:cNvSpPr/>
            <p:nvPr/>
          </p:nvSpPr>
          <p:spPr>
            <a:xfrm>
              <a:off x="2447300" y="3704150"/>
              <a:ext cx="62400" cy="53450"/>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67"/>
            <p:cNvSpPr/>
            <p:nvPr/>
          </p:nvSpPr>
          <p:spPr>
            <a:xfrm>
              <a:off x="2447300" y="3627950"/>
              <a:ext cx="62400" cy="53425"/>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67"/>
            <p:cNvSpPr/>
            <p:nvPr/>
          </p:nvSpPr>
          <p:spPr>
            <a:xfrm>
              <a:off x="2447300" y="355192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67"/>
            <p:cNvSpPr/>
            <p:nvPr/>
          </p:nvSpPr>
          <p:spPr>
            <a:xfrm>
              <a:off x="2447300" y="3475725"/>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67"/>
            <p:cNvSpPr/>
            <p:nvPr/>
          </p:nvSpPr>
          <p:spPr>
            <a:xfrm>
              <a:off x="2447300" y="3399500"/>
              <a:ext cx="62400" cy="5335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67"/>
            <p:cNvSpPr/>
            <p:nvPr/>
          </p:nvSpPr>
          <p:spPr>
            <a:xfrm>
              <a:off x="2447300" y="3323300"/>
              <a:ext cx="62400" cy="53425"/>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67"/>
            <p:cNvSpPr/>
            <p:nvPr/>
          </p:nvSpPr>
          <p:spPr>
            <a:xfrm>
              <a:off x="2371275" y="42374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67"/>
            <p:cNvSpPr/>
            <p:nvPr/>
          </p:nvSpPr>
          <p:spPr>
            <a:xfrm>
              <a:off x="2371275"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67"/>
            <p:cNvSpPr/>
            <p:nvPr/>
          </p:nvSpPr>
          <p:spPr>
            <a:xfrm>
              <a:off x="23712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67"/>
            <p:cNvSpPr/>
            <p:nvPr/>
          </p:nvSpPr>
          <p:spPr>
            <a:xfrm>
              <a:off x="2371275"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67"/>
            <p:cNvSpPr/>
            <p:nvPr/>
          </p:nvSpPr>
          <p:spPr>
            <a:xfrm>
              <a:off x="2371075" y="3932800"/>
              <a:ext cx="62425" cy="53475"/>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67"/>
            <p:cNvSpPr/>
            <p:nvPr/>
          </p:nvSpPr>
          <p:spPr>
            <a:xfrm>
              <a:off x="2371075" y="385677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67"/>
            <p:cNvSpPr/>
            <p:nvPr/>
          </p:nvSpPr>
          <p:spPr>
            <a:xfrm>
              <a:off x="2371075" y="3780375"/>
              <a:ext cx="62425" cy="53475"/>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67"/>
            <p:cNvSpPr/>
            <p:nvPr/>
          </p:nvSpPr>
          <p:spPr>
            <a:xfrm>
              <a:off x="237127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67"/>
            <p:cNvSpPr/>
            <p:nvPr/>
          </p:nvSpPr>
          <p:spPr>
            <a:xfrm>
              <a:off x="2371275" y="36279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67"/>
            <p:cNvSpPr/>
            <p:nvPr/>
          </p:nvSpPr>
          <p:spPr>
            <a:xfrm>
              <a:off x="2371075" y="355192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67"/>
            <p:cNvSpPr/>
            <p:nvPr/>
          </p:nvSpPr>
          <p:spPr>
            <a:xfrm>
              <a:off x="2371075" y="3475725"/>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67"/>
            <p:cNvSpPr/>
            <p:nvPr/>
          </p:nvSpPr>
          <p:spPr>
            <a:xfrm>
              <a:off x="2371075" y="33995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67"/>
            <p:cNvSpPr/>
            <p:nvPr/>
          </p:nvSpPr>
          <p:spPr>
            <a:xfrm>
              <a:off x="2371075" y="3323300"/>
              <a:ext cx="62425" cy="53425"/>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67"/>
            <p:cNvSpPr/>
            <p:nvPr/>
          </p:nvSpPr>
          <p:spPr>
            <a:xfrm>
              <a:off x="2371075" y="3247075"/>
              <a:ext cx="62425" cy="53450"/>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67"/>
            <p:cNvSpPr/>
            <p:nvPr/>
          </p:nvSpPr>
          <p:spPr>
            <a:xfrm>
              <a:off x="2295075" y="43136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67"/>
            <p:cNvSpPr/>
            <p:nvPr/>
          </p:nvSpPr>
          <p:spPr>
            <a:xfrm>
              <a:off x="2295075" y="4237450"/>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67"/>
            <p:cNvSpPr/>
            <p:nvPr/>
          </p:nvSpPr>
          <p:spPr>
            <a:xfrm>
              <a:off x="2295075" y="4161425"/>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67"/>
            <p:cNvSpPr/>
            <p:nvPr/>
          </p:nvSpPr>
          <p:spPr>
            <a:xfrm>
              <a:off x="2295075" y="4085225"/>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67"/>
            <p:cNvSpPr/>
            <p:nvPr/>
          </p:nvSpPr>
          <p:spPr>
            <a:xfrm>
              <a:off x="2295075" y="4009000"/>
              <a:ext cx="62200" cy="5335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67"/>
            <p:cNvSpPr/>
            <p:nvPr/>
          </p:nvSpPr>
          <p:spPr>
            <a:xfrm>
              <a:off x="2294850" y="3932800"/>
              <a:ext cx="62425" cy="53475"/>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67"/>
            <p:cNvSpPr/>
            <p:nvPr/>
          </p:nvSpPr>
          <p:spPr>
            <a:xfrm>
              <a:off x="229507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67"/>
            <p:cNvSpPr/>
            <p:nvPr/>
          </p:nvSpPr>
          <p:spPr>
            <a:xfrm>
              <a:off x="2294850" y="3780375"/>
              <a:ext cx="62625" cy="53475"/>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67"/>
            <p:cNvSpPr/>
            <p:nvPr/>
          </p:nvSpPr>
          <p:spPr>
            <a:xfrm>
              <a:off x="2295075" y="37041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67"/>
            <p:cNvSpPr/>
            <p:nvPr/>
          </p:nvSpPr>
          <p:spPr>
            <a:xfrm>
              <a:off x="2295075" y="3627950"/>
              <a:ext cx="62200" cy="53425"/>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67"/>
            <p:cNvSpPr/>
            <p:nvPr/>
          </p:nvSpPr>
          <p:spPr>
            <a:xfrm>
              <a:off x="229507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67"/>
            <p:cNvSpPr/>
            <p:nvPr/>
          </p:nvSpPr>
          <p:spPr>
            <a:xfrm>
              <a:off x="229507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67"/>
            <p:cNvSpPr/>
            <p:nvPr/>
          </p:nvSpPr>
          <p:spPr>
            <a:xfrm>
              <a:off x="2295075" y="33995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67"/>
            <p:cNvSpPr/>
            <p:nvPr/>
          </p:nvSpPr>
          <p:spPr>
            <a:xfrm>
              <a:off x="2294925" y="3323300"/>
              <a:ext cx="62350" cy="53425"/>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67"/>
            <p:cNvSpPr/>
            <p:nvPr/>
          </p:nvSpPr>
          <p:spPr>
            <a:xfrm>
              <a:off x="2294925" y="3247075"/>
              <a:ext cx="62350" cy="53450"/>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67"/>
            <p:cNvSpPr/>
            <p:nvPr/>
          </p:nvSpPr>
          <p:spPr>
            <a:xfrm>
              <a:off x="2295075" y="3171075"/>
              <a:ext cx="62200" cy="53275"/>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67"/>
            <p:cNvSpPr/>
            <p:nvPr/>
          </p:nvSpPr>
          <p:spPr>
            <a:xfrm>
              <a:off x="22950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67"/>
            <p:cNvSpPr/>
            <p:nvPr/>
          </p:nvSpPr>
          <p:spPr>
            <a:xfrm>
              <a:off x="2218650" y="438987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67"/>
            <p:cNvSpPr/>
            <p:nvPr/>
          </p:nvSpPr>
          <p:spPr>
            <a:xfrm>
              <a:off x="2218650" y="43136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67"/>
            <p:cNvSpPr/>
            <p:nvPr/>
          </p:nvSpPr>
          <p:spPr>
            <a:xfrm>
              <a:off x="2218650" y="42374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67"/>
            <p:cNvSpPr/>
            <p:nvPr/>
          </p:nvSpPr>
          <p:spPr>
            <a:xfrm>
              <a:off x="2218650" y="4161425"/>
              <a:ext cx="62225" cy="5325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67"/>
            <p:cNvSpPr/>
            <p:nvPr/>
          </p:nvSpPr>
          <p:spPr>
            <a:xfrm>
              <a:off x="2218650" y="4085225"/>
              <a:ext cx="62225" cy="5335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67"/>
            <p:cNvSpPr/>
            <p:nvPr/>
          </p:nvSpPr>
          <p:spPr>
            <a:xfrm>
              <a:off x="2218650" y="4009000"/>
              <a:ext cx="62225" cy="5335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67"/>
            <p:cNvSpPr/>
            <p:nvPr/>
          </p:nvSpPr>
          <p:spPr>
            <a:xfrm>
              <a:off x="2218650" y="3932800"/>
              <a:ext cx="62225" cy="53475"/>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67"/>
            <p:cNvSpPr/>
            <p:nvPr/>
          </p:nvSpPr>
          <p:spPr>
            <a:xfrm>
              <a:off x="2218650" y="385677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67"/>
            <p:cNvSpPr/>
            <p:nvPr/>
          </p:nvSpPr>
          <p:spPr>
            <a:xfrm>
              <a:off x="2218650" y="3780375"/>
              <a:ext cx="62425" cy="53475"/>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67"/>
            <p:cNvSpPr/>
            <p:nvPr/>
          </p:nvSpPr>
          <p:spPr>
            <a:xfrm>
              <a:off x="2218650" y="37041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67"/>
            <p:cNvSpPr/>
            <p:nvPr/>
          </p:nvSpPr>
          <p:spPr>
            <a:xfrm>
              <a:off x="2218650" y="36279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67"/>
            <p:cNvSpPr/>
            <p:nvPr/>
          </p:nvSpPr>
          <p:spPr>
            <a:xfrm>
              <a:off x="2218650" y="355192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67"/>
            <p:cNvSpPr/>
            <p:nvPr/>
          </p:nvSpPr>
          <p:spPr>
            <a:xfrm>
              <a:off x="2218650" y="347572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67"/>
            <p:cNvSpPr/>
            <p:nvPr/>
          </p:nvSpPr>
          <p:spPr>
            <a:xfrm>
              <a:off x="2218650" y="3399500"/>
              <a:ext cx="62425" cy="5335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67"/>
            <p:cNvSpPr/>
            <p:nvPr/>
          </p:nvSpPr>
          <p:spPr>
            <a:xfrm>
              <a:off x="2218650" y="3323300"/>
              <a:ext cx="62425" cy="53425"/>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67"/>
            <p:cNvSpPr/>
            <p:nvPr/>
          </p:nvSpPr>
          <p:spPr>
            <a:xfrm>
              <a:off x="2218650" y="3247075"/>
              <a:ext cx="62425" cy="53500"/>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67"/>
            <p:cNvSpPr/>
            <p:nvPr/>
          </p:nvSpPr>
          <p:spPr>
            <a:xfrm>
              <a:off x="2218650" y="3171075"/>
              <a:ext cx="62225" cy="53300"/>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67"/>
            <p:cNvSpPr/>
            <p:nvPr/>
          </p:nvSpPr>
          <p:spPr>
            <a:xfrm>
              <a:off x="2218650" y="2180700"/>
              <a:ext cx="62225" cy="5335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67"/>
            <p:cNvSpPr/>
            <p:nvPr/>
          </p:nvSpPr>
          <p:spPr>
            <a:xfrm>
              <a:off x="2218650" y="2028275"/>
              <a:ext cx="62225" cy="53450"/>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67"/>
            <p:cNvSpPr/>
            <p:nvPr/>
          </p:nvSpPr>
          <p:spPr>
            <a:xfrm>
              <a:off x="2218650" y="1952050"/>
              <a:ext cx="62225" cy="53450"/>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67"/>
            <p:cNvSpPr/>
            <p:nvPr/>
          </p:nvSpPr>
          <p:spPr>
            <a:xfrm>
              <a:off x="2142425" y="4618300"/>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67"/>
            <p:cNvSpPr/>
            <p:nvPr/>
          </p:nvSpPr>
          <p:spPr>
            <a:xfrm>
              <a:off x="2142425" y="438987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67"/>
            <p:cNvSpPr/>
            <p:nvPr/>
          </p:nvSpPr>
          <p:spPr>
            <a:xfrm>
              <a:off x="2142425" y="43136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67"/>
            <p:cNvSpPr/>
            <p:nvPr/>
          </p:nvSpPr>
          <p:spPr>
            <a:xfrm>
              <a:off x="2142425" y="42374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67"/>
            <p:cNvSpPr/>
            <p:nvPr/>
          </p:nvSpPr>
          <p:spPr>
            <a:xfrm>
              <a:off x="2142425" y="4161425"/>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67"/>
            <p:cNvSpPr/>
            <p:nvPr/>
          </p:nvSpPr>
          <p:spPr>
            <a:xfrm>
              <a:off x="2142425"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67"/>
            <p:cNvSpPr/>
            <p:nvPr/>
          </p:nvSpPr>
          <p:spPr>
            <a:xfrm>
              <a:off x="2142425"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67"/>
            <p:cNvSpPr/>
            <p:nvPr/>
          </p:nvSpPr>
          <p:spPr>
            <a:xfrm>
              <a:off x="2142425" y="3932800"/>
              <a:ext cx="62425" cy="53475"/>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67"/>
            <p:cNvSpPr/>
            <p:nvPr/>
          </p:nvSpPr>
          <p:spPr>
            <a:xfrm>
              <a:off x="2142425" y="385677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67"/>
            <p:cNvSpPr/>
            <p:nvPr/>
          </p:nvSpPr>
          <p:spPr>
            <a:xfrm>
              <a:off x="2142425" y="3780375"/>
              <a:ext cx="62425" cy="53475"/>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67"/>
            <p:cNvSpPr/>
            <p:nvPr/>
          </p:nvSpPr>
          <p:spPr>
            <a:xfrm>
              <a:off x="2142425"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67"/>
            <p:cNvSpPr/>
            <p:nvPr/>
          </p:nvSpPr>
          <p:spPr>
            <a:xfrm>
              <a:off x="2142425"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67"/>
            <p:cNvSpPr/>
            <p:nvPr/>
          </p:nvSpPr>
          <p:spPr>
            <a:xfrm>
              <a:off x="2142425" y="355192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67"/>
            <p:cNvSpPr/>
            <p:nvPr/>
          </p:nvSpPr>
          <p:spPr>
            <a:xfrm>
              <a:off x="2142425" y="3475725"/>
              <a:ext cx="62425" cy="5335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67"/>
            <p:cNvSpPr/>
            <p:nvPr/>
          </p:nvSpPr>
          <p:spPr>
            <a:xfrm>
              <a:off x="2142425" y="3399500"/>
              <a:ext cx="62425" cy="5335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67"/>
            <p:cNvSpPr/>
            <p:nvPr/>
          </p:nvSpPr>
          <p:spPr>
            <a:xfrm>
              <a:off x="2142425" y="3323300"/>
              <a:ext cx="62425" cy="53425"/>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67"/>
            <p:cNvSpPr/>
            <p:nvPr/>
          </p:nvSpPr>
          <p:spPr>
            <a:xfrm>
              <a:off x="2142425" y="3247075"/>
              <a:ext cx="62425" cy="53450"/>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67"/>
            <p:cNvSpPr/>
            <p:nvPr/>
          </p:nvSpPr>
          <p:spPr>
            <a:xfrm>
              <a:off x="2142425"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67"/>
            <p:cNvSpPr/>
            <p:nvPr/>
          </p:nvSpPr>
          <p:spPr>
            <a:xfrm>
              <a:off x="2142425"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67"/>
            <p:cNvSpPr/>
            <p:nvPr/>
          </p:nvSpPr>
          <p:spPr>
            <a:xfrm>
              <a:off x="2142425"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67"/>
            <p:cNvSpPr/>
            <p:nvPr/>
          </p:nvSpPr>
          <p:spPr>
            <a:xfrm>
              <a:off x="2142425"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67"/>
            <p:cNvSpPr/>
            <p:nvPr/>
          </p:nvSpPr>
          <p:spPr>
            <a:xfrm>
              <a:off x="2142425"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67"/>
            <p:cNvSpPr/>
            <p:nvPr/>
          </p:nvSpPr>
          <p:spPr>
            <a:xfrm>
              <a:off x="2142425"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67"/>
            <p:cNvSpPr/>
            <p:nvPr/>
          </p:nvSpPr>
          <p:spPr>
            <a:xfrm>
              <a:off x="2142425"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67"/>
            <p:cNvSpPr/>
            <p:nvPr/>
          </p:nvSpPr>
          <p:spPr>
            <a:xfrm>
              <a:off x="2142425"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67"/>
            <p:cNvSpPr/>
            <p:nvPr/>
          </p:nvSpPr>
          <p:spPr>
            <a:xfrm>
              <a:off x="2142425" y="1038125"/>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67"/>
            <p:cNvSpPr/>
            <p:nvPr/>
          </p:nvSpPr>
          <p:spPr>
            <a:xfrm>
              <a:off x="2066425" y="4618300"/>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67"/>
            <p:cNvSpPr/>
            <p:nvPr/>
          </p:nvSpPr>
          <p:spPr>
            <a:xfrm>
              <a:off x="2066425" y="4542300"/>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67"/>
            <p:cNvSpPr/>
            <p:nvPr/>
          </p:nvSpPr>
          <p:spPr>
            <a:xfrm>
              <a:off x="2066425" y="446607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67"/>
            <p:cNvSpPr/>
            <p:nvPr/>
          </p:nvSpPr>
          <p:spPr>
            <a:xfrm>
              <a:off x="2066425" y="438987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67"/>
            <p:cNvSpPr/>
            <p:nvPr/>
          </p:nvSpPr>
          <p:spPr>
            <a:xfrm>
              <a:off x="2066425" y="43136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67"/>
            <p:cNvSpPr/>
            <p:nvPr/>
          </p:nvSpPr>
          <p:spPr>
            <a:xfrm>
              <a:off x="2066425" y="42374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67"/>
            <p:cNvSpPr/>
            <p:nvPr/>
          </p:nvSpPr>
          <p:spPr>
            <a:xfrm>
              <a:off x="2066425" y="416142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67"/>
            <p:cNvSpPr/>
            <p:nvPr/>
          </p:nvSpPr>
          <p:spPr>
            <a:xfrm>
              <a:off x="2066425" y="37041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67"/>
            <p:cNvSpPr/>
            <p:nvPr/>
          </p:nvSpPr>
          <p:spPr>
            <a:xfrm>
              <a:off x="2066425" y="36279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67"/>
            <p:cNvSpPr/>
            <p:nvPr/>
          </p:nvSpPr>
          <p:spPr>
            <a:xfrm>
              <a:off x="2066425" y="3551925"/>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67"/>
            <p:cNvSpPr/>
            <p:nvPr/>
          </p:nvSpPr>
          <p:spPr>
            <a:xfrm>
              <a:off x="2066425"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67"/>
            <p:cNvSpPr/>
            <p:nvPr/>
          </p:nvSpPr>
          <p:spPr>
            <a:xfrm>
              <a:off x="2066275" y="3399500"/>
              <a:ext cx="62375" cy="5335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67"/>
            <p:cNvSpPr/>
            <p:nvPr/>
          </p:nvSpPr>
          <p:spPr>
            <a:xfrm>
              <a:off x="2066275" y="3323300"/>
              <a:ext cx="62375" cy="53425"/>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67"/>
            <p:cNvSpPr/>
            <p:nvPr/>
          </p:nvSpPr>
          <p:spPr>
            <a:xfrm>
              <a:off x="2066275" y="3247075"/>
              <a:ext cx="62375" cy="53450"/>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67"/>
            <p:cNvSpPr/>
            <p:nvPr/>
          </p:nvSpPr>
          <p:spPr>
            <a:xfrm>
              <a:off x="206642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67"/>
            <p:cNvSpPr/>
            <p:nvPr/>
          </p:nvSpPr>
          <p:spPr>
            <a:xfrm>
              <a:off x="206642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67"/>
            <p:cNvSpPr/>
            <p:nvPr/>
          </p:nvSpPr>
          <p:spPr>
            <a:xfrm>
              <a:off x="2066425" y="2942425"/>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67"/>
            <p:cNvSpPr/>
            <p:nvPr/>
          </p:nvSpPr>
          <p:spPr>
            <a:xfrm>
              <a:off x="206642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67"/>
            <p:cNvSpPr/>
            <p:nvPr/>
          </p:nvSpPr>
          <p:spPr>
            <a:xfrm>
              <a:off x="206642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67"/>
            <p:cNvSpPr/>
            <p:nvPr/>
          </p:nvSpPr>
          <p:spPr>
            <a:xfrm>
              <a:off x="206642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67"/>
            <p:cNvSpPr/>
            <p:nvPr/>
          </p:nvSpPr>
          <p:spPr>
            <a:xfrm>
              <a:off x="206642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67"/>
            <p:cNvSpPr/>
            <p:nvPr/>
          </p:nvSpPr>
          <p:spPr>
            <a:xfrm>
              <a:off x="2066425"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67"/>
            <p:cNvSpPr/>
            <p:nvPr/>
          </p:nvSpPr>
          <p:spPr>
            <a:xfrm>
              <a:off x="2066425"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67"/>
            <p:cNvSpPr/>
            <p:nvPr/>
          </p:nvSpPr>
          <p:spPr>
            <a:xfrm>
              <a:off x="2066425" y="1571400"/>
              <a:ext cx="62225" cy="5325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67"/>
            <p:cNvSpPr/>
            <p:nvPr/>
          </p:nvSpPr>
          <p:spPr>
            <a:xfrm>
              <a:off x="2066425"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67"/>
            <p:cNvSpPr/>
            <p:nvPr/>
          </p:nvSpPr>
          <p:spPr>
            <a:xfrm>
              <a:off x="206642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67"/>
            <p:cNvSpPr/>
            <p:nvPr/>
          </p:nvSpPr>
          <p:spPr>
            <a:xfrm>
              <a:off x="206642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67"/>
            <p:cNvSpPr/>
            <p:nvPr/>
          </p:nvSpPr>
          <p:spPr>
            <a:xfrm>
              <a:off x="2066425" y="1038125"/>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67"/>
            <p:cNvSpPr/>
            <p:nvPr/>
          </p:nvSpPr>
          <p:spPr>
            <a:xfrm>
              <a:off x="1990200" y="4542300"/>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67"/>
            <p:cNvSpPr/>
            <p:nvPr/>
          </p:nvSpPr>
          <p:spPr>
            <a:xfrm>
              <a:off x="1990200" y="4466075"/>
              <a:ext cx="62225" cy="53300"/>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67"/>
            <p:cNvSpPr/>
            <p:nvPr/>
          </p:nvSpPr>
          <p:spPr>
            <a:xfrm>
              <a:off x="1990200" y="438987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67"/>
            <p:cNvSpPr/>
            <p:nvPr/>
          </p:nvSpPr>
          <p:spPr>
            <a:xfrm>
              <a:off x="1990200"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67"/>
            <p:cNvSpPr/>
            <p:nvPr/>
          </p:nvSpPr>
          <p:spPr>
            <a:xfrm>
              <a:off x="1990200" y="3551925"/>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67"/>
            <p:cNvSpPr/>
            <p:nvPr/>
          </p:nvSpPr>
          <p:spPr>
            <a:xfrm>
              <a:off x="19902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67"/>
            <p:cNvSpPr/>
            <p:nvPr/>
          </p:nvSpPr>
          <p:spPr>
            <a:xfrm>
              <a:off x="1990200"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67"/>
            <p:cNvSpPr/>
            <p:nvPr/>
          </p:nvSpPr>
          <p:spPr>
            <a:xfrm>
              <a:off x="1990075" y="3323300"/>
              <a:ext cx="62350" cy="53425"/>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67"/>
            <p:cNvSpPr/>
            <p:nvPr/>
          </p:nvSpPr>
          <p:spPr>
            <a:xfrm>
              <a:off x="1990075" y="3247075"/>
              <a:ext cx="62350" cy="53450"/>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67"/>
            <p:cNvSpPr/>
            <p:nvPr/>
          </p:nvSpPr>
          <p:spPr>
            <a:xfrm>
              <a:off x="1990200"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67"/>
            <p:cNvSpPr/>
            <p:nvPr/>
          </p:nvSpPr>
          <p:spPr>
            <a:xfrm>
              <a:off x="1990200"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67"/>
            <p:cNvSpPr/>
            <p:nvPr/>
          </p:nvSpPr>
          <p:spPr>
            <a:xfrm>
              <a:off x="1990200"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67"/>
            <p:cNvSpPr/>
            <p:nvPr/>
          </p:nvSpPr>
          <p:spPr>
            <a:xfrm>
              <a:off x="1990200" y="2333125"/>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67"/>
            <p:cNvSpPr/>
            <p:nvPr/>
          </p:nvSpPr>
          <p:spPr>
            <a:xfrm>
              <a:off x="199020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67"/>
            <p:cNvSpPr/>
            <p:nvPr/>
          </p:nvSpPr>
          <p:spPr>
            <a:xfrm>
              <a:off x="1990200" y="2180700"/>
              <a:ext cx="62225" cy="5335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67"/>
            <p:cNvSpPr/>
            <p:nvPr/>
          </p:nvSpPr>
          <p:spPr>
            <a:xfrm>
              <a:off x="1990200"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67"/>
            <p:cNvSpPr/>
            <p:nvPr/>
          </p:nvSpPr>
          <p:spPr>
            <a:xfrm>
              <a:off x="1990200"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67"/>
            <p:cNvSpPr/>
            <p:nvPr/>
          </p:nvSpPr>
          <p:spPr>
            <a:xfrm>
              <a:off x="1990200"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67"/>
            <p:cNvSpPr/>
            <p:nvPr/>
          </p:nvSpPr>
          <p:spPr>
            <a:xfrm>
              <a:off x="1990200"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67"/>
            <p:cNvSpPr/>
            <p:nvPr/>
          </p:nvSpPr>
          <p:spPr>
            <a:xfrm>
              <a:off x="1990200"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67"/>
            <p:cNvSpPr/>
            <p:nvPr/>
          </p:nvSpPr>
          <p:spPr>
            <a:xfrm>
              <a:off x="1990200"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67"/>
            <p:cNvSpPr/>
            <p:nvPr/>
          </p:nvSpPr>
          <p:spPr>
            <a:xfrm>
              <a:off x="1990200" y="1571400"/>
              <a:ext cx="62225" cy="5325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67"/>
            <p:cNvSpPr/>
            <p:nvPr/>
          </p:nvSpPr>
          <p:spPr>
            <a:xfrm>
              <a:off x="1990200"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67"/>
            <p:cNvSpPr/>
            <p:nvPr/>
          </p:nvSpPr>
          <p:spPr>
            <a:xfrm>
              <a:off x="1990200"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67"/>
            <p:cNvSpPr/>
            <p:nvPr/>
          </p:nvSpPr>
          <p:spPr>
            <a:xfrm>
              <a:off x="1990200"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67"/>
            <p:cNvSpPr/>
            <p:nvPr/>
          </p:nvSpPr>
          <p:spPr>
            <a:xfrm>
              <a:off x="1990200" y="1038125"/>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67"/>
            <p:cNvSpPr/>
            <p:nvPr/>
          </p:nvSpPr>
          <p:spPr>
            <a:xfrm>
              <a:off x="1914000" y="3551925"/>
              <a:ext cx="62225" cy="53300"/>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67"/>
            <p:cNvSpPr/>
            <p:nvPr/>
          </p:nvSpPr>
          <p:spPr>
            <a:xfrm>
              <a:off x="1914000"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67"/>
            <p:cNvSpPr/>
            <p:nvPr/>
          </p:nvSpPr>
          <p:spPr>
            <a:xfrm>
              <a:off x="1914000"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67"/>
            <p:cNvSpPr/>
            <p:nvPr/>
          </p:nvSpPr>
          <p:spPr>
            <a:xfrm>
              <a:off x="1914000" y="3323300"/>
              <a:ext cx="62225" cy="53425"/>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67"/>
            <p:cNvSpPr/>
            <p:nvPr/>
          </p:nvSpPr>
          <p:spPr>
            <a:xfrm>
              <a:off x="1914000" y="3247075"/>
              <a:ext cx="62425" cy="53450"/>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67"/>
            <p:cNvSpPr/>
            <p:nvPr/>
          </p:nvSpPr>
          <p:spPr>
            <a:xfrm>
              <a:off x="1914000"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67"/>
            <p:cNvSpPr/>
            <p:nvPr/>
          </p:nvSpPr>
          <p:spPr>
            <a:xfrm>
              <a:off x="1914000"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67"/>
            <p:cNvSpPr/>
            <p:nvPr/>
          </p:nvSpPr>
          <p:spPr>
            <a:xfrm>
              <a:off x="1914000"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67"/>
            <p:cNvSpPr/>
            <p:nvPr/>
          </p:nvSpPr>
          <p:spPr>
            <a:xfrm>
              <a:off x="1914000"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67"/>
            <p:cNvSpPr/>
            <p:nvPr/>
          </p:nvSpPr>
          <p:spPr>
            <a:xfrm>
              <a:off x="1914000"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67"/>
            <p:cNvSpPr/>
            <p:nvPr/>
          </p:nvSpPr>
          <p:spPr>
            <a:xfrm>
              <a:off x="191400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67"/>
            <p:cNvSpPr/>
            <p:nvPr/>
          </p:nvSpPr>
          <p:spPr>
            <a:xfrm>
              <a:off x="1914000"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67"/>
            <p:cNvSpPr/>
            <p:nvPr/>
          </p:nvSpPr>
          <p:spPr>
            <a:xfrm>
              <a:off x="1914000"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67"/>
            <p:cNvSpPr/>
            <p:nvPr/>
          </p:nvSpPr>
          <p:spPr>
            <a:xfrm>
              <a:off x="1914000"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67"/>
            <p:cNvSpPr/>
            <p:nvPr/>
          </p:nvSpPr>
          <p:spPr>
            <a:xfrm>
              <a:off x="1914000"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67"/>
            <p:cNvSpPr/>
            <p:nvPr/>
          </p:nvSpPr>
          <p:spPr>
            <a:xfrm>
              <a:off x="1914000"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67"/>
            <p:cNvSpPr/>
            <p:nvPr/>
          </p:nvSpPr>
          <p:spPr>
            <a:xfrm>
              <a:off x="1914000"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67"/>
            <p:cNvSpPr/>
            <p:nvPr/>
          </p:nvSpPr>
          <p:spPr>
            <a:xfrm>
              <a:off x="1914000"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67"/>
            <p:cNvSpPr/>
            <p:nvPr/>
          </p:nvSpPr>
          <p:spPr>
            <a:xfrm>
              <a:off x="1837775"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67"/>
            <p:cNvSpPr/>
            <p:nvPr/>
          </p:nvSpPr>
          <p:spPr>
            <a:xfrm>
              <a:off x="1837775" y="2866425"/>
              <a:ext cx="62425" cy="53275"/>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67"/>
            <p:cNvSpPr/>
            <p:nvPr/>
          </p:nvSpPr>
          <p:spPr>
            <a:xfrm>
              <a:off x="1837775" y="2714000"/>
              <a:ext cx="62425" cy="5335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67"/>
            <p:cNvSpPr/>
            <p:nvPr/>
          </p:nvSpPr>
          <p:spPr>
            <a:xfrm>
              <a:off x="1837775" y="2637775"/>
              <a:ext cx="62425" cy="53450"/>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67"/>
            <p:cNvSpPr/>
            <p:nvPr/>
          </p:nvSpPr>
          <p:spPr>
            <a:xfrm>
              <a:off x="1837775" y="2561575"/>
              <a:ext cx="62425" cy="53425"/>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67"/>
            <p:cNvSpPr/>
            <p:nvPr/>
          </p:nvSpPr>
          <p:spPr>
            <a:xfrm>
              <a:off x="1837775" y="2485550"/>
              <a:ext cx="62425" cy="53300"/>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67"/>
            <p:cNvSpPr/>
            <p:nvPr/>
          </p:nvSpPr>
          <p:spPr>
            <a:xfrm>
              <a:off x="1837775" y="2409350"/>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67"/>
            <p:cNvSpPr/>
            <p:nvPr/>
          </p:nvSpPr>
          <p:spPr>
            <a:xfrm>
              <a:off x="1837775"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67"/>
            <p:cNvSpPr/>
            <p:nvPr/>
          </p:nvSpPr>
          <p:spPr>
            <a:xfrm>
              <a:off x="1837775"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67"/>
            <p:cNvSpPr/>
            <p:nvPr/>
          </p:nvSpPr>
          <p:spPr>
            <a:xfrm>
              <a:off x="1837775"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67"/>
            <p:cNvSpPr/>
            <p:nvPr/>
          </p:nvSpPr>
          <p:spPr>
            <a:xfrm>
              <a:off x="1837775" y="2104500"/>
              <a:ext cx="62425" cy="5332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67"/>
            <p:cNvSpPr/>
            <p:nvPr/>
          </p:nvSpPr>
          <p:spPr>
            <a:xfrm>
              <a:off x="1837775"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67"/>
            <p:cNvSpPr/>
            <p:nvPr/>
          </p:nvSpPr>
          <p:spPr>
            <a:xfrm>
              <a:off x="1837775"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67"/>
            <p:cNvSpPr/>
            <p:nvPr/>
          </p:nvSpPr>
          <p:spPr>
            <a:xfrm>
              <a:off x="1837775"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67"/>
            <p:cNvSpPr/>
            <p:nvPr/>
          </p:nvSpPr>
          <p:spPr>
            <a:xfrm>
              <a:off x="1837775"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67"/>
            <p:cNvSpPr/>
            <p:nvPr/>
          </p:nvSpPr>
          <p:spPr>
            <a:xfrm>
              <a:off x="1837775"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67"/>
            <p:cNvSpPr/>
            <p:nvPr/>
          </p:nvSpPr>
          <p:spPr>
            <a:xfrm>
              <a:off x="1837775" y="11905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67"/>
            <p:cNvSpPr/>
            <p:nvPr/>
          </p:nvSpPr>
          <p:spPr>
            <a:xfrm>
              <a:off x="1837775" y="1114325"/>
              <a:ext cx="62425" cy="5335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67"/>
            <p:cNvSpPr/>
            <p:nvPr/>
          </p:nvSpPr>
          <p:spPr>
            <a:xfrm>
              <a:off x="176177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67"/>
            <p:cNvSpPr/>
            <p:nvPr/>
          </p:nvSpPr>
          <p:spPr>
            <a:xfrm>
              <a:off x="176177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67"/>
            <p:cNvSpPr/>
            <p:nvPr/>
          </p:nvSpPr>
          <p:spPr>
            <a:xfrm>
              <a:off x="1761775"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67"/>
            <p:cNvSpPr/>
            <p:nvPr/>
          </p:nvSpPr>
          <p:spPr>
            <a:xfrm>
              <a:off x="1761775"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67"/>
            <p:cNvSpPr/>
            <p:nvPr/>
          </p:nvSpPr>
          <p:spPr>
            <a:xfrm>
              <a:off x="1761775" y="2485550"/>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67"/>
            <p:cNvSpPr/>
            <p:nvPr/>
          </p:nvSpPr>
          <p:spPr>
            <a:xfrm>
              <a:off x="1761775"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67"/>
            <p:cNvSpPr/>
            <p:nvPr/>
          </p:nvSpPr>
          <p:spPr>
            <a:xfrm>
              <a:off x="1761775"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67"/>
            <p:cNvSpPr/>
            <p:nvPr/>
          </p:nvSpPr>
          <p:spPr>
            <a:xfrm>
              <a:off x="176177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67"/>
            <p:cNvSpPr/>
            <p:nvPr/>
          </p:nvSpPr>
          <p:spPr>
            <a:xfrm>
              <a:off x="176177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67"/>
            <p:cNvSpPr/>
            <p:nvPr/>
          </p:nvSpPr>
          <p:spPr>
            <a:xfrm>
              <a:off x="176177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67"/>
            <p:cNvSpPr/>
            <p:nvPr/>
          </p:nvSpPr>
          <p:spPr>
            <a:xfrm>
              <a:off x="176177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67"/>
            <p:cNvSpPr/>
            <p:nvPr/>
          </p:nvSpPr>
          <p:spPr>
            <a:xfrm>
              <a:off x="1761775"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67"/>
            <p:cNvSpPr/>
            <p:nvPr/>
          </p:nvSpPr>
          <p:spPr>
            <a:xfrm>
              <a:off x="1761775" y="164740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67"/>
            <p:cNvSpPr/>
            <p:nvPr/>
          </p:nvSpPr>
          <p:spPr>
            <a:xfrm>
              <a:off x="176177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67"/>
            <p:cNvSpPr/>
            <p:nvPr/>
          </p:nvSpPr>
          <p:spPr>
            <a:xfrm>
              <a:off x="1761775" y="11905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67"/>
            <p:cNvSpPr/>
            <p:nvPr/>
          </p:nvSpPr>
          <p:spPr>
            <a:xfrm>
              <a:off x="176177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67"/>
            <p:cNvSpPr/>
            <p:nvPr/>
          </p:nvSpPr>
          <p:spPr>
            <a:xfrm>
              <a:off x="1685550" y="3018650"/>
              <a:ext cx="62225" cy="53425"/>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67"/>
            <p:cNvSpPr/>
            <p:nvPr/>
          </p:nvSpPr>
          <p:spPr>
            <a:xfrm>
              <a:off x="168555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67"/>
            <p:cNvSpPr/>
            <p:nvPr/>
          </p:nvSpPr>
          <p:spPr>
            <a:xfrm>
              <a:off x="168555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67"/>
            <p:cNvSpPr/>
            <p:nvPr/>
          </p:nvSpPr>
          <p:spPr>
            <a:xfrm>
              <a:off x="168555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67"/>
            <p:cNvSpPr/>
            <p:nvPr/>
          </p:nvSpPr>
          <p:spPr>
            <a:xfrm>
              <a:off x="168555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67"/>
            <p:cNvSpPr/>
            <p:nvPr/>
          </p:nvSpPr>
          <p:spPr>
            <a:xfrm>
              <a:off x="16855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67"/>
            <p:cNvSpPr/>
            <p:nvPr/>
          </p:nvSpPr>
          <p:spPr>
            <a:xfrm>
              <a:off x="16855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67"/>
            <p:cNvSpPr/>
            <p:nvPr/>
          </p:nvSpPr>
          <p:spPr>
            <a:xfrm>
              <a:off x="168555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67"/>
            <p:cNvSpPr/>
            <p:nvPr/>
          </p:nvSpPr>
          <p:spPr>
            <a:xfrm>
              <a:off x="168555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67"/>
            <p:cNvSpPr/>
            <p:nvPr/>
          </p:nvSpPr>
          <p:spPr>
            <a:xfrm>
              <a:off x="168555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67"/>
            <p:cNvSpPr/>
            <p:nvPr/>
          </p:nvSpPr>
          <p:spPr>
            <a:xfrm>
              <a:off x="168555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67"/>
            <p:cNvSpPr/>
            <p:nvPr/>
          </p:nvSpPr>
          <p:spPr>
            <a:xfrm>
              <a:off x="16855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67"/>
            <p:cNvSpPr/>
            <p:nvPr/>
          </p:nvSpPr>
          <p:spPr>
            <a:xfrm>
              <a:off x="1685550"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67"/>
            <p:cNvSpPr/>
            <p:nvPr/>
          </p:nvSpPr>
          <p:spPr>
            <a:xfrm>
              <a:off x="16855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67"/>
            <p:cNvSpPr/>
            <p:nvPr/>
          </p:nvSpPr>
          <p:spPr>
            <a:xfrm>
              <a:off x="16855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67"/>
            <p:cNvSpPr/>
            <p:nvPr/>
          </p:nvSpPr>
          <p:spPr>
            <a:xfrm>
              <a:off x="1685550"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67"/>
            <p:cNvSpPr/>
            <p:nvPr/>
          </p:nvSpPr>
          <p:spPr>
            <a:xfrm>
              <a:off x="160935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67"/>
            <p:cNvSpPr/>
            <p:nvPr/>
          </p:nvSpPr>
          <p:spPr>
            <a:xfrm>
              <a:off x="160935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67"/>
            <p:cNvSpPr/>
            <p:nvPr/>
          </p:nvSpPr>
          <p:spPr>
            <a:xfrm>
              <a:off x="16093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67"/>
            <p:cNvSpPr/>
            <p:nvPr/>
          </p:nvSpPr>
          <p:spPr>
            <a:xfrm>
              <a:off x="160935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67"/>
            <p:cNvSpPr/>
            <p:nvPr/>
          </p:nvSpPr>
          <p:spPr>
            <a:xfrm>
              <a:off x="160935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67"/>
            <p:cNvSpPr/>
            <p:nvPr/>
          </p:nvSpPr>
          <p:spPr>
            <a:xfrm>
              <a:off x="1609350" y="2333125"/>
              <a:ext cx="62200" cy="53450"/>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67"/>
            <p:cNvSpPr/>
            <p:nvPr/>
          </p:nvSpPr>
          <p:spPr>
            <a:xfrm>
              <a:off x="160935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67"/>
            <p:cNvSpPr/>
            <p:nvPr/>
          </p:nvSpPr>
          <p:spPr>
            <a:xfrm>
              <a:off x="160935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67"/>
            <p:cNvSpPr/>
            <p:nvPr/>
          </p:nvSpPr>
          <p:spPr>
            <a:xfrm>
              <a:off x="160935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67"/>
            <p:cNvSpPr/>
            <p:nvPr/>
          </p:nvSpPr>
          <p:spPr>
            <a:xfrm>
              <a:off x="160935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67"/>
            <p:cNvSpPr/>
            <p:nvPr/>
          </p:nvSpPr>
          <p:spPr>
            <a:xfrm>
              <a:off x="16093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67"/>
            <p:cNvSpPr/>
            <p:nvPr/>
          </p:nvSpPr>
          <p:spPr>
            <a:xfrm>
              <a:off x="160935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67"/>
            <p:cNvSpPr/>
            <p:nvPr/>
          </p:nvSpPr>
          <p:spPr>
            <a:xfrm>
              <a:off x="16093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67"/>
            <p:cNvSpPr/>
            <p:nvPr/>
          </p:nvSpPr>
          <p:spPr>
            <a:xfrm>
              <a:off x="1609350" y="1647400"/>
              <a:ext cx="62200" cy="53450"/>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67"/>
            <p:cNvSpPr/>
            <p:nvPr/>
          </p:nvSpPr>
          <p:spPr>
            <a:xfrm>
              <a:off x="16093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67"/>
            <p:cNvSpPr/>
            <p:nvPr/>
          </p:nvSpPr>
          <p:spPr>
            <a:xfrm>
              <a:off x="16093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67"/>
            <p:cNvSpPr/>
            <p:nvPr/>
          </p:nvSpPr>
          <p:spPr>
            <a:xfrm>
              <a:off x="16093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67"/>
            <p:cNvSpPr/>
            <p:nvPr/>
          </p:nvSpPr>
          <p:spPr>
            <a:xfrm>
              <a:off x="160935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67"/>
            <p:cNvSpPr/>
            <p:nvPr/>
          </p:nvSpPr>
          <p:spPr>
            <a:xfrm>
              <a:off x="1533125" y="2942425"/>
              <a:ext cx="62425" cy="53450"/>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67"/>
            <p:cNvSpPr/>
            <p:nvPr/>
          </p:nvSpPr>
          <p:spPr>
            <a:xfrm>
              <a:off x="1533125"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67"/>
            <p:cNvSpPr/>
            <p:nvPr/>
          </p:nvSpPr>
          <p:spPr>
            <a:xfrm>
              <a:off x="1533125" y="2561575"/>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67"/>
            <p:cNvSpPr/>
            <p:nvPr/>
          </p:nvSpPr>
          <p:spPr>
            <a:xfrm>
              <a:off x="1533125"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67"/>
            <p:cNvSpPr/>
            <p:nvPr/>
          </p:nvSpPr>
          <p:spPr>
            <a:xfrm>
              <a:off x="1533125" y="2409350"/>
              <a:ext cx="62425" cy="5335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67"/>
            <p:cNvSpPr/>
            <p:nvPr/>
          </p:nvSpPr>
          <p:spPr>
            <a:xfrm>
              <a:off x="1533125" y="2333125"/>
              <a:ext cx="62425" cy="53450"/>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67"/>
            <p:cNvSpPr/>
            <p:nvPr/>
          </p:nvSpPr>
          <p:spPr>
            <a:xfrm>
              <a:off x="1533125" y="2256925"/>
              <a:ext cx="62575" cy="53425"/>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67"/>
            <p:cNvSpPr/>
            <p:nvPr/>
          </p:nvSpPr>
          <p:spPr>
            <a:xfrm>
              <a:off x="1533125" y="2180700"/>
              <a:ext cx="62425" cy="5335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67"/>
            <p:cNvSpPr/>
            <p:nvPr/>
          </p:nvSpPr>
          <p:spPr>
            <a:xfrm>
              <a:off x="1533125" y="21045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67"/>
            <p:cNvSpPr/>
            <p:nvPr/>
          </p:nvSpPr>
          <p:spPr>
            <a:xfrm>
              <a:off x="1533125" y="2028275"/>
              <a:ext cx="62425" cy="53450"/>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67"/>
            <p:cNvSpPr/>
            <p:nvPr/>
          </p:nvSpPr>
          <p:spPr>
            <a:xfrm>
              <a:off x="1533125" y="1952050"/>
              <a:ext cx="62425" cy="53450"/>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67"/>
            <p:cNvSpPr/>
            <p:nvPr/>
          </p:nvSpPr>
          <p:spPr>
            <a:xfrm>
              <a:off x="1533125" y="1876050"/>
              <a:ext cx="62425" cy="53275"/>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67"/>
            <p:cNvSpPr/>
            <p:nvPr/>
          </p:nvSpPr>
          <p:spPr>
            <a:xfrm>
              <a:off x="1533125"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67"/>
            <p:cNvSpPr/>
            <p:nvPr/>
          </p:nvSpPr>
          <p:spPr>
            <a:xfrm>
              <a:off x="1533125"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67"/>
            <p:cNvSpPr/>
            <p:nvPr/>
          </p:nvSpPr>
          <p:spPr>
            <a:xfrm>
              <a:off x="1533125" y="164740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67"/>
            <p:cNvSpPr/>
            <p:nvPr/>
          </p:nvSpPr>
          <p:spPr>
            <a:xfrm>
              <a:off x="1533125" y="134275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67"/>
            <p:cNvSpPr/>
            <p:nvPr/>
          </p:nvSpPr>
          <p:spPr>
            <a:xfrm>
              <a:off x="1456925"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67"/>
            <p:cNvSpPr/>
            <p:nvPr/>
          </p:nvSpPr>
          <p:spPr>
            <a:xfrm>
              <a:off x="1456925" y="2790200"/>
              <a:ext cx="62425" cy="5335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67"/>
            <p:cNvSpPr/>
            <p:nvPr/>
          </p:nvSpPr>
          <p:spPr>
            <a:xfrm>
              <a:off x="145692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67"/>
            <p:cNvSpPr/>
            <p:nvPr/>
          </p:nvSpPr>
          <p:spPr>
            <a:xfrm>
              <a:off x="1456925"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67"/>
            <p:cNvSpPr/>
            <p:nvPr/>
          </p:nvSpPr>
          <p:spPr>
            <a:xfrm>
              <a:off x="1456925" y="2561575"/>
              <a:ext cx="62425" cy="53425"/>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67"/>
            <p:cNvSpPr/>
            <p:nvPr/>
          </p:nvSpPr>
          <p:spPr>
            <a:xfrm>
              <a:off x="1456925" y="2485550"/>
              <a:ext cx="62425" cy="53300"/>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67"/>
            <p:cNvSpPr/>
            <p:nvPr/>
          </p:nvSpPr>
          <p:spPr>
            <a:xfrm>
              <a:off x="1456925" y="2409350"/>
              <a:ext cx="62425" cy="5335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67"/>
            <p:cNvSpPr/>
            <p:nvPr/>
          </p:nvSpPr>
          <p:spPr>
            <a:xfrm>
              <a:off x="1456925"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67"/>
            <p:cNvSpPr/>
            <p:nvPr/>
          </p:nvSpPr>
          <p:spPr>
            <a:xfrm>
              <a:off x="145692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67"/>
            <p:cNvSpPr/>
            <p:nvPr/>
          </p:nvSpPr>
          <p:spPr>
            <a:xfrm>
              <a:off x="1456925" y="2180700"/>
              <a:ext cx="62425" cy="5335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67"/>
            <p:cNvSpPr/>
            <p:nvPr/>
          </p:nvSpPr>
          <p:spPr>
            <a:xfrm>
              <a:off x="145692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67"/>
            <p:cNvSpPr/>
            <p:nvPr/>
          </p:nvSpPr>
          <p:spPr>
            <a:xfrm>
              <a:off x="1456925" y="2028275"/>
              <a:ext cx="62425" cy="53450"/>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67"/>
            <p:cNvSpPr/>
            <p:nvPr/>
          </p:nvSpPr>
          <p:spPr>
            <a:xfrm>
              <a:off x="1456925" y="1952050"/>
              <a:ext cx="62425" cy="53450"/>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67"/>
            <p:cNvSpPr/>
            <p:nvPr/>
          </p:nvSpPr>
          <p:spPr>
            <a:xfrm>
              <a:off x="145692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67"/>
            <p:cNvSpPr/>
            <p:nvPr/>
          </p:nvSpPr>
          <p:spPr>
            <a:xfrm>
              <a:off x="1456925" y="1799850"/>
              <a:ext cx="62425" cy="5332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67"/>
            <p:cNvSpPr/>
            <p:nvPr/>
          </p:nvSpPr>
          <p:spPr>
            <a:xfrm>
              <a:off x="145692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67"/>
            <p:cNvSpPr/>
            <p:nvPr/>
          </p:nvSpPr>
          <p:spPr>
            <a:xfrm>
              <a:off x="1456925" y="1647400"/>
              <a:ext cx="62425" cy="53450"/>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67"/>
            <p:cNvSpPr/>
            <p:nvPr/>
          </p:nvSpPr>
          <p:spPr>
            <a:xfrm>
              <a:off x="1456925" y="1571400"/>
              <a:ext cx="62425" cy="5325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67"/>
            <p:cNvSpPr/>
            <p:nvPr/>
          </p:nvSpPr>
          <p:spPr>
            <a:xfrm>
              <a:off x="1456925" y="1266550"/>
              <a:ext cx="62425" cy="53450"/>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67"/>
            <p:cNvSpPr/>
            <p:nvPr/>
          </p:nvSpPr>
          <p:spPr>
            <a:xfrm>
              <a:off x="1380900"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67"/>
            <p:cNvSpPr/>
            <p:nvPr/>
          </p:nvSpPr>
          <p:spPr>
            <a:xfrm>
              <a:off x="1380900"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67"/>
            <p:cNvSpPr/>
            <p:nvPr/>
          </p:nvSpPr>
          <p:spPr>
            <a:xfrm>
              <a:off x="1380900"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67"/>
            <p:cNvSpPr/>
            <p:nvPr/>
          </p:nvSpPr>
          <p:spPr>
            <a:xfrm>
              <a:off x="13809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67"/>
            <p:cNvSpPr/>
            <p:nvPr/>
          </p:nvSpPr>
          <p:spPr>
            <a:xfrm>
              <a:off x="1380900"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67"/>
            <p:cNvSpPr/>
            <p:nvPr/>
          </p:nvSpPr>
          <p:spPr>
            <a:xfrm>
              <a:off x="13809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67"/>
            <p:cNvSpPr/>
            <p:nvPr/>
          </p:nvSpPr>
          <p:spPr>
            <a:xfrm>
              <a:off x="13809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67"/>
            <p:cNvSpPr/>
            <p:nvPr/>
          </p:nvSpPr>
          <p:spPr>
            <a:xfrm>
              <a:off x="1380900"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67"/>
            <p:cNvSpPr/>
            <p:nvPr/>
          </p:nvSpPr>
          <p:spPr>
            <a:xfrm>
              <a:off x="13809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67"/>
            <p:cNvSpPr/>
            <p:nvPr/>
          </p:nvSpPr>
          <p:spPr>
            <a:xfrm>
              <a:off x="13809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67"/>
            <p:cNvSpPr/>
            <p:nvPr/>
          </p:nvSpPr>
          <p:spPr>
            <a:xfrm>
              <a:off x="13809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67"/>
            <p:cNvSpPr/>
            <p:nvPr/>
          </p:nvSpPr>
          <p:spPr>
            <a:xfrm>
              <a:off x="13809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67"/>
            <p:cNvSpPr/>
            <p:nvPr/>
          </p:nvSpPr>
          <p:spPr>
            <a:xfrm>
              <a:off x="13809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67"/>
            <p:cNvSpPr/>
            <p:nvPr/>
          </p:nvSpPr>
          <p:spPr>
            <a:xfrm>
              <a:off x="13809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67"/>
            <p:cNvSpPr/>
            <p:nvPr/>
          </p:nvSpPr>
          <p:spPr>
            <a:xfrm>
              <a:off x="13809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67"/>
            <p:cNvSpPr/>
            <p:nvPr/>
          </p:nvSpPr>
          <p:spPr>
            <a:xfrm>
              <a:off x="138090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67"/>
            <p:cNvSpPr/>
            <p:nvPr/>
          </p:nvSpPr>
          <p:spPr>
            <a:xfrm>
              <a:off x="13809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67"/>
            <p:cNvSpPr/>
            <p:nvPr/>
          </p:nvSpPr>
          <p:spPr>
            <a:xfrm>
              <a:off x="13809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67"/>
            <p:cNvSpPr/>
            <p:nvPr/>
          </p:nvSpPr>
          <p:spPr>
            <a:xfrm>
              <a:off x="13047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67"/>
            <p:cNvSpPr/>
            <p:nvPr/>
          </p:nvSpPr>
          <p:spPr>
            <a:xfrm>
              <a:off x="130470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67"/>
            <p:cNvSpPr/>
            <p:nvPr/>
          </p:nvSpPr>
          <p:spPr>
            <a:xfrm>
              <a:off x="130470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67"/>
            <p:cNvSpPr/>
            <p:nvPr/>
          </p:nvSpPr>
          <p:spPr>
            <a:xfrm>
              <a:off x="13047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67"/>
            <p:cNvSpPr/>
            <p:nvPr/>
          </p:nvSpPr>
          <p:spPr>
            <a:xfrm>
              <a:off x="130470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67"/>
            <p:cNvSpPr/>
            <p:nvPr/>
          </p:nvSpPr>
          <p:spPr>
            <a:xfrm>
              <a:off x="130470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67"/>
            <p:cNvSpPr/>
            <p:nvPr/>
          </p:nvSpPr>
          <p:spPr>
            <a:xfrm>
              <a:off x="13047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67"/>
            <p:cNvSpPr/>
            <p:nvPr/>
          </p:nvSpPr>
          <p:spPr>
            <a:xfrm>
              <a:off x="13047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67"/>
            <p:cNvSpPr/>
            <p:nvPr/>
          </p:nvSpPr>
          <p:spPr>
            <a:xfrm>
              <a:off x="13047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67"/>
            <p:cNvSpPr/>
            <p:nvPr/>
          </p:nvSpPr>
          <p:spPr>
            <a:xfrm>
              <a:off x="13047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67"/>
            <p:cNvSpPr/>
            <p:nvPr/>
          </p:nvSpPr>
          <p:spPr>
            <a:xfrm>
              <a:off x="1304700" y="17998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67"/>
            <p:cNvSpPr/>
            <p:nvPr/>
          </p:nvSpPr>
          <p:spPr>
            <a:xfrm>
              <a:off x="13047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67"/>
            <p:cNvSpPr/>
            <p:nvPr/>
          </p:nvSpPr>
          <p:spPr>
            <a:xfrm>
              <a:off x="130470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67"/>
            <p:cNvSpPr/>
            <p:nvPr/>
          </p:nvSpPr>
          <p:spPr>
            <a:xfrm>
              <a:off x="130470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67"/>
            <p:cNvSpPr/>
            <p:nvPr/>
          </p:nvSpPr>
          <p:spPr>
            <a:xfrm>
              <a:off x="13047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67"/>
            <p:cNvSpPr/>
            <p:nvPr/>
          </p:nvSpPr>
          <p:spPr>
            <a:xfrm>
              <a:off x="13047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67"/>
            <p:cNvSpPr/>
            <p:nvPr/>
          </p:nvSpPr>
          <p:spPr>
            <a:xfrm>
              <a:off x="1304700" y="11905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67"/>
            <p:cNvSpPr/>
            <p:nvPr/>
          </p:nvSpPr>
          <p:spPr>
            <a:xfrm>
              <a:off x="12284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67"/>
            <p:cNvSpPr/>
            <p:nvPr/>
          </p:nvSpPr>
          <p:spPr>
            <a:xfrm>
              <a:off x="12284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67"/>
            <p:cNvSpPr/>
            <p:nvPr/>
          </p:nvSpPr>
          <p:spPr>
            <a:xfrm>
              <a:off x="12284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67"/>
            <p:cNvSpPr/>
            <p:nvPr/>
          </p:nvSpPr>
          <p:spPr>
            <a:xfrm>
              <a:off x="12284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67"/>
            <p:cNvSpPr/>
            <p:nvPr/>
          </p:nvSpPr>
          <p:spPr>
            <a:xfrm>
              <a:off x="1228475"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67"/>
            <p:cNvSpPr/>
            <p:nvPr/>
          </p:nvSpPr>
          <p:spPr>
            <a:xfrm>
              <a:off x="1228475"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67"/>
            <p:cNvSpPr/>
            <p:nvPr/>
          </p:nvSpPr>
          <p:spPr>
            <a:xfrm>
              <a:off x="1228475"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67"/>
            <p:cNvSpPr/>
            <p:nvPr/>
          </p:nvSpPr>
          <p:spPr>
            <a:xfrm>
              <a:off x="12284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67"/>
            <p:cNvSpPr/>
            <p:nvPr/>
          </p:nvSpPr>
          <p:spPr>
            <a:xfrm>
              <a:off x="12284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67"/>
            <p:cNvSpPr/>
            <p:nvPr/>
          </p:nvSpPr>
          <p:spPr>
            <a:xfrm>
              <a:off x="12284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67"/>
            <p:cNvSpPr/>
            <p:nvPr/>
          </p:nvSpPr>
          <p:spPr>
            <a:xfrm>
              <a:off x="12284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67"/>
            <p:cNvSpPr/>
            <p:nvPr/>
          </p:nvSpPr>
          <p:spPr>
            <a:xfrm>
              <a:off x="122847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67"/>
            <p:cNvSpPr/>
            <p:nvPr/>
          </p:nvSpPr>
          <p:spPr>
            <a:xfrm>
              <a:off x="12284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67"/>
            <p:cNvSpPr/>
            <p:nvPr/>
          </p:nvSpPr>
          <p:spPr>
            <a:xfrm>
              <a:off x="12284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67"/>
            <p:cNvSpPr/>
            <p:nvPr/>
          </p:nvSpPr>
          <p:spPr>
            <a:xfrm>
              <a:off x="12284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67"/>
            <p:cNvSpPr/>
            <p:nvPr/>
          </p:nvSpPr>
          <p:spPr>
            <a:xfrm>
              <a:off x="12284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67"/>
            <p:cNvSpPr/>
            <p:nvPr/>
          </p:nvSpPr>
          <p:spPr>
            <a:xfrm>
              <a:off x="1228475"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67"/>
            <p:cNvSpPr/>
            <p:nvPr/>
          </p:nvSpPr>
          <p:spPr>
            <a:xfrm>
              <a:off x="12284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67"/>
            <p:cNvSpPr/>
            <p:nvPr/>
          </p:nvSpPr>
          <p:spPr>
            <a:xfrm>
              <a:off x="1152275" y="2561575"/>
              <a:ext cx="62400" cy="53425"/>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67"/>
            <p:cNvSpPr/>
            <p:nvPr/>
          </p:nvSpPr>
          <p:spPr>
            <a:xfrm>
              <a:off x="1152275" y="2485550"/>
              <a:ext cx="62400" cy="53300"/>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67"/>
            <p:cNvSpPr/>
            <p:nvPr/>
          </p:nvSpPr>
          <p:spPr>
            <a:xfrm>
              <a:off x="1152275" y="2409350"/>
              <a:ext cx="62400" cy="5335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67"/>
            <p:cNvSpPr/>
            <p:nvPr/>
          </p:nvSpPr>
          <p:spPr>
            <a:xfrm>
              <a:off x="1152275"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67"/>
            <p:cNvSpPr/>
            <p:nvPr/>
          </p:nvSpPr>
          <p:spPr>
            <a:xfrm>
              <a:off x="11522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67"/>
            <p:cNvSpPr/>
            <p:nvPr/>
          </p:nvSpPr>
          <p:spPr>
            <a:xfrm>
              <a:off x="1152275" y="2180700"/>
              <a:ext cx="62400" cy="5335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67"/>
            <p:cNvSpPr/>
            <p:nvPr/>
          </p:nvSpPr>
          <p:spPr>
            <a:xfrm>
              <a:off x="1152275" y="210450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67"/>
            <p:cNvSpPr/>
            <p:nvPr/>
          </p:nvSpPr>
          <p:spPr>
            <a:xfrm>
              <a:off x="1152275"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67"/>
            <p:cNvSpPr/>
            <p:nvPr/>
          </p:nvSpPr>
          <p:spPr>
            <a:xfrm>
              <a:off x="1152275"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67"/>
            <p:cNvSpPr/>
            <p:nvPr/>
          </p:nvSpPr>
          <p:spPr>
            <a:xfrm>
              <a:off x="1152275"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67"/>
            <p:cNvSpPr/>
            <p:nvPr/>
          </p:nvSpPr>
          <p:spPr>
            <a:xfrm>
              <a:off x="1152275" y="179985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67"/>
            <p:cNvSpPr/>
            <p:nvPr/>
          </p:nvSpPr>
          <p:spPr>
            <a:xfrm>
              <a:off x="1152275" y="1723625"/>
              <a:ext cx="62400" cy="5335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67"/>
            <p:cNvSpPr/>
            <p:nvPr/>
          </p:nvSpPr>
          <p:spPr>
            <a:xfrm>
              <a:off x="11522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67"/>
            <p:cNvSpPr/>
            <p:nvPr/>
          </p:nvSpPr>
          <p:spPr>
            <a:xfrm>
              <a:off x="1152275"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67"/>
            <p:cNvSpPr/>
            <p:nvPr/>
          </p:nvSpPr>
          <p:spPr>
            <a:xfrm>
              <a:off x="1152275"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67"/>
            <p:cNvSpPr/>
            <p:nvPr/>
          </p:nvSpPr>
          <p:spPr>
            <a:xfrm>
              <a:off x="1076050"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67"/>
            <p:cNvSpPr/>
            <p:nvPr/>
          </p:nvSpPr>
          <p:spPr>
            <a:xfrm>
              <a:off x="10760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67"/>
            <p:cNvSpPr/>
            <p:nvPr/>
          </p:nvSpPr>
          <p:spPr>
            <a:xfrm>
              <a:off x="10760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67"/>
            <p:cNvSpPr/>
            <p:nvPr/>
          </p:nvSpPr>
          <p:spPr>
            <a:xfrm>
              <a:off x="10760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67"/>
            <p:cNvSpPr/>
            <p:nvPr/>
          </p:nvSpPr>
          <p:spPr>
            <a:xfrm>
              <a:off x="1076050"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67"/>
            <p:cNvSpPr/>
            <p:nvPr/>
          </p:nvSpPr>
          <p:spPr>
            <a:xfrm>
              <a:off x="10760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67"/>
            <p:cNvSpPr/>
            <p:nvPr/>
          </p:nvSpPr>
          <p:spPr>
            <a:xfrm>
              <a:off x="1076050"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67"/>
            <p:cNvSpPr/>
            <p:nvPr/>
          </p:nvSpPr>
          <p:spPr>
            <a:xfrm>
              <a:off x="10760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67"/>
            <p:cNvSpPr/>
            <p:nvPr/>
          </p:nvSpPr>
          <p:spPr>
            <a:xfrm>
              <a:off x="10760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67"/>
            <p:cNvSpPr/>
            <p:nvPr/>
          </p:nvSpPr>
          <p:spPr>
            <a:xfrm>
              <a:off x="10760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67"/>
            <p:cNvSpPr/>
            <p:nvPr/>
          </p:nvSpPr>
          <p:spPr>
            <a:xfrm>
              <a:off x="1076050"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67"/>
            <p:cNvSpPr/>
            <p:nvPr/>
          </p:nvSpPr>
          <p:spPr>
            <a:xfrm>
              <a:off x="1076050" y="1571400"/>
              <a:ext cx="62425" cy="5325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67"/>
            <p:cNvSpPr/>
            <p:nvPr/>
          </p:nvSpPr>
          <p:spPr>
            <a:xfrm>
              <a:off x="1076050"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67"/>
            <p:cNvSpPr/>
            <p:nvPr/>
          </p:nvSpPr>
          <p:spPr>
            <a:xfrm>
              <a:off x="1076050"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67"/>
            <p:cNvSpPr/>
            <p:nvPr/>
          </p:nvSpPr>
          <p:spPr>
            <a:xfrm>
              <a:off x="1076050"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67"/>
            <p:cNvSpPr/>
            <p:nvPr/>
          </p:nvSpPr>
          <p:spPr>
            <a:xfrm>
              <a:off x="1000050"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67"/>
            <p:cNvSpPr/>
            <p:nvPr/>
          </p:nvSpPr>
          <p:spPr>
            <a:xfrm>
              <a:off x="1000050" y="2028275"/>
              <a:ext cx="62200" cy="53450"/>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67"/>
            <p:cNvSpPr/>
            <p:nvPr/>
          </p:nvSpPr>
          <p:spPr>
            <a:xfrm>
              <a:off x="1000050"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67"/>
            <p:cNvSpPr/>
            <p:nvPr/>
          </p:nvSpPr>
          <p:spPr>
            <a:xfrm>
              <a:off x="1000050"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67"/>
            <p:cNvSpPr/>
            <p:nvPr/>
          </p:nvSpPr>
          <p:spPr>
            <a:xfrm>
              <a:off x="10000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67"/>
            <p:cNvSpPr/>
            <p:nvPr/>
          </p:nvSpPr>
          <p:spPr>
            <a:xfrm>
              <a:off x="1000050"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67"/>
            <p:cNvSpPr/>
            <p:nvPr/>
          </p:nvSpPr>
          <p:spPr>
            <a:xfrm>
              <a:off x="1000050" y="164740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67"/>
            <p:cNvSpPr/>
            <p:nvPr/>
          </p:nvSpPr>
          <p:spPr>
            <a:xfrm>
              <a:off x="1000050"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67"/>
            <p:cNvSpPr/>
            <p:nvPr/>
          </p:nvSpPr>
          <p:spPr>
            <a:xfrm>
              <a:off x="1000050" y="134275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67"/>
            <p:cNvSpPr/>
            <p:nvPr/>
          </p:nvSpPr>
          <p:spPr>
            <a:xfrm>
              <a:off x="92382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67"/>
            <p:cNvSpPr/>
            <p:nvPr/>
          </p:nvSpPr>
          <p:spPr>
            <a:xfrm>
              <a:off x="92382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67"/>
            <p:cNvSpPr/>
            <p:nvPr/>
          </p:nvSpPr>
          <p:spPr>
            <a:xfrm>
              <a:off x="923825"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67"/>
            <p:cNvSpPr/>
            <p:nvPr/>
          </p:nvSpPr>
          <p:spPr>
            <a:xfrm>
              <a:off x="92382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67"/>
            <p:cNvSpPr/>
            <p:nvPr/>
          </p:nvSpPr>
          <p:spPr>
            <a:xfrm>
              <a:off x="92382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67"/>
            <p:cNvSpPr/>
            <p:nvPr/>
          </p:nvSpPr>
          <p:spPr>
            <a:xfrm>
              <a:off x="92382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67"/>
            <p:cNvSpPr/>
            <p:nvPr/>
          </p:nvSpPr>
          <p:spPr>
            <a:xfrm>
              <a:off x="92382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67"/>
            <p:cNvSpPr/>
            <p:nvPr/>
          </p:nvSpPr>
          <p:spPr>
            <a:xfrm>
              <a:off x="8476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67"/>
            <p:cNvSpPr/>
            <p:nvPr/>
          </p:nvSpPr>
          <p:spPr>
            <a:xfrm>
              <a:off x="8476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67"/>
            <p:cNvSpPr/>
            <p:nvPr/>
          </p:nvSpPr>
          <p:spPr>
            <a:xfrm>
              <a:off x="8476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67"/>
            <p:cNvSpPr/>
            <p:nvPr/>
          </p:nvSpPr>
          <p:spPr>
            <a:xfrm>
              <a:off x="8476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67"/>
            <p:cNvSpPr/>
            <p:nvPr/>
          </p:nvSpPr>
          <p:spPr>
            <a:xfrm>
              <a:off x="8476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67"/>
            <p:cNvSpPr/>
            <p:nvPr/>
          </p:nvSpPr>
          <p:spPr>
            <a:xfrm>
              <a:off x="8476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67"/>
            <p:cNvSpPr/>
            <p:nvPr/>
          </p:nvSpPr>
          <p:spPr>
            <a:xfrm>
              <a:off x="771400"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67"/>
            <p:cNvSpPr/>
            <p:nvPr/>
          </p:nvSpPr>
          <p:spPr>
            <a:xfrm>
              <a:off x="771400"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67"/>
            <p:cNvSpPr/>
            <p:nvPr/>
          </p:nvSpPr>
          <p:spPr>
            <a:xfrm>
              <a:off x="7714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67"/>
            <p:cNvSpPr/>
            <p:nvPr/>
          </p:nvSpPr>
          <p:spPr>
            <a:xfrm>
              <a:off x="771400"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67"/>
            <p:cNvSpPr/>
            <p:nvPr/>
          </p:nvSpPr>
          <p:spPr>
            <a:xfrm>
              <a:off x="695200" y="1799850"/>
              <a:ext cx="62200" cy="5332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67"/>
            <p:cNvSpPr/>
            <p:nvPr/>
          </p:nvSpPr>
          <p:spPr>
            <a:xfrm>
              <a:off x="695200" y="1723625"/>
              <a:ext cx="62200" cy="5335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67"/>
            <p:cNvSpPr/>
            <p:nvPr/>
          </p:nvSpPr>
          <p:spPr>
            <a:xfrm>
              <a:off x="69520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67"/>
            <p:cNvSpPr/>
            <p:nvPr/>
          </p:nvSpPr>
          <p:spPr>
            <a:xfrm>
              <a:off x="695200" y="1571400"/>
              <a:ext cx="62200" cy="5325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67"/>
            <p:cNvSpPr/>
            <p:nvPr/>
          </p:nvSpPr>
          <p:spPr>
            <a:xfrm>
              <a:off x="6189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67"/>
            <p:cNvSpPr/>
            <p:nvPr/>
          </p:nvSpPr>
          <p:spPr>
            <a:xfrm>
              <a:off x="6189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67"/>
            <p:cNvSpPr/>
            <p:nvPr/>
          </p:nvSpPr>
          <p:spPr>
            <a:xfrm>
              <a:off x="618975" y="1647400"/>
              <a:ext cx="62225" cy="53450"/>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67"/>
            <p:cNvSpPr/>
            <p:nvPr/>
          </p:nvSpPr>
          <p:spPr>
            <a:xfrm>
              <a:off x="6189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67"/>
            <p:cNvSpPr/>
            <p:nvPr/>
          </p:nvSpPr>
          <p:spPr>
            <a:xfrm>
              <a:off x="542775"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67"/>
            <p:cNvSpPr/>
            <p:nvPr/>
          </p:nvSpPr>
          <p:spPr>
            <a:xfrm>
              <a:off x="542775"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67"/>
            <p:cNvSpPr/>
            <p:nvPr/>
          </p:nvSpPr>
          <p:spPr>
            <a:xfrm>
              <a:off x="5427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67"/>
            <p:cNvSpPr/>
            <p:nvPr/>
          </p:nvSpPr>
          <p:spPr>
            <a:xfrm>
              <a:off x="542775" y="1571400"/>
              <a:ext cx="62400" cy="5325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67"/>
            <p:cNvSpPr/>
            <p:nvPr/>
          </p:nvSpPr>
          <p:spPr>
            <a:xfrm>
              <a:off x="466550" y="1799850"/>
              <a:ext cx="62425" cy="5332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67"/>
            <p:cNvSpPr/>
            <p:nvPr/>
          </p:nvSpPr>
          <p:spPr>
            <a:xfrm>
              <a:off x="466550" y="1723625"/>
              <a:ext cx="62425" cy="5335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67"/>
            <p:cNvSpPr/>
            <p:nvPr/>
          </p:nvSpPr>
          <p:spPr>
            <a:xfrm>
              <a:off x="466550" y="1647400"/>
              <a:ext cx="62425" cy="53450"/>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67"/>
            <p:cNvSpPr/>
            <p:nvPr/>
          </p:nvSpPr>
          <p:spPr>
            <a:xfrm>
              <a:off x="466550" y="1571400"/>
              <a:ext cx="62425" cy="5325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67"/>
            <p:cNvSpPr/>
            <p:nvPr/>
          </p:nvSpPr>
          <p:spPr>
            <a:xfrm>
              <a:off x="390550" y="1876050"/>
              <a:ext cx="62350" cy="53275"/>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67"/>
            <p:cNvSpPr/>
            <p:nvPr/>
          </p:nvSpPr>
          <p:spPr>
            <a:xfrm>
              <a:off x="390550" y="1799825"/>
              <a:ext cx="62350" cy="53300"/>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67"/>
            <p:cNvSpPr/>
            <p:nvPr/>
          </p:nvSpPr>
          <p:spPr>
            <a:xfrm>
              <a:off x="390550" y="1723625"/>
              <a:ext cx="62400" cy="5335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67"/>
            <p:cNvSpPr/>
            <p:nvPr/>
          </p:nvSpPr>
          <p:spPr>
            <a:xfrm>
              <a:off x="39055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67"/>
            <p:cNvSpPr/>
            <p:nvPr/>
          </p:nvSpPr>
          <p:spPr>
            <a:xfrm>
              <a:off x="390550" y="1571400"/>
              <a:ext cx="62350" cy="53275"/>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67"/>
            <p:cNvSpPr/>
            <p:nvPr/>
          </p:nvSpPr>
          <p:spPr>
            <a:xfrm>
              <a:off x="314325" y="1952050"/>
              <a:ext cx="62225" cy="53450"/>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67"/>
            <p:cNvSpPr/>
            <p:nvPr/>
          </p:nvSpPr>
          <p:spPr>
            <a:xfrm>
              <a:off x="314325" y="1876050"/>
              <a:ext cx="62225" cy="53275"/>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67"/>
            <p:cNvSpPr/>
            <p:nvPr/>
          </p:nvSpPr>
          <p:spPr>
            <a:xfrm>
              <a:off x="314325" y="1799850"/>
              <a:ext cx="62225" cy="5332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67"/>
            <p:cNvSpPr/>
            <p:nvPr/>
          </p:nvSpPr>
          <p:spPr>
            <a:xfrm>
              <a:off x="314325" y="1723625"/>
              <a:ext cx="62225" cy="5335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67"/>
            <p:cNvSpPr/>
            <p:nvPr/>
          </p:nvSpPr>
          <p:spPr>
            <a:xfrm>
              <a:off x="314325" y="1647400"/>
              <a:ext cx="62225" cy="53450"/>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67"/>
            <p:cNvSpPr/>
            <p:nvPr/>
          </p:nvSpPr>
          <p:spPr>
            <a:xfrm>
              <a:off x="314325" y="1571400"/>
              <a:ext cx="62150" cy="5325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67"/>
            <p:cNvSpPr/>
            <p:nvPr/>
          </p:nvSpPr>
          <p:spPr>
            <a:xfrm>
              <a:off x="238125"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67"/>
            <p:cNvSpPr/>
            <p:nvPr/>
          </p:nvSpPr>
          <p:spPr>
            <a:xfrm>
              <a:off x="238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67"/>
            <p:cNvSpPr/>
            <p:nvPr/>
          </p:nvSpPr>
          <p:spPr>
            <a:xfrm>
              <a:off x="238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67"/>
            <p:cNvSpPr/>
            <p:nvPr/>
          </p:nvSpPr>
          <p:spPr>
            <a:xfrm>
              <a:off x="2381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67"/>
            <p:cNvSpPr/>
            <p:nvPr/>
          </p:nvSpPr>
          <p:spPr>
            <a:xfrm>
              <a:off x="4427825" y="26377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67"/>
            <p:cNvSpPr/>
            <p:nvPr/>
          </p:nvSpPr>
          <p:spPr>
            <a:xfrm>
              <a:off x="4427825" y="2714000"/>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67"/>
            <p:cNvSpPr/>
            <p:nvPr/>
          </p:nvSpPr>
          <p:spPr>
            <a:xfrm>
              <a:off x="4504050"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67"/>
            <p:cNvSpPr/>
            <p:nvPr/>
          </p:nvSpPr>
          <p:spPr>
            <a:xfrm>
              <a:off x="450405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67"/>
            <p:cNvSpPr/>
            <p:nvPr/>
          </p:nvSpPr>
          <p:spPr>
            <a:xfrm>
              <a:off x="458025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67"/>
            <p:cNvSpPr/>
            <p:nvPr/>
          </p:nvSpPr>
          <p:spPr>
            <a:xfrm>
              <a:off x="450405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67"/>
            <p:cNvSpPr/>
            <p:nvPr/>
          </p:nvSpPr>
          <p:spPr>
            <a:xfrm>
              <a:off x="5113350" y="14952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67"/>
            <p:cNvSpPr/>
            <p:nvPr/>
          </p:nvSpPr>
          <p:spPr>
            <a:xfrm>
              <a:off x="5113350" y="1571400"/>
              <a:ext cx="62400" cy="53250"/>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67"/>
            <p:cNvSpPr/>
            <p:nvPr/>
          </p:nvSpPr>
          <p:spPr>
            <a:xfrm>
              <a:off x="5113350" y="164740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67"/>
            <p:cNvSpPr/>
            <p:nvPr/>
          </p:nvSpPr>
          <p:spPr>
            <a:xfrm>
              <a:off x="5113350" y="172362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67"/>
            <p:cNvSpPr/>
            <p:nvPr/>
          </p:nvSpPr>
          <p:spPr>
            <a:xfrm>
              <a:off x="5113350" y="179985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67"/>
            <p:cNvSpPr/>
            <p:nvPr/>
          </p:nvSpPr>
          <p:spPr>
            <a:xfrm>
              <a:off x="5113350" y="1876050"/>
              <a:ext cx="62400" cy="5335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67"/>
            <p:cNvSpPr/>
            <p:nvPr/>
          </p:nvSpPr>
          <p:spPr>
            <a:xfrm>
              <a:off x="5113350" y="1952050"/>
              <a:ext cx="62400" cy="53450"/>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67"/>
            <p:cNvSpPr/>
            <p:nvPr/>
          </p:nvSpPr>
          <p:spPr>
            <a:xfrm>
              <a:off x="5113350" y="2028275"/>
              <a:ext cx="62400" cy="53450"/>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67"/>
            <p:cNvSpPr/>
            <p:nvPr/>
          </p:nvSpPr>
          <p:spPr>
            <a:xfrm>
              <a:off x="5113350" y="21045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67"/>
            <p:cNvSpPr/>
            <p:nvPr/>
          </p:nvSpPr>
          <p:spPr>
            <a:xfrm>
              <a:off x="5113350" y="2180700"/>
              <a:ext cx="62400" cy="5335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67"/>
            <p:cNvSpPr/>
            <p:nvPr/>
          </p:nvSpPr>
          <p:spPr>
            <a:xfrm>
              <a:off x="5113350" y="2256925"/>
              <a:ext cx="62550" cy="53425"/>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67"/>
            <p:cNvSpPr/>
            <p:nvPr/>
          </p:nvSpPr>
          <p:spPr>
            <a:xfrm>
              <a:off x="5113350" y="2333125"/>
              <a:ext cx="62400" cy="53450"/>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67"/>
            <p:cNvSpPr/>
            <p:nvPr/>
          </p:nvSpPr>
          <p:spPr>
            <a:xfrm>
              <a:off x="5113350" y="2409350"/>
              <a:ext cx="62400" cy="5335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67"/>
            <p:cNvSpPr/>
            <p:nvPr/>
          </p:nvSpPr>
          <p:spPr>
            <a:xfrm>
              <a:off x="5113350" y="2485550"/>
              <a:ext cx="62400" cy="53300"/>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67"/>
            <p:cNvSpPr/>
            <p:nvPr/>
          </p:nvSpPr>
          <p:spPr>
            <a:xfrm>
              <a:off x="473247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67"/>
            <p:cNvSpPr/>
            <p:nvPr/>
          </p:nvSpPr>
          <p:spPr>
            <a:xfrm>
              <a:off x="473247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67"/>
            <p:cNvSpPr/>
            <p:nvPr/>
          </p:nvSpPr>
          <p:spPr>
            <a:xfrm>
              <a:off x="4732475" y="164740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67"/>
            <p:cNvSpPr/>
            <p:nvPr/>
          </p:nvSpPr>
          <p:spPr>
            <a:xfrm>
              <a:off x="473247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67"/>
            <p:cNvSpPr/>
            <p:nvPr/>
          </p:nvSpPr>
          <p:spPr>
            <a:xfrm>
              <a:off x="473247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67"/>
            <p:cNvSpPr/>
            <p:nvPr/>
          </p:nvSpPr>
          <p:spPr>
            <a:xfrm>
              <a:off x="4732475" y="1876050"/>
              <a:ext cx="62425" cy="5335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67"/>
            <p:cNvSpPr/>
            <p:nvPr/>
          </p:nvSpPr>
          <p:spPr>
            <a:xfrm>
              <a:off x="4732475" y="1952050"/>
              <a:ext cx="62425" cy="53450"/>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67"/>
            <p:cNvSpPr/>
            <p:nvPr/>
          </p:nvSpPr>
          <p:spPr>
            <a:xfrm>
              <a:off x="4732475" y="2028275"/>
              <a:ext cx="62425" cy="53450"/>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67"/>
            <p:cNvSpPr/>
            <p:nvPr/>
          </p:nvSpPr>
          <p:spPr>
            <a:xfrm>
              <a:off x="4732475" y="21045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67"/>
            <p:cNvSpPr/>
            <p:nvPr/>
          </p:nvSpPr>
          <p:spPr>
            <a:xfrm>
              <a:off x="4732475" y="2180700"/>
              <a:ext cx="62425" cy="5335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67"/>
            <p:cNvSpPr/>
            <p:nvPr/>
          </p:nvSpPr>
          <p:spPr>
            <a:xfrm>
              <a:off x="4732475" y="2256925"/>
              <a:ext cx="62575" cy="53425"/>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67"/>
            <p:cNvSpPr/>
            <p:nvPr/>
          </p:nvSpPr>
          <p:spPr>
            <a:xfrm>
              <a:off x="4732475" y="2333125"/>
              <a:ext cx="62425" cy="53450"/>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67"/>
            <p:cNvSpPr/>
            <p:nvPr/>
          </p:nvSpPr>
          <p:spPr>
            <a:xfrm>
              <a:off x="4351600" y="2256925"/>
              <a:ext cx="62575" cy="53425"/>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67"/>
            <p:cNvSpPr/>
            <p:nvPr/>
          </p:nvSpPr>
          <p:spPr>
            <a:xfrm>
              <a:off x="4351600" y="2485550"/>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67"/>
            <p:cNvSpPr/>
            <p:nvPr/>
          </p:nvSpPr>
          <p:spPr>
            <a:xfrm>
              <a:off x="4351600" y="240935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67"/>
            <p:cNvSpPr/>
            <p:nvPr/>
          </p:nvSpPr>
          <p:spPr>
            <a:xfrm>
              <a:off x="4351600" y="23331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67"/>
            <p:cNvSpPr/>
            <p:nvPr/>
          </p:nvSpPr>
          <p:spPr>
            <a:xfrm>
              <a:off x="4427825" y="2256925"/>
              <a:ext cx="62575" cy="53425"/>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67"/>
            <p:cNvSpPr/>
            <p:nvPr/>
          </p:nvSpPr>
          <p:spPr>
            <a:xfrm>
              <a:off x="4427825" y="2333125"/>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67"/>
            <p:cNvSpPr/>
            <p:nvPr/>
          </p:nvSpPr>
          <p:spPr>
            <a:xfrm>
              <a:off x="45040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67"/>
            <p:cNvSpPr/>
            <p:nvPr/>
          </p:nvSpPr>
          <p:spPr>
            <a:xfrm>
              <a:off x="450405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67"/>
            <p:cNvSpPr/>
            <p:nvPr/>
          </p:nvSpPr>
          <p:spPr>
            <a:xfrm>
              <a:off x="450405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67"/>
            <p:cNvSpPr/>
            <p:nvPr/>
          </p:nvSpPr>
          <p:spPr>
            <a:xfrm>
              <a:off x="450405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67"/>
            <p:cNvSpPr/>
            <p:nvPr/>
          </p:nvSpPr>
          <p:spPr>
            <a:xfrm>
              <a:off x="4504050" y="1876050"/>
              <a:ext cx="62200" cy="5335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67"/>
            <p:cNvSpPr/>
            <p:nvPr/>
          </p:nvSpPr>
          <p:spPr>
            <a:xfrm>
              <a:off x="45040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67"/>
            <p:cNvSpPr/>
            <p:nvPr/>
          </p:nvSpPr>
          <p:spPr>
            <a:xfrm>
              <a:off x="450405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67"/>
            <p:cNvSpPr/>
            <p:nvPr/>
          </p:nvSpPr>
          <p:spPr>
            <a:xfrm>
              <a:off x="450405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67"/>
            <p:cNvSpPr/>
            <p:nvPr/>
          </p:nvSpPr>
          <p:spPr>
            <a:xfrm>
              <a:off x="450405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67"/>
            <p:cNvSpPr/>
            <p:nvPr/>
          </p:nvSpPr>
          <p:spPr>
            <a:xfrm>
              <a:off x="450405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67"/>
            <p:cNvSpPr/>
            <p:nvPr/>
          </p:nvSpPr>
          <p:spPr>
            <a:xfrm>
              <a:off x="450405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67"/>
            <p:cNvSpPr/>
            <p:nvPr/>
          </p:nvSpPr>
          <p:spPr>
            <a:xfrm>
              <a:off x="4504050"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67"/>
            <p:cNvSpPr/>
            <p:nvPr/>
          </p:nvSpPr>
          <p:spPr>
            <a:xfrm>
              <a:off x="458025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67"/>
            <p:cNvSpPr/>
            <p:nvPr/>
          </p:nvSpPr>
          <p:spPr>
            <a:xfrm>
              <a:off x="458025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67"/>
            <p:cNvSpPr/>
            <p:nvPr/>
          </p:nvSpPr>
          <p:spPr>
            <a:xfrm>
              <a:off x="458025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67"/>
            <p:cNvSpPr/>
            <p:nvPr/>
          </p:nvSpPr>
          <p:spPr>
            <a:xfrm>
              <a:off x="458025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67"/>
            <p:cNvSpPr/>
            <p:nvPr/>
          </p:nvSpPr>
          <p:spPr>
            <a:xfrm>
              <a:off x="4580250"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67"/>
            <p:cNvSpPr/>
            <p:nvPr/>
          </p:nvSpPr>
          <p:spPr>
            <a:xfrm>
              <a:off x="458025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67"/>
            <p:cNvSpPr/>
            <p:nvPr/>
          </p:nvSpPr>
          <p:spPr>
            <a:xfrm>
              <a:off x="458025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67"/>
            <p:cNvSpPr/>
            <p:nvPr/>
          </p:nvSpPr>
          <p:spPr>
            <a:xfrm>
              <a:off x="458025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67"/>
            <p:cNvSpPr/>
            <p:nvPr/>
          </p:nvSpPr>
          <p:spPr>
            <a:xfrm>
              <a:off x="458025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67"/>
            <p:cNvSpPr/>
            <p:nvPr/>
          </p:nvSpPr>
          <p:spPr>
            <a:xfrm>
              <a:off x="4580250" y="2256925"/>
              <a:ext cx="62350" cy="53425"/>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67"/>
            <p:cNvSpPr/>
            <p:nvPr/>
          </p:nvSpPr>
          <p:spPr>
            <a:xfrm>
              <a:off x="458025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67"/>
            <p:cNvSpPr/>
            <p:nvPr/>
          </p:nvSpPr>
          <p:spPr>
            <a:xfrm>
              <a:off x="458025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67"/>
            <p:cNvSpPr/>
            <p:nvPr/>
          </p:nvSpPr>
          <p:spPr>
            <a:xfrm>
              <a:off x="465647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67"/>
            <p:cNvSpPr/>
            <p:nvPr/>
          </p:nvSpPr>
          <p:spPr>
            <a:xfrm>
              <a:off x="465647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67"/>
            <p:cNvSpPr/>
            <p:nvPr/>
          </p:nvSpPr>
          <p:spPr>
            <a:xfrm>
              <a:off x="4656475" y="17236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67"/>
            <p:cNvSpPr/>
            <p:nvPr/>
          </p:nvSpPr>
          <p:spPr>
            <a:xfrm>
              <a:off x="465647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67"/>
            <p:cNvSpPr/>
            <p:nvPr/>
          </p:nvSpPr>
          <p:spPr>
            <a:xfrm>
              <a:off x="465647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67"/>
            <p:cNvSpPr/>
            <p:nvPr/>
          </p:nvSpPr>
          <p:spPr>
            <a:xfrm>
              <a:off x="4656475"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67"/>
            <p:cNvSpPr/>
            <p:nvPr/>
          </p:nvSpPr>
          <p:spPr>
            <a:xfrm>
              <a:off x="46564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67"/>
            <p:cNvSpPr/>
            <p:nvPr/>
          </p:nvSpPr>
          <p:spPr>
            <a:xfrm>
              <a:off x="4656475" y="21045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67"/>
            <p:cNvSpPr/>
            <p:nvPr/>
          </p:nvSpPr>
          <p:spPr>
            <a:xfrm>
              <a:off x="4656475" y="2180700"/>
              <a:ext cx="62200" cy="5335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67"/>
            <p:cNvSpPr/>
            <p:nvPr/>
          </p:nvSpPr>
          <p:spPr>
            <a:xfrm>
              <a:off x="465647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67"/>
            <p:cNvSpPr/>
            <p:nvPr/>
          </p:nvSpPr>
          <p:spPr>
            <a:xfrm>
              <a:off x="4656475" y="2333125"/>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67"/>
            <p:cNvSpPr/>
            <p:nvPr/>
          </p:nvSpPr>
          <p:spPr>
            <a:xfrm>
              <a:off x="4656475" y="240935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67"/>
            <p:cNvSpPr/>
            <p:nvPr/>
          </p:nvSpPr>
          <p:spPr>
            <a:xfrm>
              <a:off x="4732475" y="2409350"/>
              <a:ext cx="62425" cy="5335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67"/>
            <p:cNvSpPr/>
            <p:nvPr/>
          </p:nvSpPr>
          <p:spPr>
            <a:xfrm>
              <a:off x="4732475" y="2485550"/>
              <a:ext cx="62425" cy="53300"/>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67"/>
            <p:cNvSpPr/>
            <p:nvPr/>
          </p:nvSpPr>
          <p:spPr>
            <a:xfrm>
              <a:off x="48087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67"/>
            <p:cNvSpPr/>
            <p:nvPr/>
          </p:nvSpPr>
          <p:spPr>
            <a:xfrm>
              <a:off x="4808700"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67"/>
            <p:cNvSpPr/>
            <p:nvPr/>
          </p:nvSpPr>
          <p:spPr>
            <a:xfrm>
              <a:off x="480870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67"/>
            <p:cNvSpPr/>
            <p:nvPr/>
          </p:nvSpPr>
          <p:spPr>
            <a:xfrm>
              <a:off x="48087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67"/>
            <p:cNvSpPr/>
            <p:nvPr/>
          </p:nvSpPr>
          <p:spPr>
            <a:xfrm>
              <a:off x="4808700"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67"/>
            <p:cNvSpPr/>
            <p:nvPr/>
          </p:nvSpPr>
          <p:spPr>
            <a:xfrm>
              <a:off x="4808700"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67"/>
            <p:cNvSpPr/>
            <p:nvPr/>
          </p:nvSpPr>
          <p:spPr>
            <a:xfrm>
              <a:off x="4808700"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67"/>
            <p:cNvSpPr/>
            <p:nvPr/>
          </p:nvSpPr>
          <p:spPr>
            <a:xfrm>
              <a:off x="4808700"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67"/>
            <p:cNvSpPr/>
            <p:nvPr/>
          </p:nvSpPr>
          <p:spPr>
            <a:xfrm>
              <a:off x="4808700" y="21045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67"/>
            <p:cNvSpPr/>
            <p:nvPr/>
          </p:nvSpPr>
          <p:spPr>
            <a:xfrm>
              <a:off x="4808700" y="2180700"/>
              <a:ext cx="62400" cy="5335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67"/>
            <p:cNvSpPr/>
            <p:nvPr/>
          </p:nvSpPr>
          <p:spPr>
            <a:xfrm>
              <a:off x="4808700" y="2256925"/>
              <a:ext cx="62550" cy="53425"/>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67"/>
            <p:cNvSpPr/>
            <p:nvPr/>
          </p:nvSpPr>
          <p:spPr>
            <a:xfrm>
              <a:off x="4808700"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67"/>
            <p:cNvSpPr/>
            <p:nvPr/>
          </p:nvSpPr>
          <p:spPr>
            <a:xfrm>
              <a:off x="4808700" y="2409350"/>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67"/>
            <p:cNvSpPr/>
            <p:nvPr/>
          </p:nvSpPr>
          <p:spPr>
            <a:xfrm>
              <a:off x="4808700" y="2485550"/>
              <a:ext cx="62400" cy="53300"/>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67"/>
            <p:cNvSpPr/>
            <p:nvPr/>
          </p:nvSpPr>
          <p:spPr>
            <a:xfrm>
              <a:off x="48849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67"/>
            <p:cNvSpPr/>
            <p:nvPr/>
          </p:nvSpPr>
          <p:spPr>
            <a:xfrm>
              <a:off x="48849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67"/>
            <p:cNvSpPr/>
            <p:nvPr/>
          </p:nvSpPr>
          <p:spPr>
            <a:xfrm>
              <a:off x="48849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67"/>
            <p:cNvSpPr/>
            <p:nvPr/>
          </p:nvSpPr>
          <p:spPr>
            <a:xfrm>
              <a:off x="48849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67"/>
            <p:cNvSpPr/>
            <p:nvPr/>
          </p:nvSpPr>
          <p:spPr>
            <a:xfrm>
              <a:off x="48849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67"/>
            <p:cNvSpPr/>
            <p:nvPr/>
          </p:nvSpPr>
          <p:spPr>
            <a:xfrm>
              <a:off x="4884900"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67"/>
            <p:cNvSpPr/>
            <p:nvPr/>
          </p:nvSpPr>
          <p:spPr>
            <a:xfrm>
              <a:off x="488490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67"/>
            <p:cNvSpPr/>
            <p:nvPr/>
          </p:nvSpPr>
          <p:spPr>
            <a:xfrm>
              <a:off x="488490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67"/>
            <p:cNvSpPr/>
            <p:nvPr/>
          </p:nvSpPr>
          <p:spPr>
            <a:xfrm>
              <a:off x="48849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67"/>
            <p:cNvSpPr/>
            <p:nvPr/>
          </p:nvSpPr>
          <p:spPr>
            <a:xfrm>
              <a:off x="48849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67"/>
            <p:cNvSpPr/>
            <p:nvPr/>
          </p:nvSpPr>
          <p:spPr>
            <a:xfrm>
              <a:off x="48849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67"/>
            <p:cNvSpPr/>
            <p:nvPr/>
          </p:nvSpPr>
          <p:spPr>
            <a:xfrm>
              <a:off x="488490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67"/>
            <p:cNvSpPr/>
            <p:nvPr/>
          </p:nvSpPr>
          <p:spPr>
            <a:xfrm>
              <a:off x="48849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67"/>
            <p:cNvSpPr/>
            <p:nvPr/>
          </p:nvSpPr>
          <p:spPr>
            <a:xfrm>
              <a:off x="48849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67"/>
            <p:cNvSpPr/>
            <p:nvPr/>
          </p:nvSpPr>
          <p:spPr>
            <a:xfrm>
              <a:off x="4884900"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67"/>
            <p:cNvSpPr/>
            <p:nvPr/>
          </p:nvSpPr>
          <p:spPr>
            <a:xfrm>
              <a:off x="49611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67"/>
            <p:cNvSpPr/>
            <p:nvPr/>
          </p:nvSpPr>
          <p:spPr>
            <a:xfrm>
              <a:off x="4961125"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67"/>
            <p:cNvSpPr/>
            <p:nvPr/>
          </p:nvSpPr>
          <p:spPr>
            <a:xfrm>
              <a:off x="4961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67"/>
            <p:cNvSpPr/>
            <p:nvPr/>
          </p:nvSpPr>
          <p:spPr>
            <a:xfrm>
              <a:off x="4961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67"/>
            <p:cNvSpPr/>
            <p:nvPr/>
          </p:nvSpPr>
          <p:spPr>
            <a:xfrm>
              <a:off x="49611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67"/>
            <p:cNvSpPr/>
            <p:nvPr/>
          </p:nvSpPr>
          <p:spPr>
            <a:xfrm>
              <a:off x="49611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67"/>
            <p:cNvSpPr/>
            <p:nvPr/>
          </p:nvSpPr>
          <p:spPr>
            <a:xfrm>
              <a:off x="4961125"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67"/>
            <p:cNvSpPr/>
            <p:nvPr/>
          </p:nvSpPr>
          <p:spPr>
            <a:xfrm>
              <a:off x="4961125"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67"/>
            <p:cNvSpPr/>
            <p:nvPr/>
          </p:nvSpPr>
          <p:spPr>
            <a:xfrm>
              <a:off x="4961125"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67"/>
            <p:cNvSpPr/>
            <p:nvPr/>
          </p:nvSpPr>
          <p:spPr>
            <a:xfrm>
              <a:off x="496112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67"/>
            <p:cNvSpPr/>
            <p:nvPr/>
          </p:nvSpPr>
          <p:spPr>
            <a:xfrm>
              <a:off x="4961125"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67"/>
            <p:cNvSpPr/>
            <p:nvPr/>
          </p:nvSpPr>
          <p:spPr>
            <a:xfrm>
              <a:off x="4961125"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67"/>
            <p:cNvSpPr/>
            <p:nvPr/>
          </p:nvSpPr>
          <p:spPr>
            <a:xfrm>
              <a:off x="4961125" y="2485550"/>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67"/>
            <p:cNvSpPr/>
            <p:nvPr/>
          </p:nvSpPr>
          <p:spPr>
            <a:xfrm>
              <a:off x="4961125"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67"/>
            <p:cNvSpPr/>
            <p:nvPr/>
          </p:nvSpPr>
          <p:spPr>
            <a:xfrm>
              <a:off x="50373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67"/>
            <p:cNvSpPr/>
            <p:nvPr/>
          </p:nvSpPr>
          <p:spPr>
            <a:xfrm>
              <a:off x="503732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67"/>
            <p:cNvSpPr/>
            <p:nvPr/>
          </p:nvSpPr>
          <p:spPr>
            <a:xfrm>
              <a:off x="50373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67"/>
            <p:cNvSpPr/>
            <p:nvPr/>
          </p:nvSpPr>
          <p:spPr>
            <a:xfrm>
              <a:off x="50373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67"/>
            <p:cNvSpPr/>
            <p:nvPr/>
          </p:nvSpPr>
          <p:spPr>
            <a:xfrm>
              <a:off x="5037325"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67"/>
            <p:cNvSpPr/>
            <p:nvPr/>
          </p:nvSpPr>
          <p:spPr>
            <a:xfrm>
              <a:off x="50373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67"/>
            <p:cNvSpPr/>
            <p:nvPr/>
          </p:nvSpPr>
          <p:spPr>
            <a:xfrm>
              <a:off x="50373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67"/>
            <p:cNvSpPr/>
            <p:nvPr/>
          </p:nvSpPr>
          <p:spPr>
            <a:xfrm>
              <a:off x="50373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67"/>
            <p:cNvSpPr/>
            <p:nvPr/>
          </p:nvSpPr>
          <p:spPr>
            <a:xfrm>
              <a:off x="50373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67"/>
            <p:cNvSpPr/>
            <p:nvPr/>
          </p:nvSpPr>
          <p:spPr>
            <a:xfrm>
              <a:off x="5037325"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67"/>
            <p:cNvSpPr/>
            <p:nvPr/>
          </p:nvSpPr>
          <p:spPr>
            <a:xfrm>
              <a:off x="50373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67"/>
            <p:cNvSpPr/>
            <p:nvPr/>
          </p:nvSpPr>
          <p:spPr>
            <a:xfrm>
              <a:off x="50373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67"/>
            <p:cNvSpPr/>
            <p:nvPr/>
          </p:nvSpPr>
          <p:spPr>
            <a:xfrm>
              <a:off x="5037325"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67"/>
            <p:cNvSpPr/>
            <p:nvPr/>
          </p:nvSpPr>
          <p:spPr>
            <a:xfrm>
              <a:off x="50373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67"/>
            <p:cNvSpPr/>
            <p:nvPr/>
          </p:nvSpPr>
          <p:spPr>
            <a:xfrm>
              <a:off x="5113350" y="2561575"/>
              <a:ext cx="62400" cy="53425"/>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67"/>
            <p:cNvSpPr/>
            <p:nvPr/>
          </p:nvSpPr>
          <p:spPr>
            <a:xfrm>
              <a:off x="5113350" y="2637775"/>
              <a:ext cx="62400" cy="53450"/>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67"/>
            <p:cNvSpPr/>
            <p:nvPr/>
          </p:nvSpPr>
          <p:spPr>
            <a:xfrm>
              <a:off x="518955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67"/>
            <p:cNvSpPr/>
            <p:nvPr/>
          </p:nvSpPr>
          <p:spPr>
            <a:xfrm>
              <a:off x="5189550" y="1495200"/>
              <a:ext cx="62225" cy="5332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67"/>
            <p:cNvSpPr/>
            <p:nvPr/>
          </p:nvSpPr>
          <p:spPr>
            <a:xfrm>
              <a:off x="5189550" y="1571400"/>
              <a:ext cx="62225" cy="53300"/>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67"/>
            <p:cNvSpPr/>
            <p:nvPr/>
          </p:nvSpPr>
          <p:spPr>
            <a:xfrm>
              <a:off x="5189550" y="1647400"/>
              <a:ext cx="62225" cy="53450"/>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67"/>
            <p:cNvSpPr/>
            <p:nvPr/>
          </p:nvSpPr>
          <p:spPr>
            <a:xfrm>
              <a:off x="5189550" y="172362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67"/>
            <p:cNvSpPr/>
            <p:nvPr/>
          </p:nvSpPr>
          <p:spPr>
            <a:xfrm>
              <a:off x="5189550" y="1799850"/>
              <a:ext cx="62225" cy="5332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67"/>
            <p:cNvSpPr/>
            <p:nvPr/>
          </p:nvSpPr>
          <p:spPr>
            <a:xfrm>
              <a:off x="5189550" y="1876050"/>
              <a:ext cx="62225" cy="53300"/>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67"/>
            <p:cNvSpPr/>
            <p:nvPr/>
          </p:nvSpPr>
          <p:spPr>
            <a:xfrm>
              <a:off x="5189550" y="1952050"/>
              <a:ext cx="62225" cy="53450"/>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67"/>
            <p:cNvSpPr/>
            <p:nvPr/>
          </p:nvSpPr>
          <p:spPr>
            <a:xfrm>
              <a:off x="5189550" y="20282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67"/>
            <p:cNvSpPr/>
            <p:nvPr/>
          </p:nvSpPr>
          <p:spPr>
            <a:xfrm>
              <a:off x="5189550" y="2104500"/>
              <a:ext cx="62225" cy="5332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67"/>
            <p:cNvSpPr/>
            <p:nvPr/>
          </p:nvSpPr>
          <p:spPr>
            <a:xfrm>
              <a:off x="5189550" y="2180700"/>
              <a:ext cx="62225" cy="5335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67"/>
            <p:cNvSpPr/>
            <p:nvPr/>
          </p:nvSpPr>
          <p:spPr>
            <a:xfrm>
              <a:off x="5189550" y="2256925"/>
              <a:ext cx="62425" cy="53425"/>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67"/>
            <p:cNvSpPr/>
            <p:nvPr/>
          </p:nvSpPr>
          <p:spPr>
            <a:xfrm>
              <a:off x="5189550" y="2333125"/>
              <a:ext cx="62225" cy="5335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67"/>
            <p:cNvSpPr/>
            <p:nvPr/>
          </p:nvSpPr>
          <p:spPr>
            <a:xfrm>
              <a:off x="5189550" y="2409350"/>
              <a:ext cx="62225" cy="5335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67"/>
            <p:cNvSpPr/>
            <p:nvPr/>
          </p:nvSpPr>
          <p:spPr>
            <a:xfrm>
              <a:off x="5189550"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67"/>
            <p:cNvSpPr/>
            <p:nvPr/>
          </p:nvSpPr>
          <p:spPr>
            <a:xfrm>
              <a:off x="5189550" y="2561575"/>
              <a:ext cx="62225" cy="53425"/>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67"/>
            <p:cNvSpPr/>
            <p:nvPr/>
          </p:nvSpPr>
          <p:spPr>
            <a:xfrm>
              <a:off x="5189550" y="2714000"/>
              <a:ext cx="62225" cy="5335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67"/>
            <p:cNvSpPr/>
            <p:nvPr/>
          </p:nvSpPr>
          <p:spPr>
            <a:xfrm>
              <a:off x="5189550" y="2637775"/>
              <a:ext cx="62425" cy="53450"/>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67"/>
            <p:cNvSpPr/>
            <p:nvPr/>
          </p:nvSpPr>
          <p:spPr>
            <a:xfrm>
              <a:off x="5265775" y="1342750"/>
              <a:ext cx="62200" cy="5335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67"/>
            <p:cNvSpPr/>
            <p:nvPr/>
          </p:nvSpPr>
          <p:spPr>
            <a:xfrm>
              <a:off x="5265775" y="14189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67"/>
            <p:cNvSpPr/>
            <p:nvPr/>
          </p:nvSpPr>
          <p:spPr>
            <a:xfrm>
              <a:off x="5265775" y="149520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67"/>
            <p:cNvSpPr/>
            <p:nvPr/>
          </p:nvSpPr>
          <p:spPr>
            <a:xfrm>
              <a:off x="5265775" y="1571400"/>
              <a:ext cx="62200" cy="53300"/>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67"/>
            <p:cNvSpPr/>
            <p:nvPr/>
          </p:nvSpPr>
          <p:spPr>
            <a:xfrm>
              <a:off x="5265775" y="1647400"/>
              <a:ext cx="62200" cy="53450"/>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67"/>
            <p:cNvSpPr/>
            <p:nvPr/>
          </p:nvSpPr>
          <p:spPr>
            <a:xfrm>
              <a:off x="5265775" y="172362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67"/>
            <p:cNvSpPr/>
            <p:nvPr/>
          </p:nvSpPr>
          <p:spPr>
            <a:xfrm>
              <a:off x="5265775" y="179985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67"/>
            <p:cNvSpPr/>
            <p:nvPr/>
          </p:nvSpPr>
          <p:spPr>
            <a:xfrm>
              <a:off x="5265775" y="1876050"/>
              <a:ext cx="62200" cy="53300"/>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67"/>
            <p:cNvSpPr/>
            <p:nvPr/>
          </p:nvSpPr>
          <p:spPr>
            <a:xfrm>
              <a:off x="5265775" y="1952050"/>
              <a:ext cx="62200" cy="53450"/>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67"/>
            <p:cNvSpPr/>
            <p:nvPr/>
          </p:nvSpPr>
          <p:spPr>
            <a:xfrm>
              <a:off x="5265775" y="20282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67"/>
            <p:cNvSpPr/>
            <p:nvPr/>
          </p:nvSpPr>
          <p:spPr>
            <a:xfrm>
              <a:off x="5265775" y="2104500"/>
              <a:ext cx="62200" cy="5332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67"/>
            <p:cNvSpPr/>
            <p:nvPr/>
          </p:nvSpPr>
          <p:spPr>
            <a:xfrm>
              <a:off x="5265775" y="2180700"/>
              <a:ext cx="62200" cy="5335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67"/>
            <p:cNvSpPr/>
            <p:nvPr/>
          </p:nvSpPr>
          <p:spPr>
            <a:xfrm>
              <a:off x="5265775" y="2256925"/>
              <a:ext cx="62400" cy="53425"/>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67"/>
            <p:cNvSpPr/>
            <p:nvPr/>
          </p:nvSpPr>
          <p:spPr>
            <a:xfrm>
              <a:off x="5265775" y="2333125"/>
              <a:ext cx="62200" cy="5335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67"/>
            <p:cNvSpPr/>
            <p:nvPr/>
          </p:nvSpPr>
          <p:spPr>
            <a:xfrm>
              <a:off x="5265775" y="2409350"/>
              <a:ext cx="62200" cy="5335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67"/>
            <p:cNvSpPr/>
            <p:nvPr/>
          </p:nvSpPr>
          <p:spPr>
            <a:xfrm>
              <a:off x="5265775" y="2485550"/>
              <a:ext cx="62200" cy="5335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67"/>
            <p:cNvSpPr/>
            <p:nvPr/>
          </p:nvSpPr>
          <p:spPr>
            <a:xfrm>
              <a:off x="5265775" y="2561575"/>
              <a:ext cx="62200" cy="53425"/>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67"/>
            <p:cNvSpPr/>
            <p:nvPr/>
          </p:nvSpPr>
          <p:spPr>
            <a:xfrm>
              <a:off x="5265775"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67"/>
            <p:cNvSpPr/>
            <p:nvPr/>
          </p:nvSpPr>
          <p:spPr>
            <a:xfrm>
              <a:off x="5341975"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67"/>
            <p:cNvSpPr/>
            <p:nvPr/>
          </p:nvSpPr>
          <p:spPr>
            <a:xfrm>
              <a:off x="5341975"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67"/>
            <p:cNvSpPr/>
            <p:nvPr/>
          </p:nvSpPr>
          <p:spPr>
            <a:xfrm>
              <a:off x="5341975" y="14952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67"/>
            <p:cNvSpPr/>
            <p:nvPr/>
          </p:nvSpPr>
          <p:spPr>
            <a:xfrm>
              <a:off x="5341975" y="1571400"/>
              <a:ext cx="62375" cy="53250"/>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67"/>
            <p:cNvSpPr/>
            <p:nvPr/>
          </p:nvSpPr>
          <p:spPr>
            <a:xfrm>
              <a:off x="5341975"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67"/>
            <p:cNvSpPr/>
            <p:nvPr/>
          </p:nvSpPr>
          <p:spPr>
            <a:xfrm>
              <a:off x="5341975"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67"/>
            <p:cNvSpPr/>
            <p:nvPr/>
          </p:nvSpPr>
          <p:spPr>
            <a:xfrm>
              <a:off x="5341975"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67"/>
            <p:cNvSpPr/>
            <p:nvPr/>
          </p:nvSpPr>
          <p:spPr>
            <a:xfrm>
              <a:off x="5341975" y="1876050"/>
              <a:ext cx="62425" cy="53275"/>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67"/>
            <p:cNvSpPr/>
            <p:nvPr/>
          </p:nvSpPr>
          <p:spPr>
            <a:xfrm>
              <a:off x="5341975"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67"/>
            <p:cNvSpPr/>
            <p:nvPr/>
          </p:nvSpPr>
          <p:spPr>
            <a:xfrm>
              <a:off x="5341975"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67"/>
            <p:cNvSpPr/>
            <p:nvPr/>
          </p:nvSpPr>
          <p:spPr>
            <a:xfrm>
              <a:off x="5341975"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67"/>
            <p:cNvSpPr/>
            <p:nvPr/>
          </p:nvSpPr>
          <p:spPr>
            <a:xfrm>
              <a:off x="5341975"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67"/>
            <p:cNvSpPr/>
            <p:nvPr/>
          </p:nvSpPr>
          <p:spPr>
            <a:xfrm>
              <a:off x="5341975" y="2256925"/>
              <a:ext cx="62575" cy="53425"/>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67"/>
            <p:cNvSpPr/>
            <p:nvPr/>
          </p:nvSpPr>
          <p:spPr>
            <a:xfrm>
              <a:off x="5341975"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67"/>
            <p:cNvSpPr/>
            <p:nvPr/>
          </p:nvSpPr>
          <p:spPr>
            <a:xfrm>
              <a:off x="5341975" y="2485550"/>
              <a:ext cx="62425" cy="53300"/>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67"/>
            <p:cNvSpPr/>
            <p:nvPr/>
          </p:nvSpPr>
          <p:spPr>
            <a:xfrm>
              <a:off x="5341975"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67"/>
            <p:cNvSpPr/>
            <p:nvPr/>
          </p:nvSpPr>
          <p:spPr>
            <a:xfrm>
              <a:off x="5341975"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67"/>
            <p:cNvSpPr/>
            <p:nvPr/>
          </p:nvSpPr>
          <p:spPr>
            <a:xfrm>
              <a:off x="5418200" y="134275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67"/>
            <p:cNvSpPr/>
            <p:nvPr/>
          </p:nvSpPr>
          <p:spPr>
            <a:xfrm>
              <a:off x="5418200"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67"/>
            <p:cNvSpPr/>
            <p:nvPr/>
          </p:nvSpPr>
          <p:spPr>
            <a:xfrm>
              <a:off x="5418200"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67"/>
            <p:cNvSpPr/>
            <p:nvPr/>
          </p:nvSpPr>
          <p:spPr>
            <a:xfrm>
              <a:off x="5418200"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67"/>
            <p:cNvSpPr/>
            <p:nvPr/>
          </p:nvSpPr>
          <p:spPr>
            <a:xfrm>
              <a:off x="5418200" y="164740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67"/>
            <p:cNvSpPr/>
            <p:nvPr/>
          </p:nvSpPr>
          <p:spPr>
            <a:xfrm>
              <a:off x="5418200"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67"/>
            <p:cNvSpPr/>
            <p:nvPr/>
          </p:nvSpPr>
          <p:spPr>
            <a:xfrm>
              <a:off x="5418200"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67"/>
            <p:cNvSpPr/>
            <p:nvPr/>
          </p:nvSpPr>
          <p:spPr>
            <a:xfrm>
              <a:off x="5418200"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67"/>
            <p:cNvSpPr/>
            <p:nvPr/>
          </p:nvSpPr>
          <p:spPr>
            <a:xfrm>
              <a:off x="5418200"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67"/>
            <p:cNvSpPr/>
            <p:nvPr/>
          </p:nvSpPr>
          <p:spPr>
            <a:xfrm>
              <a:off x="5418200"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67"/>
            <p:cNvSpPr/>
            <p:nvPr/>
          </p:nvSpPr>
          <p:spPr>
            <a:xfrm>
              <a:off x="5418200"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67"/>
            <p:cNvSpPr/>
            <p:nvPr/>
          </p:nvSpPr>
          <p:spPr>
            <a:xfrm>
              <a:off x="5418200"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67"/>
            <p:cNvSpPr/>
            <p:nvPr/>
          </p:nvSpPr>
          <p:spPr>
            <a:xfrm>
              <a:off x="5418200"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67"/>
            <p:cNvSpPr/>
            <p:nvPr/>
          </p:nvSpPr>
          <p:spPr>
            <a:xfrm>
              <a:off x="5418200"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67"/>
            <p:cNvSpPr/>
            <p:nvPr/>
          </p:nvSpPr>
          <p:spPr>
            <a:xfrm>
              <a:off x="5418200" y="2485550"/>
              <a:ext cx="62425" cy="53300"/>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67"/>
            <p:cNvSpPr/>
            <p:nvPr/>
          </p:nvSpPr>
          <p:spPr>
            <a:xfrm>
              <a:off x="5418200"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67"/>
            <p:cNvSpPr/>
            <p:nvPr/>
          </p:nvSpPr>
          <p:spPr>
            <a:xfrm>
              <a:off x="5418200"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67"/>
            <p:cNvSpPr/>
            <p:nvPr/>
          </p:nvSpPr>
          <p:spPr>
            <a:xfrm>
              <a:off x="5418200"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67"/>
            <p:cNvSpPr/>
            <p:nvPr/>
          </p:nvSpPr>
          <p:spPr>
            <a:xfrm>
              <a:off x="5494400" y="1266550"/>
              <a:ext cx="62225" cy="53450"/>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67"/>
            <p:cNvSpPr/>
            <p:nvPr/>
          </p:nvSpPr>
          <p:spPr>
            <a:xfrm>
              <a:off x="5494400"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67"/>
            <p:cNvSpPr/>
            <p:nvPr/>
          </p:nvSpPr>
          <p:spPr>
            <a:xfrm>
              <a:off x="54944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67"/>
            <p:cNvSpPr/>
            <p:nvPr/>
          </p:nvSpPr>
          <p:spPr>
            <a:xfrm>
              <a:off x="54944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67"/>
            <p:cNvSpPr/>
            <p:nvPr/>
          </p:nvSpPr>
          <p:spPr>
            <a:xfrm>
              <a:off x="5494400" y="1571400"/>
              <a:ext cx="62225" cy="53250"/>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67"/>
            <p:cNvSpPr/>
            <p:nvPr/>
          </p:nvSpPr>
          <p:spPr>
            <a:xfrm>
              <a:off x="63323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67"/>
            <p:cNvSpPr/>
            <p:nvPr/>
          </p:nvSpPr>
          <p:spPr>
            <a:xfrm>
              <a:off x="63323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67"/>
            <p:cNvSpPr/>
            <p:nvPr/>
          </p:nvSpPr>
          <p:spPr>
            <a:xfrm>
              <a:off x="6408350" y="1418975"/>
              <a:ext cx="62425" cy="5335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67"/>
            <p:cNvSpPr/>
            <p:nvPr/>
          </p:nvSpPr>
          <p:spPr>
            <a:xfrm>
              <a:off x="6408350" y="14952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67"/>
            <p:cNvSpPr/>
            <p:nvPr/>
          </p:nvSpPr>
          <p:spPr>
            <a:xfrm>
              <a:off x="6484575" y="1342750"/>
              <a:ext cx="62425" cy="53450"/>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67"/>
            <p:cNvSpPr/>
            <p:nvPr/>
          </p:nvSpPr>
          <p:spPr>
            <a:xfrm>
              <a:off x="6484575" y="1418975"/>
              <a:ext cx="62425" cy="5335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67"/>
            <p:cNvSpPr/>
            <p:nvPr/>
          </p:nvSpPr>
          <p:spPr>
            <a:xfrm>
              <a:off x="6484575" y="1495200"/>
              <a:ext cx="62425" cy="5332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67"/>
            <p:cNvSpPr/>
            <p:nvPr/>
          </p:nvSpPr>
          <p:spPr>
            <a:xfrm>
              <a:off x="65608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67"/>
            <p:cNvSpPr/>
            <p:nvPr/>
          </p:nvSpPr>
          <p:spPr>
            <a:xfrm>
              <a:off x="65608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67"/>
            <p:cNvSpPr/>
            <p:nvPr/>
          </p:nvSpPr>
          <p:spPr>
            <a:xfrm>
              <a:off x="663700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67"/>
            <p:cNvSpPr/>
            <p:nvPr/>
          </p:nvSpPr>
          <p:spPr>
            <a:xfrm>
              <a:off x="7094075" y="14952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67"/>
            <p:cNvSpPr/>
            <p:nvPr/>
          </p:nvSpPr>
          <p:spPr>
            <a:xfrm>
              <a:off x="671322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67"/>
            <p:cNvSpPr/>
            <p:nvPr/>
          </p:nvSpPr>
          <p:spPr>
            <a:xfrm>
              <a:off x="678922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67"/>
            <p:cNvSpPr/>
            <p:nvPr/>
          </p:nvSpPr>
          <p:spPr>
            <a:xfrm>
              <a:off x="686565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67"/>
            <p:cNvSpPr/>
            <p:nvPr/>
          </p:nvSpPr>
          <p:spPr>
            <a:xfrm>
              <a:off x="701787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67"/>
            <p:cNvSpPr/>
            <p:nvPr/>
          </p:nvSpPr>
          <p:spPr>
            <a:xfrm>
              <a:off x="69418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67"/>
            <p:cNvSpPr/>
            <p:nvPr/>
          </p:nvSpPr>
          <p:spPr>
            <a:xfrm>
              <a:off x="68656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67"/>
            <p:cNvSpPr/>
            <p:nvPr/>
          </p:nvSpPr>
          <p:spPr>
            <a:xfrm>
              <a:off x="678922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67"/>
            <p:cNvSpPr/>
            <p:nvPr/>
          </p:nvSpPr>
          <p:spPr>
            <a:xfrm>
              <a:off x="671322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67"/>
            <p:cNvSpPr/>
            <p:nvPr/>
          </p:nvSpPr>
          <p:spPr>
            <a:xfrm>
              <a:off x="6637000" y="1495200"/>
              <a:ext cx="62225" cy="5332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67"/>
            <p:cNvSpPr/>
            <p:nvPr/>
          </p:nvSpPr>
          <p:spPr>
            <a:xfrm>
              <a:off x="6637000" y="1571400"/>
              <a:ext cx="62225" cy="53250"/>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67"/>
            <p:cNvSpPr/>
            <p:nvPr/>
          </p:nvSpPr>
          <p:spPr>
            <a:xfrm>
              <a:off x="65608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67"/>
            <p:cNvSpPr/>
            <p:nvPr/>
          </p:nvSpPr>
          <p:spPr>
            <a:xfrm>
              <a:off x="6484575" y="1571400"/>
              <a:ext cx="62425" cy="53250"/>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67"/>
            <p:cNvSpPr/>
            <p:nvPr/>
          </p:nvSpPr>
          <p:spPr>
            <a:xfrm>
              <a:off x="6408350" y="1571400"/>
              <a:ext cx="62425" cy="53250"/>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67"/>
            <p:cNvSpPr/>
            <p:nvPr/>
          </p:nvSpPr>
          <p:spPr>
            <a:xfrm>
              <a:off x="63323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67"/>
            <p:cNvSpPr/>
            <p:nvPr/>
          </p:nvSpPr>
          <p:spPr>
            <a:xfrm>
              <a:off x="587527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67"/>
            <p:cNvSpPr/>
            <p:nvPr/>
          </p:nvSpPr>
          <p:spPr>
            <a:xfrm>
              <a:off x="587527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67"/>
            <p:cNvSpPr/>
            <p:nvPr/>
          </p:nvSpPr>
          <p:spPr>
            <a:xfrm>
              <a:off x="59514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67"/>
            <p:cNvSpPr/>
            <p:nvPr/>
          </p:nvSpPr>
          <p:spPr>
            <a:xfrm>
              <a:off x="59514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67"/>
            <p:cNvSpPr/>
            <p:nvPr/>
          </p:nvSpPr>
          <p:spPr>
            <a:xfrm>
              <a:off x="59514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67"/>
            <p:cNvSpPr/>
            <p:nvPr/>
          </p:nvSpPr>
          <p:spPr>
            <a:xfrm>
              <a:off x="595147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67"/>
            <p:cNvSpPr/>
            <p:nvPr/>
          </p:nvSpPr>
          <p:spPr>
            <a:xfrm>
              <a:off x="595147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67"/>
            <p:cNvSpPr/>
            <p:nvPr/>
          </p:nvSpPr>
          <p:spPr>
            <a:xfrm>
              <a:off x="595147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67"/>
            <p:cNvSpPr/>
            <p:nvPr/>
          </p:nvSpPr>
          <p:spPr>
            <a:xfrm>
              <a:off x="5951475"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67"/>
            <p:cNvSpPr/>
            <p:nvPr/>
          </p:nvSpPr>
          <p:spPr>
            <a:xfrm>
              <a:off x="595147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67"/>
            <p:cNvSpPr/>
            <p:nvPr/>
          </p:nvSpPr>
          <p:spPr>
            <a:xfrm>
              <a:off x="595147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67"/>
            <p:cNvSpPr/>
            <p:nvPr/>
          </p:nvSpPr>
          <p:spPr>
            <a:xfrm>
              <a:off x="6027500" y="141897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67"/>
            <p:cNvSpPr/>
            <p:nvPr/>
          </p:nvSpPr>
          <p:spPr>
            <a:xfrm>
              <a:off x="6027500" y="14952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67"/>
            <p:cNvSpPr/>
            <p:nvPr/>
          </p:nvSpPr>
          <p:spPr>
            <a:xfrm>
              <a:off x="6027500" y="1571400"/>
              <a:ext cx="62425" cy="53250"/>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67"/>
            <p:cNvSpPr/>
            <p:nvPr/>
          </p:nvSpPr>
          <p:spPr>
            <a:xfrm>
              <a:off x="6027500" y="164740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67"/>
            <p:cNvSpPr/>
            <p:nvPr/>
          </p:nvSpPr>
          <p:spPr>
            <a:xfrm>
              <a:off x="6027500" y="172362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67"/>
            <p:cNvSpPr/>
            <p:nvPr/>
          </p:nvSpPr>
          <p:spPr>
            <a:xfrm>
              <a:off x="6027500" y="179985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67"/>
            <p:cNvSpPr/>
            <p:nvPr/>
          </p:nvSpPr>
          <p:spPr>
            <a:xfrm>
              <a:off x="6027500" y="1876050"/>
              <a:ext cx="62425" cy="5335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67"/>
            <p:cNvSpPr/>
            <p:nvPr/>
          </p:nvSpPr>
          <p:spPr>
            <a:xfrm>
              <a:off x="6027500" y="1952050"/>
              <a:ext cx="62425" cy="53450"/>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67"/>
            <p:cNvSpPr/>
            <p:nvPr/>
          </p:nvSpPr>
          <p:spPr>
            <a:xfrm>
              <a:off x="6103700"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67"/>
            <p:cNvSpPr/>
            <p:nvPr/>
          </p:nvSpPr>
          <p:spPr>
            <a:xfrm>
              <a:off x="6103700" y="14952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67"/>
            <p:cNvSpPr/>
            <p:nvPr/>
          </p:nvSpPr>
          <p:spPr>
            <a:xfrm>
              <a:off x="6103700"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67"/>
            <p:cNvSpPr/>
            <p:nvPr/>
          </p:nvSpPr>
          <p:spPr>
            <a:xfrm>
              <a:off x="6103700"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67"/>
            <p:cNvSpPr/>
            <p:nvPr/>
          </p:nvSpPr>
          <p:spPr>
            <a:xfrm>
              <a:off x="6103700" y="172362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67"/>
            <p:cNvSpPr/>
            <p:nvPr/>
          </p:nvSpPr>
          <p:spPr>
            <a:xfrm>
              <a:off x="6103700" y="17998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67"/>
            <p:cNvSpPr/>
            <p:nvPr/>
          </p:nvSpPr>
          <p:spPr>
            <a:xfrm>
              <a:off x="6103700" y="1876050"/>
              <a:ext cx="62425" cy="53275"/>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67"/>
            <p:cNvSpPr/>
            <p:nvPr/>
          </p:nvSpPr>
          <p:spPr>
            <a:xfrm>
              <a:off x="6103700"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67"/>
            <p:cNvSpPr/>
            <p:nvPr/>
          </p:nvSpPr>
          <p:spPr>
            <a:xfrm>
              <a:off x="61799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67"/>
            <p:cNvSpPr/>
            <p:nvPr/>
          </p:nvSpPr>
          <p:spPr>
            <a:xfrm>
              <a:off x="61799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67"/>
            <p:cNvSpPr/>
            <p:nvPr/>
          </p:nvSpPr>
          <p:spPr>
            <a:xfrm>
              <a:off x="61799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67"/>
            <p:cNvSpPr/>
            <p:nvPr/>
          </p:nvSpPr>
          <p:spPr>
            <a:xfrm>
              <a:off x="6256150" y="141897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67"/>
            <p:cNvSpPr/>
            <p:nvPr/>
          </p:nvSpPr>
          <p:spPr>
            <a:xfrm>
              <a:off x="6256150" y="149520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67"/>
            <p:cNvSpPr/>
            <p:nvPr/>
          </p:nvSpPr>
          <p:spPr>
            <a:xfrm>
              <a:off x="6256150" y="1571400"/>
              <a:ext cx="62200" cy="53250"/>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67"/>
            <p:cNvSpPr/>
            <p:nvPr/>
          </p:nvSpPr>
          <p:spPr>
            <a:xfrm>
              <a:off x="625615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67"/>
            <p:cNvSpPr/>
            <p:nvPr/>
          </p:nvSpPr>
          <p:spPr>
            <a:xfrm>
              <a:off x="61799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67"/>
            <p:cNvSpPr/>
            <p:nvPr/>
          </p:nvSpPr>
          <p:spPr>
            <a:xfrm>
              <a:off x="61799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67"/>
            <p:cNvSpPr/>
            <p:nvPr/>
          </p:nvSpPr>
          <p:spPr>
            <a:xfrm>
              <a:off x="617992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67"/>
            <p:cNvSpPr/>
            <p:nvPr/>
          </p:nvSpPr>
          <p:spPr>
            <a:xfrm>
              <a:off x="61799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67"/>
            <p:cNvSpPr/>
            <p:nvPr/>
          </p:nvSpPr>
          <p:spPr>
            <a:xfrm>
              <a:off x="61799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67"/>
            <p:cNvSpPr/>
            <p:nvPr/>
          </p:nvSpPr>
          <p:spPr>
            <a:xfrm>
              <a:off x="61799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67"/>
            <p:cNvSpPr/>
            <p:nvPr/>
          </p:nvSpPr>
          <p:spPr>
            <a:xfrm>
              <a:off x="6103700"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67"/>
            <p:cNvSpPr/>
            <p:nvPr/>
          </p:nvSpPr>
          <p:spPr>
            <a:xfrm>
              <a:off x="6027500" y="2028275"/>
              <a:ext cx="62425" cy="53450"/>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67"/>
            <p:cNvSpPr/>
            <p:nvPr/>
          </p:nvSpPr>
          <p:spPr>
            <a:xfrm>
              <a:off x="6027500" y="21045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67"/>
            <p:cNvSpPr/>
            <p:nvPr/>
          </p:nvSpPr>
          <p:spPr>
            <a:xfrm>
              <a:off x="595147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67"/>
            <p:cNvSpPr/>
            <p:nvPr/>
          </p:nvSpPr>
          <p:spPr>
            <a:xfrm>
              <a:off x="5494400" y="164740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67"/>
            <p:cNvSpPr/>
            <p:nvPr/>
          </p:nvSpPr>
          <p:spPr>
            <a:xfrm>
              <a:off x="54944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67"/>
            <p:cNvSpPr/>
            <p:nvPr/>
          </p:nvSpPr>
          <p:spPr>
            <a:xfrm>
              <a:off x="54944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67"/>
            <p:cNvSpPr/>
            <p:nvPr/>
          </p:nvSpPr>
          <p:spPr>
            <a:xfrm>
              <a:off x="5494400" y="1876050"/>
              <a:ext cx="62225" cy="53300"/>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67"/>
            <p:cNvSpPr/>
            <p:nvPr/>
          </p:nvSpPr>
          <p:spPr>
            <a:xfrm>
              <a:off x="5494400" y="1952050"/>
              <a:ext cx="62225" cy="53450"/>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67"/>
            <p:cNvSpPr/>
            <p:nvPr/>
          </p:nvSpPr>
          <p:spPr>
            <a:xfrm>
              <a:off x="5494400"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67"/>
            <p:cNvSpPr/>
            <p:nvPr/>
          </p:nvSpPr>
          <p:spPr>
            <a:xfrm>
              <a:off x="54944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67"/>
            <p:cNvSpPr/>
            <p:nvPr/>
          </p:nvSpPr>
          <p:spPr>
            <a:xfrm>
              <a:off x="54944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67"/>
            <p:cNvSpPr/>
            <p:nvPr/>
          </p:nvSpPr>
          <p:spPr>
            <a:xfrm>
              <a:off x="54944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67"/>
            <p:cNvSpPr/>
            <p:nvPr/>
          </p:nvSpPr>
          <p:spPr>
            <a:xfrm>
              <a:off x="5494400"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67"/>
            <p:cNvSpPr/>
            <p:nvPr/>
          </p:nvSpPr>
          <p:spPr>
            <a:xfrm>
              <a:off x="54944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67"/>
            <p:cNvSpPr/>
            <p:nvPr/>
          </p:nvSpPr>
          <p:spPr>
            <a:xfrm>
              <a:off x="5494400" y="2561575"/>
              <a:ext cx="62225" cy="53425"/>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67"/>
            <p:cNvSpPr/>
            <p:nvPr/>
          </p:nvSpPr>
          <p:spPr>
            <a:xfrm>
              <a:off x="5494400" y="2637775"/>
              <a:ext cx="62225" cy="53450"/>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67"/>
            <p:cNvSpPr/>
            <p:nvPr/>
          </p:nvSpPr>
          <p:spPr>
            <a:xfrm>
              <a:off x="549440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67"/>
            <p:cNvSpPr/>
            <p:nvPr/>
          </p:nvSpPr>
          <p:spPr>
            <a:xfrm>
              <a:off x="549440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67"/>
            <p:cNvSpPr/>
            <p:nvPr/>
          </p:nvSpPr>
          <p:spPr>
            <a:xfrm>
              <a:off x="5570625" y="1266550"/>
              <a:ext cx="62200" cy="53450"/>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67"/>
            <p:cNvSpPr/>
            <p:nvPr/>
          </p:nvSpPr>
          <p:spPr>
            <a:xfrm>
              <a:off x="5570625" y="134275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67"/>
            <p:cNvSpPr/>
            <p:nvPr/>
          </p:nvSpPr>
          <p:spPr>
            <a:xfrm>
              <a:off x="5570625" y="141897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67"/>
            <p:cNvSpPr/>
            <p:nvPr/>
          </p:nvSpPr>
          <p:spPr>
            <a:xfrm>
              <a:off x="5570625" y="1495200"/>
              <a:ext cx="62200" cy="5332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67"/>
            <p:cNvSpPr/>
            <p:nvPr/>
          </p:nvSpPr>
          <p:spPr>
            <a:xfrm>
              <a:off x="5570625" y="1571400"/>
              <a:ext cx="62200" cy="53250"/>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67"/>
            <p:cNvSpPr/>
            <p:nvPr/>
          </p:nvSpPr>
          <p:spPr>
            <a:xfrm>
              <a:off x="5570625" y="164740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67"/>
            <p:cNvSpPr/>
            <p:nvPr/>
          </p:nvSpPr>
          <p:spPr>
            <a:xfrm>
              <a:off x="5570625"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67"/>
            <p:cNvSpPr/>
            <p:nvPr/>
          </p:nvSpPr>
          <p:spPr>
            <a:xfrm>
              <a:off x="5570625"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67"/>
            <p:cNvSpPr/>
            <p:nvPr/>
          </p:nvSpPr>
          <p:spPr>
            <a:xfrm>
              <a:off x="5570625" y="187605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67"/>
            <p:cNvSpPr/>
            <p:nvPr/>
          </p:nvSpPr>
          <p:spPr>
            <a:xfrm>
              <a:off x="5570625" y="1952050"/>
              <a:ext cx="62200" cy="53450"/>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67"/>
            <p:cNvSpPr/>
            <p:nvPr/>
          </p:nvSpPr>
          <p:spPr>
            <a:xfrm>
              <a:off x="5570625" y="2028275"/>
              <a:ext cx="62200" cy="53450"/>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67"/>
            <p:cNvSpPr/>
            <p:nvPr/>
          </p:nvSpPr>
          <p:spPr>
            <a:xfrm>
              <a:off x="5570625"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67"/>
            <p:cNvSpPr/>
            <p:nvPr/>
          </p:nvSpPr>
          <p:spPr>
            <a:xfrm>
              <a:off x="5570625" y="218070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67"/>
            <p:cNvSpPr/>
            <p:nvPr/>
          </p:nvSpPr>
          <p:spPr>
            <a:xfrm>
              <a:off x="5570625" y="2256925"/>
              <a:ext cx="62425" cy="53425"/>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67"/>
            <p:cNvSpPr/>
            <p:nvPr/>
          </p:nvSpPr>
          <p:spPr>
            <a:xfrm>
              <a:off x="5570625" y="2333125"/>
              <a:ext cx="62200" cy="53450"/>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67"/>
            <p:cNvSpPr/>
            <p:nvPr/>
          </p:nvSpPr>
          <p:spPr>
            <a:xfrm>
              <a:off x="5570625" y="2485550"/>
              <a:ext cx="62200" cy="53300"/>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67"/>
            <p:cNvSpPr/>
            <p:nvPr/>
          </p:nvSpPr>
          <p:spPr>
            <a:xfrm>
              <a:off x="5570625" y="2561575"/>
              <a:ext cx="62200" cy="53425"/>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67"/>
            <p:cNvSpPr/>
            <p:nvPr/>
          </p:nvSpPr>
          <p:spPr>
            <a:xfrm>
              <a:off x="55706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67"/>
            <p:cNvSpPr/>
            <p:nvPr/>
          </p:nvSpPr>
          <p:spPr>
            <a:xfrm>
              <a:off x="5570625" y="2866425"/>
              <a:ext cx="62200" cy="53275"/>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67"/>
            <p:cNvSpPr/>
            <p:nvPr/>
          </p:nvSpPr>
          <p:spPr>
            <a:xfrm>
              <a:off x="5570625" y="2790200"/>
              <a:ext cx="62200" cy="5335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67"/>
            <p:cNvSpPr/>
            <p:nvPr/>
          </p:nvSpPr>
          <p:spPr>
            <a:xfrm>
              <a:off x="5570625"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67"/>
            <p:cNvSpPr/>
            <p:nvPr/>
          </p:nvSpPr>
          <p:spPr>
            <a:xfrm>
              <a:off x="56468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67"/>
            <p:cNvSpPr/>
            <p:nvPr/>
          </p:nvSpPr>
          <p:spPr>
            <a:xfrm>
              <a:off x="56468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67"/>
            <p:cNvSpPr/>
            <p:nvPr/>
          </p:nvSpPr>
          <p:spPr>
            <a:xfrm>
              <a:off x="56468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67"/>
            <p:cNvSpPr/>
            <p:nvPr/>
          </p:nvSpPr>
          <p:spPr>
            <a:xfrm>
              <a:off x="564682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67"/>
            <p:cNvSpPr/>
            <p:nvPr/>
          </p:nvSpPr>
          <p:spPr>
            <a:xfrm>
              <a:off x="56468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67"/>
            <p:cNvSpPr/>
            <p:nvPr/>
          </p:nvSpPr>
          <p:spPr>
            <a:xfrm>
              <a:off x="56468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67"/>
            <p:cNvSpPr/>
            <p:nvPr/>
          </p:nvSpPr>
          <p:spPr>
            <a:xfrm>
              <a:off x="5646825" y="1876050"/>
              <a:ext cx="62225" cy="5335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67"/>
            <p:cNvSpPr/>
            <p:nvPr/>
          </p:nvSpPr>
          <p:spPr>
            <a:xfrm>
              <a:off x="56468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67"/>
            <p:cNvSpPr/>
            <p:nvPr/>
          </p:nvSpPr>
          <p:spPr>
            <a:xfrm>
              <a:off x="56468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67"/>
            <p:cNvSpPr/>
            <p:nvPr/>
          </p:nvSpPr>
          <p:spPr>
            <a:xfrm>
              <a:off x="56468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67"/>
            <p:cNvSpPr/>
            <p:nvPr/>
          </p:nvSpPr>
          <p:spPr>
            <a:xfrm>
              <a:off x="56468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67"/>
            <p:cNvSpPr/>
            <p:nvPr/>
          </p:nvSpPr>
          <p:spPr>
            <a:xfrm>
              <a:off x="5646825"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67"/>
            <p:cNvSpPr/>
            <p:nvPr/>
          </p:nvSpPr>
          <p:spPr>
            <a:xfrm>
              <a:off x="56468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67"/>
            <p:cNvSpPr/>
            <p:nvPr/>
          </p:nvSpPr>
          <p:spPr>
            <a:xfrm>
              <a:off x="5646825" y="2485550"/>
              <a:ext cx="62225" cy="53300"/>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67"/>
            <p:cNvSpPr/>
            <p:nvPr/>
          </p:nvSpPr>
          <p:spPr>
            <a:xfrm>
              <a:off x="56468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67"/>
            <p:cNvSpPr/>
            <p:nvPr/>
          </p:nvSpPr>
          <p:spPr>
            <a:xfrm>
              <a:off x="56468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67"/>
            <p:cNvSpPr/>
            <p:nvPr/>
          </p:nvSpPr>
          <p:spPr>
            <a:xfrm>
              <a:off x="5646825" y="2637775"/>
              <a:ext cx="62225" cy="53450"/>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67"/>
            <p:cNvSpPr/>
            <p:nvPr/>
          </p:nvSpPr>
          <p:spPr>
            <a:xfrm>
              <a:off x="5723050"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67"/>
            <p:cNvSpPr/>
            <p:nvPr/>
          </p:nvSpPr>
          <p:spPr>
            <a:xfrm>
              <a:off x="5723050"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67"/>
            <p:cNvSpPr/>
            <p:nvPr/>
          </p:nvSpPr>
          <p:spPr>
            <a:xfrm>
              <a:off x="5723050" y="1571400"/>
              <a:ext cx="62150" cy="53250"/>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67"/>
            <p:cNvSpPr/>
            <p:nvPr/>
          </p:nvSpPr>
          <p:spPr>
            <a:xfrm>
              <a:off x="5723050"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67"/>
            <p:cNvSpPr/>
            <p:nvPr/>
          </p:nvSpPr>
          <p:spPr>
            <a:xfrm>
              <a:off x="5723050" y="17236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67"/>
            <p:cNvSpPr/>
            <p:nvPr/>
          </p:nvSpPr>
          <p:spPr>
            <a:xfrm>
              <a:off x="5723050" y="17998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67"/>
            <p:cNvSpPr/>
            <p:nvPr/>
          </p:nvSpPr>
          <p:spPr>
            <a:xfrm>
              <a:off x="5723050"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67"/>
            <p:cNvSpPr/>
            <p:nvPr/>
          </p:nvSpPr>
          <p:spPr>
            <a:xfrm>
              <a:off x="5723050"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67"/>
            <p:cNvSpPr/>
            <p:nvPr/>
          </p:nvSpPr>
          <p:spPr>
            <a:xfrm>
              <a:off x="5723050"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67"/>
            <p:cNvSpPr/>
            <p:nvPr/>
          </p:nvSpPr>
          <p:spPr>
            <a:xfrm>
              <a:off x="5723050"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67"/>
            <p:cNvSpPr/>
            <p:nvPr/>
          </p:nvSpPr>
          <p:spPr>
            <a:xfrm>
              <a:off x="5723050"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67"/>
            <p:cNvSpPr/>
            <p:nvPr/>
          </p:nvSpPr>
          <p:spPr>
            <a:xfrm>
              <a:off x="57230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67"/>
            <p:cNvSpPr/>
            <p:nvPr/>
          </p:nvSpPr>
          <p:spPr>
            <a:xfrm>
              <a:off x="5723050"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67"/>
            <p:cNvSpPr/>
            <p:nvPr/>
          </p:nvSpPr>
          <p:spPr>
            <a:xfrm>
              <a:off x="5722850" y="2485550"/>
              <a:ext cx="62425" cy="53300"/>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67"/>
            <p:cNvSpPr/>
            <p:nvPr/>
          </p:nvSpPr>
          <p:spPr>
            <a:xfrm>
              <a:off x="5723050"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67"/>
            <p:cNvSpPr/>
            <p:nvPr/>
          </p:nvSpPr>
          <p:spPr>
            <a:xfrm>
              <a:off x="5722850" y="2637775"/>
              <a:ext cx="62425" cy="53450"/>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67"/>
            <p:cNvSpPr/>
            <p:nvPr/>
          </p:nvSpPr>
          <p:spPr>
            <a:xfrm>
              <a:off x="5799275" y="141897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67"/>
            <p:cNvSpPr/>
            <p:nvPr/>
          </p:nvSpPr>
          <p:spPr>
            <a:xfrm>
              <a:off x="5799275" y="149520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67"/>
            <p:cNvSpPr/>
            <p:nvPr/>
          </p:nvSpPr>
          <p:spPr>
            <a:xfrm>
              <a:off x="5799275" y="1571400"/>
              <a:ext cx="62150" cy="53275"/>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67"/>
            <p:cNvSpPr/>
            <p:nvPr/>
          </p:nvSpPr>
          <p:spPr>
            <a:xfrm>
              <a:off x="5799275" y="164740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67"/>
            <p:cNvSpPr/>
            <p:nvPr/>
          </p:nvSpPr>
          <p:spPr>
            <a:xfrm>
              <a:off x="5799275" y="172362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67"/>
            <p:cNvSpPr/>
            <p:nvPr/>
          </p:nvSpPr>
          <p:spPr>
            <a:xfrm>
              <a:off x="5799275" y="1799825"/>
              <a:ext cx="62150" cy="53300"/>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67"/>
            <p:cNvSpPr/>
            <p:nvPr/>
          </p:nvSpPr>
          <p:spPr>
            <a:xfrm>
              <a:off x="5799275" y="187605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67"/>
            <p:cNvSpPr/>
            <p:nvPr/>
          </p:nvSpPr>
          <p:spPr>
            <a:xfrm>
              <a:off x="5799275" y="1952050"/>
              <a:ext cx="62200" cy="53500"/>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67"/>
            <p:cNvSpPr/>
            <p:nvPr/>
          </p:nvSpPr>
          <p:spPr>
            <a:xfrm>
              <a:off x="5799275" y="2028275"/>
              <a:ext cx="62200" cy="53450"/>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67"/>
            <p:cNvSpPr/>
            <p:nvPr/>
          </p:nvSpPr>
          <p:spPr>
            <a:xfrm>
              <a:off x="587527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67"/>
            <p:cNvSpPr/>
            <p:nvPr/>
          </p:nvSpPr>
          <p:spPr>
            <a:xfrm>
              <a:off x="587527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67"/>
            <p:cNvSpPr/>
            <p:nvPr/>
          </p:nvSpPr>
          <p:spPr>
            <a:xfrm>
              <a:off x="587527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67"/>
            <p:cNvSpPr/>
            <p:nvPr/>
          </p:nvSpPr>
          <p:spPr>
            <a:xfrm>
              <a:off x="587527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67"/>
            <p:cNvSpPr/>
            <p:nvPr/>
          </p:nvSpPr>
          <p:spPr>
            <a:xfrm>
              <a:off x="587527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67"/>
            <p:cNvSpPr/>
            <p:nvPr/>
          </p:nvSpPr>
          <p:spPr>
            <a:xfrm>
              <a:off x="587527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67"/>
            <p:cNvSpPr/>
            <p:nvPr/>
          </p:nvSpPr>
          <p:spPr>
            <a:xfrm>
              <a:off x="5875275" y="1876050"/>
              <a:ext cx="62225" cy="5335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67"/>
            <p:cNvSpPr/>
            <p:nvPr/>
          </p:nvSpPr>
          <p:spPr>
            <a:xfrm>
              <a:off x="587527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67"/>
            <p:cNvSpPr/>
            <p:nvPr/>
          </p:nvSpPr>
          <p:spPr>
            <a:xfrm>
              <a:off x="587527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67"/>
            <p:cNvSpPr/>
            <p:nvPr/>
          </p:nvSpPr>
          <p:spPr>
            <a:xfrm>
              <a:off x="587527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67"/>
            <p:cNvSpPr/>
            <p:nvPr/>
          </p:nvSpPr>
          <p:spPr>
            <a:xfrm>
              <a:off x="5799275" y="2104500"/>
              <a:ext cx="62200" cy="5332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67"/>
            <p:cNvSpPr/>
            <p:nvPr/>
          </p:nvSpPr>
          <p:spPr>
            <a:xfrm>
              <a:off x="5799275" y="218070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67"/>
            <p:cNvSpPr/>
            <p:nvPr/>
          </p:nvSpPr>
          <p:spPr>
            <a:xfrm>
              <a:off x="5799275" y="2256925"/>
              <a:ext cx="62350" cy="53425"/>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67"/>
            <p:cNvSpPr/>
            <p:nvPr/>
          </p:nvSpPr>
          <p:spPr>
            <a:xfrm>
              <a:off x="5799275" y="2333125"/>
              <a:ext cx="62200" cy="53450"/>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67"/>
            <p:cNvSpPr/>
            <p:nvPr/>
          </p:nvSpPr>
          <p:spPr>
            <a:xfrm>
              <a:off x="5799050" y="2637775"/>
              <a:ext cx="62425" cy="53450"/>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67"/>
            <p:cNvSpPr/>
            <p:nvPr/>
          </p:nvSpPr>
          <p:spPr>
            <a:xfrm>
              <a:off x="5799275" y="2561575"/>
              <a:ext cx="62200" cy="53425"/>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67"/>
            <p:cNvSpPr/>
            <p:nvPr/>
          </p:nvSpPr>
          <p:spPr>
            <a:xfrm>
              <a:off x="5799050" y="2485550"/>
              <a:ext cx="62425" cy="53300"/>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67"/>
            <p:cNvSpPr/>
            <p:nvPr/>
          </p:nvSpPr>
          <p:spPr>
            <a:xfrm>
              <a:off x="5799275" y="240935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67"/>
            <p:cNvSpPr/>
            <p:nvPr/>
          </p:nvSpPr>
          <p:spPr>
            <a:xfrm>
              <a:off x="5723050"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67"/>
            <p:cNvSpPr/>
            <p:nvPr/>
          </p:nvSpPr>
          <p:spPr>
            <a:xfrm>
              <a:off x="56468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67"/>
            <p:cNvSpPr/>
            <p:nvPr/>
          </p:nvSpPr>
          <p:spPr>
            <a:xfrm>
              <a:off x="5570625" y="240935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67"/>
            <p:cNvSpPr/>
            <p:nvPr/>
          </p:nvSpPr>
          <p:spPr>
            <a:xfrm>
              <a:off x="54944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67"/>
            <p:cNvSpPr/>
            <p:nvPr/>
          </p:nvSpPr>
          <p:spPr>
            <a:xfrm>
              <a:off x="5418200" y="240935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67"/>
            <p:cNvSpPr/>
            <p:nvPr/>
          </p:nvSpPr>
          <p:spPr>
            <a:xfrm>
              <a:off x="5341975"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67"/>
            <p:cNvSpPr/>
            <p:nvPr/>
          </p:nvSpPr>
          <p:spPr>
            <a:xfrm>
              <a:off x="6027500" y="3399500"/>
              <a:ext cx="62425" cy="5335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67"/>
            <p:cNvSpPr/>
            <p:nvPr/>
          </p:nvSpPr>
          <p:spPr>
            <a:xfrm>
              <a:off x="6027500" y="33233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67"/>
            <p:cNvSpPr/>
            <p:nvPr/>
          </p:nvSpPr>
          <p:spPr>
            <a:xfrm>
              <a:off x="6103700"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67"/>
            <p:cNvSpPr/>
            <p:nvPr/>
          </p:nvSpPr>
          <p:spPr>
            <a:xfrm>
              <a:off x="6103700" y="3094850"/>
              <a:ext cx="62425" cy="5335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67"/>
            <p:cNvSpPr/>
            <p:nvPr/>
          </p:nvSpPr>
          <p:spPr>
            <a:xfrm>
              <a:off x="5951475"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67"/>
            <p:cNvSpPr/>
            <p:nvPr/>
          </p:nvSpPr>
          <p:spPr>
            <a:xfrm>
              <a:off x="595147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67"/>
            <p:cNvSpPr/>
            <p:nvPr/>
          </p:nvSpPr>
          <p:spPr>
            <a:xfrm>
              <a:off x="587527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67"/>
            <p:cNvSpPr/>
            <p:nvPr/>
          </p:nvSpPr>
          <p:spPr>
            <a:xfrm>
              <a:off x="587527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67"/>
            <p:cNvSpPr/>
            <p:nvPr/>
          </p:nvSpPr>
          <p:spPr>
            <a:xfrm>
              <a:off x="587527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67"/>
            <p:cNvSpPr/>
            <p:nvPr/>
          </p:nvSpPr>
          <p:spPr>
            <a:xfrm>
              <a:off x="5799125" y="3399500"/>
              <a:ext cx="62350" cy="53450"/>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67"/>
            <p:cNvSpPr/>
            <p:nvPr/>
          </p:nvSpPr>
          <p:spPr>
            <a:xfrm>
              <a:off x="5799125" y="3323300"/>
              <a:ext cx="62350" cy="53425"/>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67"/>
            <p:cNvSpPr/>
            <p:nvPr/>
          </p:nvSpPr>
          <p:spPr>
            <a:xfrm>
              <a:off x="6027500" y="355192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67"/>
            <p:cNvSpPr/>
            <p:nvPr/>
          </p:nvSpPr>
          <p:spPr>
            <a:xfrm>
              <a:off x="5951475"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67"/>
            <p:cNvSpPr/>
            <p:nvPr/>
          </p:nvSpPr>
          <p:spPr>
            <a:xfrm>
              <a:off x="587527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67"/>
            <p:cNvSpPr/>
            <p:nvPr/>
          </p:nvSpPr>
          <p:spPr>
            <a:xfrm>
              <a:off x="5799050" y="3551925"/>
              <a:ext cx="62375" cy="53300"/>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67"/>
            <p:cNvSpPr/>
            <p:nvPr/>
          </p:nvSpPr>
          <p:spPr>
            <a:xfrm>
              <a:off x="5723050" y="3551925"/>
              <a:ext cx="62150" cy="53300"/>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67"/>
            <p:cNvSpPr/>
            <p:nvPr/>
          </p:nvSpPr>
          <p:spPr>
            <a:xfrm>
              <a:off x="5723050"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67"/>
            <p:cNvSpPr/>
            <p:nvPr/>
          </p:nvSpPr>
          <p:spPr>
            <a:xfrm>
              <a:off x="56468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67"/>
            <p:cNvSpPr/>
            <p:nvPr/>
          </p:nvSpPr>
          <p:spPr>
            <a:xfrm>
              <a:off x="5646700" y="3399500"/>
              <a:ext cx="62350" cy="5335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67"/>
            <p:cNvSpPr/>
            <p:nvPr/>
          </p:nvSpPr>
          <p:spPr>
            <a:xfrm>
              <a:off x="5570475" y="3399500"/>
              <a:ext cx="62350" cy="5335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67"/>
            <p:cNvSpPr/>
            <p:nvPr/>
          </p:nvSpPr>
          <p:spPr>
            <a:xfrm>
              <a:off x="5570475"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67"/>
            <p:cNvSpPr/>
            <p:nvPr/>
          </p:nvSpPr>
          <p:spPr>
            <a:xfrm>
              <a:off x="5494275" y="3323300"/>
              <a:ext cx="62350" cy="53425"/>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67"/>
            <p:cNvSpPr/>
            <p:nvPr/>
          </p:nvSpPr>
          <p:spPr>
            <a:xfrm>
              <a:off x="5494275" y="3247075"/>
              <a:ext cx="62350" cy="53500"/>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67"/>
            <p:cNvSpPr/>
            <p:nvPr/>
          </p:nvSpPr>
          <p:spPr>
            <a:xfrm>
              <a:off x="5646700" y="3247075"/>
              <a:ext cx="62350" cy="53450"/>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67"/>
            <p:cNvSpPr/>
            <p:nvPr/>
          </p:nvSpPr>
          <p:spPr>
            <a:xfrm>
              <a:off x="5570625" y="3171075"/>
              <a:ext cx="62200" cy="5335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67"/>
            <p:cNvSpPr/>
            <p:nvPr/>
          </p:nvSpPr>
          <p:spPr>
            <a:xfrm>
              <a:off x="5494400"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67"/>
            <p:cNvSpPr/>
            <p:nvPr/>
          </p:nvSpPr>
          <p:spPr>
            <a:xfrm>
              <a:off x="732252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67"/>
            <p:cNvSpPr/>
            <p:nvPr/>
          </p:nvSpPr>
          <p:spPr>
            <a:xfrm>
              <a:off x="72465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67"/>
            <p:cNvSpPr/>
            <p:nvPr/>
          </p:nvSpPr>
          <p:spPr>
            <a:xfrm>
              <a:off x="72465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67"/>
            <p:cNvSpPr/>
            <p:nvPr/>
          </p:nvSpPr>
          <p:spPr>
            <a:xfrm>
              <a:off x="71703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67"/>
            <p:cNvSpPr/>
            <p:nvPr/>
          </p:nvSpPr>
          <p:spPr>
            <a:xfrm>
              <a:off x="71703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67"/>
            <p:cNvSpPr/>
            <p:nvPr/>
          </p:nvSpPr>
          <p:spPr>
            <a:xfrm>
              <a:off x="7094075"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67"/>
            <p:cNvSpPr/>
            <p:nvPr/>
          </p:nvSpPr>
          <p:spPr>
            <a:xfrm>
              <a:off x="7094075" y="141897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67"/>
            <p:cNvSpPr/>
            <p:nvPr/>
          </p:nvSpPr>
          <p:spPr>
            <a:xfrm>
              <a:off x="7017875" y="1571400"/>
              <a:ext cx="62400" cy="53250"/>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67"/>
            <p:cNvSpPr/>
            <p:nvPr/>
          </p:nvSpPr>
          <p:spPr>
            <a:xfrm>
              <a:off x="7017875" y="1418975"/>
              <a:ext cx="62400" cy="5335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67"/>
            <p:cNvSpPr/>
            <p:nvPr/>
          </p:nvSpPr>
          <p:spPr>
            <a:xfrm>
              <a:off x="694185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67"/>
            <p:cNvSpPr/>
            <p:nvPr/>
          </p:nvSpPr>
          <p:spPr>
            <a:xfrm>
              <a:off x="69418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67"/>
            <p:cNvSpPr/>
            <p:nvPr/>
          </p:nvSpPr>
          <p:spPr>
            <a:xfrm>
              <a:off x="69418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67"/>
            <p:cNvSpPr/>
            <p:nvPr/>
          </p:nvSpPr>
          <p:spPr>
            <a:xfrm>
              <a:off x="69418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67"/>
            <p:cNvSpPr/>
            <p:nvPr/>
          </p:nvSpPr>
          <p:spPr>
            <a:xfrm>
              <a:off x="68656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67"/>
            <p:cNvSpPr/>
            <p:nvPr/>
          </p:nvSpPr>
          <p:spPr>
            <a:xfrm>
              <a:off x="686565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67"/>
            <p:cNvSpPr/>
            <p:nvPr/>
          </p:nvSpPr>
          <p:spPr>
            <a:xfrm>
              <a:off x="68656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67"/>
            <p:cNvSpPr/>
            <p:nvPr/>
          </p:nvSpPr>
          <p:spPr>
            <a:xfrm>
              <a:off x="68656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67"/>
            <p:cNvSpPr/>
            <p:nvPr/>
          </p:nvSpPr>
          <p:spPr>
            <a:xfrm>
              <a:off x="678922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67"/>
            <p:cNvSpPr/>
            <p:nvPr/>
          </p:nvSpPr>
          <p:spPr>
            <a:xfrm>
              <a:off x="678922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67"/>
            <p:cNvSpPr/>
            <p:nvPr/>
          </p:nvSpPr>
          <p:spPr>
            <a:xfrm>
              <a:off x="678922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67"/>
            <p:cNvSpPr/>
            <p:nvPr/>
          </p:nvSpPr>
          <p:spPr>
            <a:xfrm>
              <a:off x="6789225" y="134275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67"/>
            <p:cNvSpPr/>
            <p:nvPr/>
          </p:nvSpPr>
          <p:spPr>
            <a:xfrm>
              <a:off x="671322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67"/>
            <p:cNvSpPr/>
            <p:nvPr/>
          </p:nvSpPr>
          <p:spPr>
            <a:xfrm>
              <a:off x="671322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67"/>
            <p:cNvSpPr/>
            <p:nvPr/>
          </p:nvSpPr>
          <p:spPr>
            <a:xfrm>
              <a:off x="671322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67"/>
            <p:cNvSpPr/>
            <p:nvPr/>
          </p:nvSpPr>
          <p:spPr>
            <a:xfrm>
              <a:off x="671322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67"/>
            <p:cNvSpPr/>
            <p:nvPr/>
          </p:nvSpPr>
          <p:spPr>
            <a:xfrm>
              <a:off x="671322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67"/>
            <p:cNvSpPr/>
            <p:nvPr/>
          </p:nvSpPr>
          <p:spPr>
            <a:xfrm>
              <a:off x="6637000" y="164740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67"/>
            <p:cNvSpPr/>
            <p:nvPr/>
          </p:nvSpPr>
          <p:spPr>
            <a:xfrm>
              <a:off x="6637000" y="134275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67"/>
            <p:cNvSpPr/>
            <p:nvPr/>
          </p:nvSpPr>
          <p:spPr>
            <a:xfrm>
              <a:off x="6560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67"/>
            <p:cNvSpPr/>
            <p:nvPr/>
          </p:nvSpPr>
          <p:spPr>
            <a:xfrm>
              <a:off x="656080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67"/>
            <p:cNvSpPr/>
            <p:nvPr/>
          </p:nvSpPr>
          <p:spPr>
            <a:xfrm>
              <a:off x="6560800" y="1266550"/>
              <a:ext cx="62200" cy="53450"/>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67"/>
            <p:cNvSpPr/>
            <p:nvPr/>
          </p:nvSpPr>
          <p:spPr>
            <a:xfrm>
              <a:off x="6484575" y="1647400"/>
              <a:ext cx="62425" cy="53450"/>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67"/>
            <p:cNvSpPr/>
            <p:nvPr/>
          </p:nvSpPr>
          <p:spPr>
            <a:xfrm>
              <a:off x="6484575" y="1266550"/>
              <a:ext cx="62425" cy="53450"/>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67"/>
            <p:cNvSpPr/>
            <p:nvPr/>
          </p:nvSpPr>
          <p:spPr>
            <a:xfrm>
              <a:off x="6408350" y="2333125"/>
              <a:ext cx="62425" cy="53450"/>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67"/>
            <p:cNvSpPr/>
            <p:nvPr/>
          </p:nvSpPr>
          <p:spPr>
            <a:xfrm>
              <a:off x="6408350" y="2256925"/>
              <a:ext cx="62575" cy="53425"/>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67"/>
            <p:cNvSpPr/>
            <p:nvPr/>
          </p:nvSpPr>
          <p:spPr>
            <a:xfrm>
              <a:off x="6408350" y="21045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67"/>
            <p:cNvSpPr/>
            <p:nvPr/>
          </p:nvSpPr>
          <p:spPr>
            <a:xfrm>
              <a:off x="6408350" y="179985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67"/>
            <p:cNvSpPr/>
            <p:nvPr/>
          </p:nvSpPr>
          <p:spPr>
            <a:xfrm>
              <a:off x="6408350" y="164740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67"/>
            <p:cNvSpPr/>
            <p:nvPr/>
          </p:nvSpPr>
          <p:spPr>
            <a:xfrm>
              <a:off x="6408350" y="134275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67"/>
            <p:cNvSpPr/>
            <p:nvPr/>
          </p:nvSpPr>
          <p:spPr>
            <a:xfrm>
              <a:off x="6408350" y="1266550"/>
              <a:ext cx="62425" cy="53450"/>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67"/>
            <p:cNvSpPr/>
            <p:nvPr/>
          </p:nvSpPr>
          <p:spPr>
            <a:xfrm>
              <a:off x="63323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67"/>
            <p:cNvSpPr/>
            <p:nvPr/>
          </p:nvSpPr>
          <p:spPr>
            <a:xfrm>
              <a:off x="63323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67"/>
            <p:cNvSpPr/>
            <p:nvPr/>
          </p:nvSpPr>
          <p:spPr>
            <a:xfrm>
              <a:off x="63323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67"/>
            <p:cNvSpPr/>
            <p:nvPr/>
          </p:nvSpPr>
          <p:spPr>
            <a:xfrm>
              <a:off x="633235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67"/>
            <p:cNvSpPr/>
            <p:nvPr/>
          </p:nvSpPr>
          <p:spPr>
            <a:xfrm>
              <a:off x="633235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67"/>
            <p:cNvSpPr/>
            <p:nvPr/>
          </p:nvSpPr>
          <p:spPr>
            <a:xfrm>
              <a:off x="63323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67"/>
            <p:cNvSpPr/>
            <p:nvPr/>
          </p:nvSpPr>
          <p:spPr>
            <a:xfrm>
              <a:off x="63323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67"/>
            <p:cNvSpPr/>
            <p:nvPr/>
          </p:nvSpPr>
          <p:spPr>
            <a:xfrm>
              <a:off x="6256150" y="2485550"/>
              <a:ext cx="62200" cy="53300"/>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67"/>
            <p:cNvSpPr/>
            <p:nvPr/>
          </p:nvSpPr>
          <p:spPr>
            <a:xfrm>
              <a:off x="6256150" y="2409350"/>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67"/>
            <p:cNvSpPr/>
            <p:nvPr/>
          </p:nvSpPr>
          <p:spPr>
            <a:xfrm>
              <a:off x="6256150" y="2028275"/>
              <a:ext cx="62200" cy="53450"/>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67"/>
            <p:cNvSpPr/>
            <p:nvPr/>
          </p:nvSpPr>
          <p:spPr>
            <a:xfrm>
              <a:off x="6256150" y="1952050"/>
              <a:ext cx="62200" cy="53450"/>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67"/>
            <p:cNvSpPr/>
            <p:nvPr/>
          </p:nvSpPr>
          <p:spPr>
            <a:xfrm>
              <a:off x="6256150" y="1876050"/>
              <a:ext cx="62200" cy="5335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67"/>
            <p:cNvSpPr/>
            <p:nvPr/>
          </p:nvSpPr>
          <p:spPr>
            <a:xfrm>
              <a:off x="6256150" y="179985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67"/>
            <p:cNvSpPr/>
            <p:nvPr/>
          </p:nvSpPr>
          <p:spPr>
            <a:xfrm>
              <a:off x="6256150" y="172362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67"/>
            <p:cNvSpPr/>
            <p:nvPr/>
          </p:nvSpPr>
          <p:spPr>
            <a:xfrm>
              <a:off x="6256150" y="134275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67"/>
            <p:cNvSpPr/>
            <p:nvPr/>
          </p:nvSpPr>
          <p:spPr>
            <a:xfrm>
              <a:off x="617992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67"/>
            <p:cNvSpPr/>
            <p:nvPr/>
          </p:nvSpPr>
          <p:spPr>
            <a:xfrm>
              <a:off x="617992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67"/>
            <p:cNvSpPr/>
            <p:nvPr/>
          </p:nvSpPr>
          <p:spPr>
            <a:xfrm>
              <a:off x="617992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67"/>
            <p:cNvSpPr/>
            <p:nvPr/>
          </p:nvSpPr>
          <p:spPr>
            <a:xfrm>
              <a:off x="617992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67"/>
            <p:cNvSpPr/>
            <p:nvPr/>
          </p:nvSpPr>
          <p:spPr>
            <a:xfrm>
              <a:off x="6103700"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67"/>
            <p:cNvSpPr/>
            <p:nvPr/>
          </p:nvSpPr>
          <p:spPr>
            <a:xfrm>
              <a:off x="6103700"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67"/>
            <p:cNvSpPr/>
            <p:nvPr/>
          </p:nvSpPr>
          <p:spPr>
            <a:xfrm>
              <a:off x="6103700"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67"/>
            <p:cNvSpPr/>
            <p:nvPr/>
          </p:nvSpPr>
          <p:spPr>
            <a:xfrm>
              <a:off x="6103700" y="21045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67"/>
            <p:cNvSpPr/>
            <p:nvPr/>
          </p:nvSpPr>
          <p:spPr>
            <a:xfrm>
              <a:off x="6103700" y="1342750"/>
              <a:ext cx="62425" cy="53450"/>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67"/>
            <p:cNvSpPr/>
            <p:nvPr/>
          </p:nvSpPr>
          <p:spPr>
            <a:xfrm>
              <a:off x="6027500" y="2180700"/>
              <a:ext cx="62425" cy="5335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67"/>
            <p:cNvSpPr/>
            <p:nvPr/>
          </p:nvSpPr>
          <p:spPr>
            <a:xfrm>
              <a:off x="6027500" y="134275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67"/>
            <p:cNvSpPr/>
            <p:nvPr/>
          </p:nvSpPr>
          <p:spPr>
            <a:xfrm>
              <a:off x="5951475"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67"/>
            <p:cNvSpPr/>
            <p:nvPr/>
          </p:nvSpPr>
          <p:spPr>
            <a:xfrm>
              <a:off x="595147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67"/>
            <p:cNvSpPr/>
            <p:nvPr/>
          </p:nvSpPr>
          <p:spPr>
            <a:xfrm>
              <a:off x="595147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67"/>
            <p:cNvSpPr/>
            <p:nvPr/>
          </p:nvSpPr>
          <p:spPr>
            <a:xfrm>
              <a:off x="595147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67"/>
            <p:cNvSpPr/>
            <p:nvPr/>
          </p:nvSpPr>
          <p:spPr>
            <a:xfrm>
              <a:off x="59514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67"/>
            <p:cNvSpPr/>
            <p:nvPr/>
          </p:nvSpPr>
          <p:spPr>
            <a:xfrm>
              <a:off x="587527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67"/>
            <p:cNvSpPr/>
            <p:nvPr/>
          </p:nvSpPr>
          <p:spPr>
            <a:xfrm>
              <a:off x="5875275" y="2637775"/>
              <a:ext cx="62225" cy="53450"/>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67"/>
            <p:cNvSpPr/>
            <p:nvPr/>
          </p:nvSpPr>
          <p:spPr>
            <a:xfrm>
              <a:off x="5875275" y="2561575"/>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67"/>
            <p:cNvSpPr/>
            <p:nvPr/>
          </p:nvSpPr>
          <p:spPr>
            <a:xfrm>
              <a:off x="587527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67"/>
            <p:cNvSpPr/>
            <p:nvPr/>
          </p:nvSpPr>
          <p:spPr>
            <a:xfrm>
              <a:off x="5875275"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67"/>
            <p:cNvSpPr/>
            <p:nvPr/>
          </p:nvSpPr>
          <p:spPr>
            <a:xfrm>
              <a:off x="587527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67"/>
            <p:cNvSpPr/>
            <p:nvPr/>
          </p:nvSpPr>
          <p:spPr>
            <a:xfrm>
              <a:off x="587527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67"/>
            <p:cNvSpPr/>
            <p:nvPr/>
          </p:nvSpPr>
          <p:spPr>
            <a:xfrm>
              <a:off x="5799275" y="2714000"/>
              <a:ext cx="62200" cy="5335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67"/>
            <p:cNvSpPr/>
            <p:nvPr/>
          </p:nvSpPr>
          <p:spPr>
            <a:xfrm>
              <a:off x="5799275" y="134275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67"/>
            <p:cNvSpPr/>
            <p:nvPr/>
          </p:nvSpPr>
          <p:spPr>
            <a:xfrm>
              <a:off x="5799125" y="1190550"/>
              <a:ext cx="62350" cy="53425"/>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67"/>
            <p:cNvSpPr/>
            <p:nvPr/>
          </p:nvSpPr>
          <p:spPr>
            <a:xfrm>
              <a:off x="5723050"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67"/>
            <p:cNvSpPr/>
            <p:nvPr/>
          </p:nvSpPr>
          <p:spPr>
            <a:xfrm>
              <a:off x="5723050"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67"/>
            <p:cNvSpPr/>
            <p:nvPr/>
          </p:nvSpPr>
          <p:spPr>
            <a:xfrm>
              <a:off x="5723050" y="2942425"/>
              <a:ext cx="62225" cy="53450"/>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67"/>
            <p:cNvSpPr/>
            <p:nvPr/>
          </p:nvSpPr>
          <p:spPr>
            <a:xfrm>
              <a:off x="5723050" y="271400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67"/>
            <p:cNvSpPr/>
            <p:nvPr/>
          </p:nvSpPr>
          <p:spPr>
            <a:xfrm>
              <a:off x="5723050" y="134275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67"/>
            <p:cNvSpPr/>
            <p:nvPr/>
          </p:nvSpPr>
          <p:spPr>
            <a:xfrm>
              <a:off x="5722900" y="1190550"/>
              <a:ext cx="62375" cy="53425"/>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67"/>
            <p:cNvSpPr/>
            <p:nvPr/>
          </p:nvSpPr>
          <p:spPr>
            <a:xfrm>
              <a:off x="56468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67"/>
            <p:cNvSpPr/>
            <p:nvPr/>
          </p:nvSpPr>
          <p:spPr>
            <a:xfrm>
              <a:off x="5646825" y="2866425"/>
              <a:ext cx="62225" cy="53275"/>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67"/>
            <p:cNvSpPr/>
            <p:nvPr/>
          </p:nvSpPr>
          <p:spPr>
            <a:xfrm>
              <a:off x="56468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67"/>
            <p:cNvSpPr/>
            <p:nvPr/>
          </p:nvSpPr>
          <p:spPr>
            <a:xfrm>
              <a:off x="56468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67"/>
            <p:cNvSpPr/>
            <p:nvPr/>
          </p:nvSpPr>
          <p:spPr>
            <a:xfrm>
              <a:off x="56468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67"/>
            <p:cNvSpPr/>
            <p:nvPr/>
          </p:nvSpPr>
          <p:spPr>
            <a:xfrm>
              <a:off x="5646700" y="119055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67"/>
            <p:cNvSpPr/>
            <p:nvPr/>
          </p:nvSpPr>
          <p:spPr>
            <a:xfrm>
              <a:off x="5570625" y="3018650"/>
              <a:ext cx="62200" cy="53425"/>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67"/>
            <p:cNvSpPr/>
            <p:nvPr/>
          </p:nvSpPr>
          <p:spPr>
            <a:xfrm>
              <a:off x="5570625" y="2942425"/>
              <a:ext cx="62200" cy="53450"/>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67"/>
            <p:cNvSpPr/>
            <p:nvPr/>
          </p:nvSpPr>
          <p:spPr>
            <a:xfrm>
              <a:off x="5570475" y="1190550"/>
              <a:ext cx="62350" cy="5332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67"/>
            <p:cNvSpPr/>
            <p:nvPr/>
          </p:nvSpPr>
          <p:spPr>
            <a:xfrm>
              <a:off x="5494400" y="29424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67"/>
            <p:cNvSpPr/>
            <p:nvPr/>
          </p:nvSpPr>
          <p:spPr>
            <a:xfrm>
              <a:off x="549440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67"/>
            <p:cNvSpPr/>
            <p:nvPr/>
          </p:nvSpPr>
          <p:spPr>
            <a:xfrm>
              <a:off x="5494275" y="1190550"/>
              <a:ext cx="62350" cy="5332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67"/>
            <p:cNvSpPr/>
            <p:nvPr/>
          </p:nvSpPr>
          <p:spPr>
            <a:xfrm>
              <a:off x="5418200"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67"/>
            <p:cNvSpPr/>
            <p:nvPr/>
          </p:nvSpPr>
          <p:spPr>
            <a:xfrm>
              <a:off x="5418200"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67"/>
            <p:cNvSpPr/>
            <p:nvPr/>
          </p:nvSpPr>
          <p:spPr>
            <a:xfrm>
              <a:off x="5418200" y="1266550"/>
              <a:ext cx="62425" cy="53450"/>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67"/>
            <p:cNvSpPr/>
            <p:nvPr/>
          </p:nvSpPr>
          <p:spPr>
            <a:xfrm>
              <a:off x="5418200" y="11905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67"/>
            <p:cNvSpPr/>
            <p:nvPr/>
          </p:nvSpPr>
          <p:spPr>
            <a:xfrm>
              <a:off x="5341975"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67"/>
            <p:cNvSpPr/>
            <p:nvPr/>
          </p:nvSpPr>
          <p:spPr>
            <a:xfrm>
              <a:off x="5341975"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67"/>
            <p:cNvSpPr/>
            <p:nvPr/>
          </p:nvSpPr>
          <p:spPr>
            <a:xfrm>
              <a:off x="5265775" y="2790200"/>
              <a:ext cx="62200" cy="5335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67"/>
            <p:cNvSpPr/>
            <p:nvPr/>
          </p:nvSpPr>
          <p:spPr>
            <a:xfrm>
              <a:off x="5265775" y="2714000"/>
              <a:ext cx="62200" cy="5335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67"/>
            <p:cNvSpPr/>
            <p:nvPr/>
          </p:nvSpPr>
          <p:spPr>
            <a:xfrm>
              <a:off x="5265775" y="1266550"/>
              <a:ext cx="62200" cy="53450"/>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67"/>
            <p:cNvSpPr/>
            <p:nvPr/>
          </p:nvSpPr>
          <p:spPr>
            <a:xfrm>
              <a:off x="5189550"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67"/>
            <p:cNvSpPr/>
            <p:nvPr/>
          </p:nvSpPr>
          <p:spPr>
            <a:xfrm>
              <a:off x="5189550" y="2790200"/>
              <a:ext cx="62225" cy="5335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67"/>
            <p:cNvSpPr/>
            <p:nvPr/>
          </p:nvSpPr>
          <p:spPr>
            <a:xfrm>
              <a:off x="5189550" y="1342750"/>
              <a:ext cx="62225" cy="5335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67"/>
            <p:cNvSpPr/>
            <p:nvPr/>
          </p:nvSpPr>
          <p:spPr>
            <a:xfrm>
              <a:off x="5113350" y="3094850"/>
              <a:ext cx="62400" cy="5335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67"/>
            <p:cNvSpPr/>
            <p:nvPr/>
          </p:nvSpPr>
          <p:spPr>
            <a:xfrm>
              <a:off x="5113350" y="3018650"/>
              <a:ext cx="62400" cy="53425"/>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67"/>
            <p:cNvSpPr/>
            <p:nvPr/>
          </p:nvSpPr>
          <p:spPr>
            <a:xfrm>
              <a:off x="5113350" y="2942425"/>
              <a:ext cx="62400" cy="53450"/>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67"/>
            <p:cNvSpPr/>
            <p:nvPr/>
          </p:nvSpPr>
          <p:spPr>
            <a:xfrm>
              <a:off x="5113350" y="2866425"/>
              <a:ext cx="62400" cy="53275"/>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67"/>
            <p:cNvSpPr/>
            <p:nvPr/>
          </p:nvSpPr>
          <p:spPr>
            <a:xfrm>
              <a:off x="5113350" y="2790200"/>
              <a:ext cx="62400" cy="5335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67"/>
            <p:cNvSpPr/>
            <p:nvPr/>
          </p:nvSpPr>
          <p:spPr>
            <a:xfrm>
              <a:off x="5113350" y="2714000"/>
              <a:ext cx="62400" cy="5335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67"/>
            <p:cNvSpPr/>
            <p:nvPr/>
          </p:nvSpPr>
          <p:spPr>
            <a:xfrm>
              <a:off x="5113350" y="141897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67"/>
            <p:cNvSpPr/>
            <p:nvPr/>
          </p:nvSpPr>
          <p:spPr>
            <a:xfrm>
              <a:off x="5113350" y="134275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67"/>
            <p:cNvSpPr/>
            <p:nvPr/>
          </p:nvSpPr>
          <p:spPr>
            <a:xfrm>
              <a:off x="50373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67"/>
            <p:cNvSpPr/>
            <p:nvPr/>
          </p:nvSpPr>
          <p:spPr>
            <a:xfrm>
              <a:off x="503732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67"/>
            <p:cNvSpPr/>
            <p:nvPr/>
          </p:nvSpPr>
          <p:spPr>
            <a:xfrm>
              <a:off x="5037325" y="286642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67"/>
            <p:cNvSpPr/>
            <p:nvPr/>
          </p:nvSpPr>
          <p:spPr>
            <a:xfrm>
              <a:off x="50373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67"/>
            <p:cNvSpPr/>
            <p:nvPr/>
          </p:nvSpPr>
          <p:spPr>
            <a:xfrm>
              <a:off x="50373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67"/>
            <p:cNvSpPr/>
            <p:nvPr/>
          </p:nvSpPr>
          <p:spPr>
            <a:xfrm>
              <a:off x="5037325"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67"/>
            <p:cNvSpPr/>
            <p:nvPr/>
          </p:nvSpPr>
          <p:spPr>
            <a:xfrm>
              <a:off x="50373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67"/>
            <p:cNvSpPr/>
            <p:nvPr/>
          </p:nvSpPr>
          <p:spPr>
            <a:xfrm>
              <a:off x="4961125"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67"/>
            <p:cNvSpPr/>
            <p:nvPr/>
          </p:nvSpPr>
          <p:spPr>
            <a:xfrm>
              <a:off x="49611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67"/>
            <p:cNvSpPr/>
            <p:nvPr/>
          </p:nvSpPr>
          <p:spPr>
            <a:xfrm>
              <a:off x="49611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67"/>
            <p:cNvSpPr/>
            <p:nvPr/>
          </p:nvSpPr>
          <p:spPr>
            <a:xfrm>
              <a:off x="49611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67"/>
            <p:cNvSpPr/>
            <p:nvPr/>
          </p:nvSpPr>
          <p:spPr>
            <a:xfrm>
              <a:off x="49611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67"/>
            <p:cNvSpPr/>
            <p:nvPr/>
          </p:nvSpPr>
          <p:spPr>
            <a:xfrm>
              <a:off x="49611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67"/>
            <p:cNvSpPr/>
            <p:nvPr/>
          </p:nvSpPr>
          <p:spPr>
            <a:xfrm>
              <a:off x="4884900" y="2637775"/>
              <a:ext cx="62225" cy="53450"/>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67"/>
            <p:cNvSpPr/>
            <p:nvPr/>
          </p:nvSpPr>
          <p:spPr>
            <a:xfrm>
              <a:off x="48849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67"/>
            <p:cNvSpPr/>
            <p:nvPr/>
          </p:nvSpPr>
          <p:spPr>
            <a:xfrm>
              <a:off x="48849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67"/>
            <p:cNvSpPr/>
            <p:nvPr/>
          </p:nvSpPr>
          <p:spPr>
            <a:xfrm>
              <a:off x="488490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67"/>
            <p:cNvSpPr/>
            <p:nvPr/>
          </p:nvSpPr>
          <p:spPr>
            <a:xfrm>
              <a:off x="4808700" y="2637775"/>
              <a:ext cx="62400" cy="53450"/>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67"/>
            <p:cNvSpPr/>
            <p:nvPr/>
          </p:nvSpPr>
          <p:spPr>
            <a:xfrm>
              <a:off x="4808700" y="2561575"/>
              <a:ext cx="62400" cy="53425"/>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67"/>
            <p:cNvSpPr/>
            <p:nvPr/>
          </p:nvSpPr>
          <p:spPr>
            <a:xfrm>
              <a:off x="4808700" y="141897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67"/>
            <p:cNvSpPr/>
            <p:nvPr/>
          </p:nvSpPr>
          <p:spPr>
            <a:xfrm>
              <a:off x="48087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67"/>
            <p:cNvSpPr/>
            <p:nvPr/>
          </p:nvSpPr>
          <p:spPr>
            <a:xfrm>
              <a:off x="4808700" y="11905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67"/>
            <p:cNvSpPr/>
            <p:nvPr/>
          </p:nvSpPr>
          <p:spPr>
            <a:xfrm>
              <a:off x="4808700" y="1038125"/>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67"/>
            <p:cNvSpPr/>
            <p:nvPr/>
          </p:nvSpPr>
          <p:spPr>
            <a:xfrm>
              <a:off x="4732475" y="27902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67"/>
            <p:cNvSpPr/>
            <p:nvPr/>
          </p:nvSpPr>
          <p:spPr>
            <a:xfrm>
              <a:off x="4732475" y="2714000"/>
              <a:ext cx="62425" cy="5335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67"/>
            <p:cNvSpPr/>
            <p:nvPr/>
          </p:nvSpPr>
          <p:spPr>
            <a:xfrm>
              <a:off x="4732475" y="2561575"/>
              <a:ext cx="62425" cy="53425"/>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67"/>
            <p:cNvSpPr/>
            <p:nvPr/>
          </p:nvSpPr>
          <p:spPr>
            <a:xfrm>
              <a:off x="473247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67"/>
            <p:cNvSpPr/>
            <p:nvPr/>
          </p:nvSpPr>
          <p:spPr>
            <a:xfrm>
              <a:off x="4732475" y="11905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67"/>
            <p:cNvSpPr/>
            <p:nvPr/>
          </p:nvSpPr>
          <p:spPr>
            <a:xfrm>
              <a:off x="4656475" y="2866425"/>
              <a:ext cx="62200" cy="53275"/>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67"/>
            <p:cNvSpPr/>
            <p:nvPr/>
          </p:nvSpPr>
          <p:spPr>
            <a:xfrm>
              <a:off x="4656475" y="27902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67"/>
            <p:cNvSpPr/>
            <p:nvPr/>
          </p:nvSpPr>
          <p:spPr>
            <a:xfrm>
              <a:off x="4656475" y="271400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67"/>
            <p:cNvSpPr/>
            <p:nvPr/>
          </p:nvSpPr>
          <p:spPr>
            <a:xfrm>
              <a:off x="4656475" y="2485550"/>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67"/>
            <p:cNvSpPr/>
            <p:nvPr/>
          </p:nvSpPr>
          <p:spPr>
            <a:xfrm>
              <a:off x="465647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67"/>
            <p:cNvSpPr/>
            <p:nvPr/>
          </p:nvSpPr>
          <p:spPr>
            <a:xfrm>
              <a:off x="465647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67"/>
            <p:cNvSpPr/>
            <p:nvPr/>
          </p:nvSpPr>
          <p:spPr>
            <a:xfrm>
              <a:off x="46564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67"/>
            <p:cNvSpPr/>
            <p:nvPr/>
          </p:nvSpPr>
          <p:spPr>
            <a:xfrm>
              <a:off x="4656475" y="1038125"/>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67"/>
            <p:cNvSpPr/>
            <p:nvPr/>
          </p:nvSpPr>
          <p:spPr>
            <a:xfrm>
              <a:off x="4580250" y="29424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67"/>
            <p:cNvSpPr/>
            <p:nvPr/>
          </p:nvSpPr>
          <p:spPr>
            <a:xfrm>
              <a:off x="458025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67"/>
            <p:cNvSpPr/>
            <p:nvPr/>
          </p:nvSpPr>
          <p:spPr>
            <a:xfrm>
              <a:off x="458025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67"/>
            <p:cNvSpPr/>
            <p:nvPr/>
          </p:nvSpPr>
          <p:spPr>
            <a:xfrm>
              <a:off x="4580250"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67"/>
            <p:cNvSpPr/>
            <p:nvPr/>
          </p:nvSpPr>
          <p:spPr>
            <a:xfrm>
              <a:off x="458025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67"/>
            <p:cNvSpPr/>
            <p:nvPr/>
          </p:nvSpPr>
          <p:spPr>
            <a:xfrm>
              <a:off x="45802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67"/>
            <p:cNvSpPr/>
            <p:nvPr/>
          </p:nvSpPr>
          <p:spPr>
            <a:xfrm>
              <a:off x="45802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67"/>
            <p:cNvSpPr/>
            <p:nvPr/>
          </p:nvSpPr>
          <p:spPr>
            <a:xfrm>
              <a:off x="45802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67"/>
            <p:cNvSpPr/>
            <p:nvPr/>
          </p:nvSpPr>
          <p:spPr>
            <a:xfrm>
              <a:off x="450405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67"/>
            <p:cNvSpPr/>
            <p:nvPr/>
          </p:nvSpPr>
          <p:spPr>
            <a:xfrm>
              <a:off x="4504050"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67"/>
            <p:cNvSpPr/>
            <p:nvPr/>
          </p:nvSpPr>
          <p:spPr>
            <a:xfrm>
              <a:off x="45040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67"/>
            <p:cNvSpPr/>
            <p:nvPr/>
          </p:nvSpPr>
          <p:spPr>
            <a:xfrm>
              <a:off x="450405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67"/>
            <p:cNvSpPr/>
            <p:nvPr/>
          </p:nvSpPr>
          <p:spPr>
            <a:xfrm>
              <a:off x="45040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67"/>
            <p:cNvSpPr/>
            <p:nvPr/>
          </p:nvSpPr>
          <p:spPr>
            <a:xfrm>
              <a:off x="45040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67"/>
            <p:cNvSpPr/>
            <p:nvPr/>
          </p:nvSpPr>
          <p:spPr>
            <a:xfrm>
              <a:off x="4427825" y="2942425"/>
              <a:ext cx="62425" cy="53450"/>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67"/>
            <p:cNvSpPr/>
            <p:nvPr/>
          </p:nvSpPr>
          <p:spPr>
            <a:xfrm>
              <a:off x="4427825" y="2866425"/>
              <a:ext cx="62425" cy="53275"/>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67"/>
            <p:cNvSpPr/>
            <p:nvPr/>
          </p:nvSpPr>
          <p:spPr>
            <a:xfrm>
              <a:off x="4427825" y="2790200"/>
              <a:ext cx="62425" cy="5335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67"/>
            <p:cNvSpPr/>
            <p:nvPr/>
          </p:nvSpPr>
          <p:spPr>
            <a:xfrm>
              <a:off x="4427825" y="2561575"/>
              <a:ext cx="62425" cy="53425"/>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67"/>
            <p:cNvSpPr/>
            <p:nvPr/>
          </p:nvSpPr>
          <p:spPr>
            <a:xfrm>
              <a:off x="4427825" y="2485550"/>
              <a:ext cx="62425" cy="53300"/>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67"/>
            <p:cNvSpPr/>
            <p:nvPr/>
          </p:nvSpPr>
          <p:spPr>
            <a:xfrm>
              <a:off x="4427825" y="2409350"/>
              <a:ext cx="62425" cy="5335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67"/>
            <p:cNvSpPr/>
            <p:nvPr/>
          </p:nvSpPr>
          <p:spPr>
            <a:xfrm>
              <a:off x="435160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67"/>
            <p:cNvSpPr/>
            <p:nvPr/>
          </p:nvSpPr>
          <p:spPr>
            <a:xfrm>
              <a:off x="435160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67"/>
            <p:cNvSpPr/>
            <p:nvPr/>
          </p:nvSpPr>
          <p:spPr>
            <a:xfrm>
              <a:off x="4351600" y="2637775"/>
              <a:ext cx="62425" cy="53450"/>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67"/>
            <p:cNvSpPr/>
            <p:nvPr/>
          </p:nvSpPr>
          <p:spPr>
            <a:xfrm>
              <a:off x="4351600" y="2561575"/>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67"/>
            <p:cNvSpPr/>
            <p:nvPr/>
          </p:nvSpPr>
          <p:spPr>
            <a:xfrm>
              <a:off x="4275600" y="26377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67"/>
            <p:cNvSpPr/>
            <p:nvPr/>
          </p:nvSpPr>
          <p:spPr>
            <a:xfrm>
              <a:off x="42756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67"/>
            <p:cNvSpPr/>
            <p:nvPr/>
          </p:nvSpPr>
          <p:spPr>
            <a:xfrm>
              <a:off x="427560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67"/>
            <p:cNvSpPr/>
            <p:nvPr/>
          </p:nvSpPr>
          <p:spPr>
            <a:xfrm>
              <a:off x="42756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67"/>
            <p:cNvSpPr/>
            <p:nvPr/>
          </p:nvSpPr>
          <p:spPr>
            <a:xfrm>
              <a:off x="42756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67"/>
            <p:cNvSpPr/>
            <p:nvPr/>
          </p:nvSpPr>
          <p:spPr>
            <a:xfrm>
              <a:off x="4275600" y="2256925"/>
              <a:ext cx="62350" cy="53425"/>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67"/>
            <p:cNvSpPr/>
            <p:nvPr/>
          </p:nvSpPr>
          <p:spPr>
            <a:xfrm>
              <a:off x="419940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67"/>
            <p:cNvSpPr/>
            <p:nvPr/>
          </p:nvSpPr>
          <p:spPr>
            <a:xfrm>
              <a:off x="41994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67"/>
            <p:cNvSpPr/>
            <p:nvPr/>
          </p:nvSpPr>
          <p:spPr>
            <a:xfrm>
              <a:off x="419940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67"/>
            <p:cNvSpPr/>
            <p:nvPr/>
          </p:nvSpPr>
          <p:spPr>
            <a:xfrm>
              <a:off x="4123175" y="23331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67"/>
            <p:cNvSpPr/>
            <p:nvPr/>
          </p:nvSpPr>
          <p:spPr>
            <a:xfrm>
              <a:off x="4123175" y="2256925"/>
              <a:ext cx="62350" cy="53425"/>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51" name="Google Shape;3351;p67"/>
          <p:cNvGrpSpPr/>
          <p:nvPr/>
        </p:nvGrpSpPr>
        <p:grpSpPr>
          <a:xfrm>
            <a:off x="5857556" y="1206552"/>
            <a:ext cx="2590840" cy="1380235"/>
            <a:chOff x="233350" y="949250"/>
            <a:chExt cx="7137300" cy="3802300"/>
          </a:xfrm>
        </p:grpSpPr>
        <p:sp>
          <p:nvSpPr>
            <p:cNvPr id="3352" name="Google Shape;3352;p67"/>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67"/>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67"/>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67"/>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67"/>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67"/>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67"/>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67"/>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67"/>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67"/>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67"/>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67"/>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67"/>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67"/>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67"/>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67"/>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67"/>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67"/>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67"/>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67"/>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67"/>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67"/>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67"/>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67"/>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67"/>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67"/>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67"/>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67"/>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67"/>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67"/>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67"/>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67"/>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67"/>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67"/>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67"/>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67"/>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67"/>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67"/>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67"/>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67"/>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67"/>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67"/>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67"/>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67"/>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67"/>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67"/>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67"/>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67"/>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67"/>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67"/>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67"/>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03" name="Google Shape;3403;p67"/>
          <p:cNvGrpSpPr/>
          <p:nvPr/>
        </p:nvGrpSpPr>
        <p:grpSpPr>
          <a:xfrm>
            <a:off x="7671985" y="3251325"/>
            <a:ext cx="104231" cy="320340"/>
            <a:chOff x="7564426" y="3224343"/>
            <a:chExt cx="119985" cy="368801"/>
          </a:xfrm>
        </p:grpSpPr>
        <p:sp>
          <p:nvSpPr>
            <p:cNvPr id="3404" name="Google Shape;3404;p67"/>
            <p:cNvSpPr/>
            <p:nvPr/>
          </p:nvSpPr>
          <p:spPr>
            <a:xfrm>
              <a:off x="7564426" y="3224379"/>
              <a:ext cx="119985" cy="368765"/>
            </a:xfrm>
            <a:custGeom>
              <a:avLst/>
              <a:gdLst/>
              <a:ahLst/>
              <a:cxnLst/>
              <a:rect l="l" t="t" r="r" b="b"/>
              <a:pathLst>
                <a:path w="13196" h="40557" extrusionOk="0">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67"/>
            <p:cNvSpPr/>
            <p:nvPr/>
          </p:nvSpPr>
          <p:spPr>
            <a:xfrm>
              <a:off x="7564426" y="3224343"/>
              <a:ext cx="119985" cy="368801"/>
            </a:xfrm>
            <a:custGeom>
              <a:avLst/>
              <a:gdLst/>
              <a:ahLst/>
              <a:cxnLst/>
              <a:rect l="l" t="t" r="r" b="b"/>
              <a:pathLst>
                <a:path w="13196" h="40561" extrusionOk="0">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06" name="Google Shape;3406;p67"/>
          <p:cNvGrpSpPr/>
          <p:nvPr/>
        </p:nvGrpSpPr>
        <p:grpSpPr>
          <a:xfrm>
            <a:off x="7371473" y="3245427"/>
            <a:ext cx="189489" cy="332132"/>
            <a:chOff x="8370831" y="3202002"/>
            <a:chExt cx="218129" cy="382376"/>
          </a:xfrm>
        </p:grpSpPr>
        <p:sp>
          <p:nvSpPr>
            <p:cNvPr id="3407" name="Google Shape;3407;p67"/>
            <p:cNvSpPr/>
            <p:nvPr/>
          </p:nvSpPr>
          <p:spPr>
            <a:xfrm>
              <a:off x="8370831" y="3202002"/>
              <a:ext cx="218129" cy="382376"/>
            </a:xfrm>
            <a:custGeom>
              <a:avLst/>
              <a:gdLst/>
              <a:ahLst/>
              <a:cxnLst/>
              <a:rect l="l" t="t" r="r" b="b"/>
              <a:pathLst>
                <a:path w="23990" h="42054" extrusionOk="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67"/>
            <p:cNvSpPr/>
            <p:nvPr/>
          </p:nvSpPr>
          <p:spPr>
            <a:xfrm>
              <a:off x="8397745" y="3226607"/>
              <a:ext cx="164347" cy="152181"/>
            </a:xfrm>
            <a:custGeom>
              <a:avLst/>
              <a:gdLst/>
              <a:ahLst/>
              <a:cxnLst/>
              <a:rect l="l" t="t" r="r" b="b"/>
              <a:pathLst>
                <a:path w="18075" h="16737" extrusionOk="0">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09" name="Google Shape;3409;p67"/>
          <p:cNvGrpSpPr/>
          <p:nvPr/>
        </p:nvGrpSpPr>
        <p:grpSpPr>
          <a:xfrm>
            <a:off x="8094863" y="3656559"/>
            <a:ext cx="309429" cy="267000"/>
            <a:chOff x="6742064" y="3750480"/>
            <a:chExt cx="399315" cy="344560"/>
          </a:xfrm>
        </p:grpSpPr>
        <p:sp>
          <p:nvSpPr>
            <p:cNvPr id="3410" name="Google Shape;3410;p67"/>
            <p:cNvSpPr/>
            <p:nvPr/>
          </p:nvSpPr>
          <p:spPr>
            <a:xfrm>
              <a:off x="6742064" y="3750480"/>
              <a:ext cx="399315" cy="344560"/>
            </a:xfrm>
            <a:custGeom>
              <a:avLst/>
              <a:gdLst/>
              <a:ahLst/>
              <a:cxnLst/>
              <a:rect l="l" t="t" r="r" b="b"/>
              <a:pathLst>
                <a:path w="43917" h="37895" extrusionOk="0">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67"/>
            <p:cNvSpPr/>
            <p:nvPr/>
          </p:nvSpPr>
          <p:spPr>
            <a:xfrm>
              <a:off x="6764168" y="3772584"/>
              <a:ext cx="355108" cy="176549"/>
            </a:xfrm>
            <a:custGeom>
              <a:avLst/>
              <a:gdLst/>
              <a:ahLst/>
              <a:cxnLst/>
              <a:rect l="l" t="t" r="r" b="b"/>
              <a:pathLst>
                <a:path w="39055" h="19417" extrusionOk="0">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12" name="Google Shape;3412;p67"/>
          <p:cNvGrpSpPr/>
          <p:nvPr/>
        </p:nvGrpSpPr>
        <p:grpSpPr>
          <a:xfrm>
            <a:off x="7633882" y="4007606"/>
            <a:ext cx="180437" cy="281608"/>
            <a:chOff x="7248525" y="3739696"/>
            <a:chExt cx="230531" cy="359790"/>
          </a:xfrm>
        </p:grpSpPr>
        <p:sp>
          <p:nvSpPr>
            <p:cNvPr id="3413" name="Google Shape;3413;p67"/>
            <p:cNvSpPr/>
            <p:nvPr/>
          </p:nvSpPr>
          <p:spPr>
            <a:xfrm>
              <a:off x="7248525" y="3739696"/>
              <a:ext cx="230531" cy="359790"/>
            </a:xfrm>
            <a:custGeom>
              <a:avLst/>
              <a:gdLst/>
              <a:ahLst/>
              <a:cxnLst/>
              <a:rect l="l" t="t" r="r" b="b"/>
              <a:pathLst>
                <a:path w="25354" h="39570" extrusionOk="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67"/>
            <p:cNvSpPr/>
            <p:nvPr/>
          </p:nvSpPr>
          <p:spPr>
            <a:xfrm>
              <a:off x="7271639" y="3762810"/>
              <a:ext cx="184350" cy="184387"/>
            </a:xfrm>
            <a:custGeom>
              <a:avLst/>
              <a:gdLst/>
              <a:ahLst/>
              <a:cxnLst/>
              <a:rect l="l" t="t" r="r" b="b"/>
              <a:pathLst>
                <a:path w="20275" h="20279" extrusionOk="0">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15" name="Google Shape;3415;p67"/>
          <p:cNvGrpSpPr/>
          <p:nvPr/>
        </p:nvGrpSpPr>
        <p:grpSpPr>
          <a:xfrm>
            <a:off x="7879801" y="3650830"/>
            <a:ext cx="162896" cy="278710"/>
            <a:chOff x="7601242" y="3729267"/>
            <a:chExt cx="222566" cy="380803"/>
          </a:xfrm>
        </p:grpSpPr>
        <p:sp>
          <p:nvSpPr>
            <p:cNvPr id="3416" name="Google Shape;3416;p67"/>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67"/>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18" name="Google Shape;3418;p67"/>
          <p:cNvSpPr/>
          <p:nvPr/>
        </p:nvSpPr>
        <p:spPr>
          <a:xfrm>
            <a:off x="7845827" y="3263187"/>
            <a:ext cx="230844" cy="296575"/>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19" name="Google Shape;3419;p67"/>
          <p:cNvGrpSpPr/>
          <p:nvPr/>
        </p:nvGrpSpPr>
        <p:grpSpPr>
          <a:xfrm>
            <a:off x="7369446" y="3651971"/>
            <a:ext cx="193543" cy="275990"/>
            <a:chOff x="8304647" y="3738687"/>
            <a:chExt cx="225076" cy="320956"/>
          </a:xfrm>
        </p:grpSpPr>
        <p:sp>
          <p:nvSpPr>
            <p:cNvPr id="3420" name="Google Shape;3420;p67"/>
            <p:cNvSpPr/>
            <p:nvPr/>
          </p:nvSpPr>
          <p:spPr>
            <a:xfrm>
              <a:off x="8335725"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67"/>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67"/>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23" name="Google Shape;3423;p67"/>
          <p:cNvGrpSpPr/>
          <p:nvPr/>
        </p:nvGrpSpPr>
        <p:grpSpPr>
          <a:xfrm>
            <a:off x="7641939" y="3651971"/>
            <a:ext cx="178492" cy="275990"/>
            <a:chOff x="8615101" y="3738687"/>
            <a:chExt cx="207573" cy="320956"/>
          </a:xfrm>
        </p:grpSpPr>
        <p:sp>
          <p:nvSpPr>
            <p:cNvPr id="3424" name="Google Shape;3424;p67"/>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67"/>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67"/>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27" name="Google Shape;3427;p67"/>
          <p:cNvSpPr/>
          <p:nvPr/>
        </p:nvSpPr>
        <p:spPr>
          <a:xfrm>
            <a:off x="8138379" y="3241854"/>
            <a:ext cx="222397" cy="288694"/>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28" name="Google Shape;3428;p67"/>
          <p:cNvGrpSpPr/>
          <p:nvPr/>
        </p:nvGrpSpPr>
        <p:grpSpPr>
          <a:xfrm>
            <a:off x="6036644" y="3773459"/>
            <a:ext cx="557670" cy="511283"/>
            <a:chOff x="6015419" y="3716859"/>
            <a:chExt cx="557671" cy="511283"/>
          </a:xfrm>
        </p:grpSpPr>
        <p:sp>
          <p:nvSpPr>
            <p:cNvPr id="3429" name="Google Shape;3429;p67"/>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30" name="Google Shape;3430;p67"/>
            <p:cNvGrpSpPr/>
            <p:nvPr/>
          </p:nvGrpSpPr>
          <p:grpSpPr>
            <a:xfrm>
              <a:off x="6036094" y="3716980"/>
              <a:ext cx="529860" cy="510468"/>
              <a:chOff x="6036094" y="3716980"/>
              <a:chExt cx="529860" cy="510468"/>
            </a:xfrm>
          </p:grpSpPr>
          <p:sp>
            <p:nvSpPr>
              <p:cNvPr id="3431" name="Google Shape;3431;p67"/>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67"/>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67"/>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67"/>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67"/>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67"/>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67"/>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67"/>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67"/>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67"/>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441" name="Google Shape;3441;p67"/>
          <p:cNvGrpSpPr/>
          <p:nvPr/>
        </p:nvGrpSpPr>
        <p:grpSpPr>
          <a:xfrm>
            <a:off x="6665529" y="3130228"/>
            <a:ext cx="576302" cy="511871"/>
            <a:chOff x="6644304" y="3073628"/>
            <a:chExt cx="576302" cy="511871"/>
          </a:xfrm>
        </p:grpSpPr>
        <p:sp>
          <p:nvSpPr>
            <p:cNvPr id="3442" name="Google Shape;3442;p67"/>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43" name="Google Shape;3443;p67"/>
            <p:cNvGrpSpPr/>
            <p:nvPr/>
          </p:nvGrpSpPr>
          <p:grpSpPr>
            <a:xfrm>
              <a:off x="6712169" y="3085440"/>
              <a:ext cx="481622" cy="494913"/>
              <a:chOff x="6712169" y="3085440"/>
              <a:chExt cx="481622" cy="494913"/>
            </a:xfrm>
          </p:grpSpPr>
          <p:sp>
            <p:nvSpPr>
              <p:cNvPr id="3444" name="Google Shape;3444;p67"/>
              <p:cNvSpPr/>
              <p:nvPr/>
            </p:nvSpPr>
            <p:spPr>
              <a:xfrm>
                <a:off x="6712169" y="3085440"/>
                <a:ext cx="238757" cy="315615"/>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67"/>
              <p:cNvSpPr/>
              <p:nvPr/>
            </p:nvSpPr>
            <p:spPr>
              <a:xfrm>
                <a:off x="6913100" y="3367694"/>
                <a:ext cx="190537" cy="212659"/>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67"/>
              <p:cNvSpPr/>
              <p:nvPr/>
            </p:nvSpPr>
            <p:spPr>
              <a:xfrm>
                <a:off x="7135734" y="3186037"/>
                <a:ext cx="58058" cy="152383"/>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67"/>
              <p:cNvSpPr/>
              <p:nvPr/>
            </p:nvSpPr>
            <p:spPr>
              <a:xfrm>
                <a:off x="6870416" y="3332822"/>
                <a:ext cx="47510" cy="1168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67"/>
              <p:cNvSpPr/>
              <p:nvPr/>
            </p:nvSpPr>
            <p:spPr>
              <a:xfrm>
                <a:off x="6925590" y="3336277"/>
                <a:ext cx="38094" cy="14228"/>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49" name="Google Shape;3449;p67"/>
            <p:cNvSpPr/>
            <p:nvPr/>
          </p:nvSpPr>
          <p:spPr>
            <a:xfrm>
              <a:off x="6867451" y="3073651"/>
              <a:ext cx="102383" cy="56919"/>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67"/>
            <p:cNvSpPr/>
            <p:nvPr/>
          </p:nvSpPr>
          <p:spPr>
            <a:xfrm>
              <a:off x="7069097" y="3119476"/>
              <a:ext cx="78535" cy="76898"/>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67"/>
            <p:cNvSpPr/>
            <p:nvPr/>
          </p:nvSpPr>
          <p:spPr>
            <a:xfrm>
              <a:off x="6946266" y="3181844"/>
              <a:ext cx="21095" cy="14742"/>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52" name="Google Shape;3452;p67"/>
          <p:cNvSpPr/>
          <p:nvPr/>
        </p:nvSpPr>
        <p:spPr>
          <a:xfrm>
            <a:off x="7009563" y="3146856"/>
            <a:ext cx="24269" cy="11004"/>
          </a:xfrm>
          <a:custGeom>
            <a:avLst/>
            <a:gdLst/>
            <a:ahLst/>
            <a:cxnLst/>
            <a:rect l="l" t="t" r="r" b="b"/>
            <a:pathLst>
              <a:path w="4206" h="1908" extrusionOk="0">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53" name="Google Shape;3453;p67"/>
          <p:cNvGrpSpPr/>
          <p:nvPr/>
        </p:nvGrpSpPr>
        <p:grpSpPr>
          <a:xfrm>
            <a:off x="6673379" y="3773223"/>
            <a:ext cx="560631" cy="511352"/>
            <a:chOff x="6652154" y="3716623"/>
            <a:chExt cx="560631" cy="511352"/>
          </a:xfrm>
        </p:grpSpPr>
        <p:sp>
          <p:nvSpPr>
            <p:cNvPr id="3454" name="Google Shape;3454;p67"/>
            <p:cNvSpPr/>
            <p:nvPr/>
          </p:nvSpPr>
          <p:spPr>
            <a:xfrm>
              <a:off x="6652154" y="3716623"/>
              <a:ext cx="560631" cy="511352"/>
            </a:xfrm>
            <a:custGeom>
              <a:avLst/>
              <a:gdLst/>
              <a:ahLst/>
              <a:cxnLst/>
              <a:rect l="l" t="t" r="r" b="b"/>
              <a:pathLst>
                <a:path w="97163" h="88661" extrusionOk="0">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55" name="Google Shape;3455;p67"/>
            <p:cNvGrpSpPr/>
            <p:nvPr/>
          </p:nvGrpSpPr>
          <p:grpSpPr>
            <a:xfrm>
              <a:off x="6669657" y="3716715"/>
              <a:ext cx="466779" cy="464290"/>
              <a:chOff x="6669657" y="3716715"/>
              <a:chExt cx="466779" cy="464290"/>
            </a:xfrm>
          </p:grpSpPr>
          <p:sp>
            <p:nvSpPr>
              <p:cNvPr id="3456" name="Google Shape;3456;p67"/>
              <p:cNvSpPr/>
              <p:nvPr/>
            </p:nvSpPr>
            <p:spPr>
              <a:xfrm>
                <a:off x="6669657" y="3716715"/>
                <a:ext cx="386382" cy="464290"/>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67"/>
              <p:cNvSpPr/>
              <p:nvPr/>
            </p:nvSpPr>
            <p:spPr>
              <a:xfrm>
                <a:off x="7010819" y="4061082"/>
                <a:ext cx="117645" cy="102137"/>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67"/>
              <p:cNvSpPr/>
              <p:nvPr/>
            </p:nvSpPr>
            <p:spPr>
              <a:xfrm>
                <a:off x="6995058" y="4000087"/>
                <a:ext cx="41059" cy="51071"/>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67"/>
              <p:cNvSpPr/>
              <p:nvPr/>
            </p:nvSpPr>
            <p:spPr>
              <a:xfrm>
                <a:off x="7078892" y="4018504"/>
                <a:ext cx="57544" cy="36030"/>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67"/>
              <p:cNvSpPr/>
              <p:nvPr/>
            </p:nvSpPr>
            <p:spPr>
              <a:xfrm>
                <a:off x="7051663" y="3806456"/>
                <a:ext cx="38503" cy="70819"/>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67"/>
              <p:cNvSpPr/>
              <p:nvPr/>
            </p:nvSpPr>
            <p:spPr>
              <a:xfrm>
                <a:off x="6984824" y="4061618"/>
                <a:ext cx="42081" cy="8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67"/>
              <p:cNvSpPr/>
              <p:nvPr/>
            </p:nvSpPr>
            <p:spPr>
              <a:xfrm>
                <a:off x="7035181" y="4030478"/>
                <a:ext cx="15469" cy="21703"/>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67"/>
              <p:cNvSpPr/>
              <p:nvPr/>
            </p:nvSpPr>
            <p:spPr>
              <a:xfrm>
                <a:off x="7045011" y="3983609"/>
                <a:ext cx="19047" cy="181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67"/>
              <p:cNvSpPr/>
              <p:nvPr/>
            </p:nvSpPr>
            <p:spPr>
              <a:xfrm>
                <a:off x="7034362" y="3943182"/>
                <a:ext cx="9734" cy="24570"/>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67"/>
              <p:cNvSpPr/>
              <p:nvPr/>
            </p:nvSpPr>
            <p:spPr>
              <a:xfrm>
                <a:off x="6724214" y="4015234"/>
                <a:ext cx="1131" cy="513"/>
              </a:xfrm>
              <a:custGeom>
                <a:avLst/>
                <a:gdLst/>
                <a:ahLst/>
                <a:cxnLst/>
                <a:rect l="l" t="t" r="r" b="b"/>
                <a:pathLst>
                  <a:path w="196" h="89" extrusionOk="0">
                    <a:moveTo>
                      <a:pt x="196" y="0"/>
                    </a:moveTo>
                    <a:lnTo>
                      <a:pt x="1" y="89"/>
                    </a:lnTo>
                    <a:lnTo>
                      <a:pt x="1" y="89"/>
                    </a:lnTo>
                    <a:lnTo>
                      <a:pt x="196" y="18"/>
                    </a:lnTo>
                    <a:lnTo>
                      <a:pt x="196"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67"/>
              <p:cNvSpPr/>
              <p:nvPr/>
            </p:nvSpPr>
            <p:spPr>
              <a:xfrm>
                <a:off x="7071623" y="3755083"/>
                <a:ext cx="16589" cy="16380"/>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67"/>
              <p:cNvSpPr/>
              <p:nvPr/>
            </p:nvSpPr>
            <p:spPr>
              <a:xfrm>
                <a:off x="6722575" y="4015741"/>
                <a:ext cx="1541" cy="727"/>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67"/>
              <p:cNvSpPr/>
              <p:nvPr/>
            </p:nvSpPr>
            <p:spPr>
              <a:xfrm>
                <a:off x="6772321" y="4116142"/>
                <a:ext cx="30927" cy="46769"/>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469" name="Google Shape;3469;p67"/>
          <p:cNvGrpSpPr/>
          <p:nvPr/>
        </p:nvGrpSpPr>
        <p:grpSpPr>
          <a:xfrm>
            <a:off x="7867470" y="4054631"/>
            <a:ext cx="187557" cy="187557"/>
            <a:chOff x="8565775" y="671075"/>
            <a:chExt cx="441000" cy="441000"/>
          </a:xfrm>
        </p:grpSpPr>
        <p:sp>
          <p:nvSpPr>
            <p:cNvPr id="3470" name="Google Shape;3470;p67"/>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67"/>
            <p:cNvSpPr/>
            <p:nvPr/>
          </p:nvSpPr>
          <p:spPr>
            <a:xfrm>
              <a:off x="8706625" y="811925"/>
              <a:ext cx="159300" cy="159300"/>
            </a:xfrm>
            <a:prstGeom prst="ellipse">
              <a:avLst/>
            </a:pr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72" name="Google Shape;3472;p67"/>
          <p:cNvSpPr/>
          <p:nvPr/>
        </p:nvSpPr>
        <p:spPr>
          <a:xfrm>
            <a:off x="8168685" y="4050552"/>
            <a:ext cx="193683" cy="195716"/>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67"/>
          <p:cNvSpPr/>
          <p:nvPr/>
        </p:nvSpPr>
        <p:spPr>
          <a:xfrm flipH="1">
            <a:off x="7376923" y="4017007"/>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74" name="Google Shape;3474;p67"/>
          <p:cNvGrpSpPr/>
          <p:nvPr/>
        </p:nvGrpSpPr>
        <p:grpSpPr>
          <a:xfrm>
            <a:off x="6021325" y="3132850"/>
            <a:ext cx="587871" cy="512373"/>
            <a:chOff x="6000100" y="3076250"/>
            <a:chExt cx="587871" cy="512373"/>
          </a:xfrm>
        </p:grpSpPr>
        <p:sp>
          <p:nvSpPr>
            <p:cNvPr id="3475" name="Google Shape;3475;p67"/>
            <p:cNvSpPr/>
            <p:nvPr/>
          </p:nvSpPr>
          <p:spPr>
            <a:xfrm>
              <a:off x="6000100" y="3076250"/>
              <a:ext cx="587871" cy="512373"/>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76" name="Google Shape;3476;p67"/>
            <p:cNvGrpSpPr/>
            <p:nvPr/>
          </p:nvGrpSpPr>
          <p:grpSpPr>
            <a:xfrm>
              <a:off x="6031360" y="3076713"/>
              <a:ext cx="539107" cy="480965"/>
              <a:chOff x="6031360" y="3076713"/>
              <a:chExt cx="539107" cy="480965"/>
            </a:xfrm>
          </p:grpSpPr>
          <p:sp>
            <p:nvSpPr>
              <p:cNvPr id="3477" name="Google Shape;3477;p67"/>
              <p:cNvSpPr/>
              <p:nvPr/>
            </p:nvSpPr>
            <p:spPr>
              <a:xfrm>
                <a:off x="6160232" y="3107767"/>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67"/>
              <p:cNvSpPr/>
              <p:nvPr/>
            </p:nvSpPr>
            <p:spPr>
              <a:xfrm>
                <a:off x="6031360" y="3319580"/>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67"/>
              <p:cNvSpPr/>
              <p:nvPr/>
            </p:nvSpPr>
            <p:spPr>
              <a:xfrm>
                <a:off x="6189159" y="3076713"/>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67"/>
              <p:cNvSpPr/>
              <p:nvPr/>
            </p:nvSpPr>
            <p:spPr>
              <a:xfrm>
                <a:off x="6350006" y="3503923"/>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67"/>
              <p:cNvSpPr/>
              <p:nvPr/>
            </p:nvSpPr>
            <p:spPr>
              <a:xfrm>
                <a:off x="6262180" y="3141947"/>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67"/>
              <p:cNvSpPr/>
              <p:nvPr/>
            </p:nvSpPr>
            <p:spPr>
              <a:xfrm>
                <a:off x="6251907" y="3101042"/>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67"/>
              <p:cNvSpPr/>
              <p:nvPr/>
            </p:nvSpPr>
            <p:spPr>
              <a:xfrm>
                <a:off x="6250613" y="3155645"/>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484" name="Google Shape;3484;p67"/>
          <p:cNvGrpSpPr/>
          <p:nvPr/>
        </p:nvGrpSpPr>
        <p:grpSpPr>
          <a:xfrm>
            <a:off x="3597785" y="3065882"/>
            <a:ext cx="2241344" cy="1330656"/>
            <a:chOff x="3597785" y="3065882"/>
            <a:chExt cx="2241344" cy="1330656"/>
          </a:xfrm>
        </p:grpSpPr>
        <p:grpSp>
          <p:nvGrpSpPr>
            <p:cNvPr id="3485" name="Google Shape;3485;p67"/>
            <p:cNvGrpSpPr/>
            <p:nvPr/>
          </p:nvGrpSpPr>
          <p:grpSpPr>
            <a:xfrm>
              <a:off x="5296908" y="3937355"/>
              <a:ext cx="143198" cy="32380"/>
              <a:chOff x="5296908" y="3937355"/>
              <a:chExt cx="143198" cy="32380"/>
            </a:xfrm>
          </p:grpSpPr>
          <p:sp>
            <p:nvSpPr>
              <p:cNvPr id="3486" name="Google Shape;3486;p67"/>
              <p:cNvSpPr/>
              <p:nvPr/>
            </p:nvSpPr>
            <p:spPr>
              <a:xfrm>
                <a:off x="5319457" y="3952794"/>
                <a:ext cx="111895" cy="8"/>
              </a:xfrm>
              <a:custGeom>
                <a:avLst/>
                <a:gdLst/>
                <a:ahLst/>
                <a:cxnLst/>
                <a:rect l="l" t="t" r="r" b="b"/>
                <a:pathLst>
                  <a:path w="14227" h="1" fill="none" extrusionOk="0">
                    <a:moveTo>
                      <a:pt x="1" y="0"/>
                    </a:moveTo>
                    <a:lnTo>
                      <a:pt x="142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87" name="Google Shape;3487;p67"/>
              <p:cNvGrpSpPr/>
              <p:nvPr/>
            </p:nvGrpSpPr>
            <p:grpSpPr>
              <a:xfrm>
                <a:off x="5402331" y="3937355"/>
                <a:ext cx="37776" cy="32380"/>
                <a:chOff x="5402331" y="3937355"/>
                <a:chExt cx="37776" cy="32380"/>
              </a:xfrm>
            </p:grpSpPr>
            <p:sp>
              <p:nvSpPr>
                <p:cNvPr id="3488" name="Google Shape;3488;p67"/>
                <p:cNvSpPr/>
                <p:nvPr/>
              </p:nvSpPr>
              <p:spPr>
                <a:xfrm>
                  <a:off x="5402331" y="3937355"/>
                  <a:ext cx="37776" cy="32380"/>
                </a:xfrm>
                <a:custGeom>
                  <a:avLst/>
                  <a:gdLst/>
                  <a:ahLst/>
                  <a:cxnLst/>
                  <a:rect l="l" t="t" r="r" b="b"/>
                  <a:pathLst>
                    <a:path w="4803" h="4117" extrusionOk="0">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67"/>
                <p:cNvSpPr/>
                <p:nvPr/>
              </p:nvSpPr>
              <p:spPr>
                <a:xfrm>
                  <a:off x="5415174" y="3946990"/>
                  <a:ext cx="15321" cy="13064"/>
                </a:xfrm>
                <a:custGeom>
                  <a:avLst/>
                  <a:gdLst/>
                  <a:ahLst/>
                  <a:cxnLst/>
                  <a:rect l="l" t="t" r="r" b="b"/>
                  <a:pathLst>
                    <a:path w="1948" h="1661" extrusionOk="0">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90" name="Google Shape;3490;p67"/>
              <p:cNvGrpSpPr/>
              <p:nvPr/>
            </p:nvGrpSpPr>
            <p:grpSpPr>
              <a:xfrm>
                <a:off x="5296908" y="3937355"/>
                <a:ext cx="37783" cy="32380"/>
                <a:chOff x="5296908" y="3937355"/>
                <a:chExt cx="37783" cy="32380"/>
              </a:xfrm>
            </p:grpSpPr>
            <p:sp>
              <p:nvSpPr>
                <p:cNvPr id="3491" name="Google Shape;3491;p67"/>
                <p:cNvSpPr/>
                <p:nvPr/>
              </p:nvSpPr>
              <p:spPr>
                <a:xfrm>
                  <a:off x="5296908" y="3937355"/>
                  <a:ext cx="37783" cy="32380"/>
                </a:xfrm>
                <a:custGeom>
                  <a:avLst/>
                  <a:gdLst/>
                  <a:ahLst/>
                  <a:cxnLst/>
                  <a:rect l="l" t="t" r="r" b="b"/>
                  <a:pathLst>
                    <a:path w="4804" h="4117" extrusionOk="0">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67"/>
                <p:cNvSpPr/>
                <p:nvPr/>
              </p:nvSpPr>
              <p:spPr>
                <a:xfrm>
                  <a:off x="5309846" y="3946990"/>
                  <a:ext cx="15235" cy="13064"/>
                </a:xfrm>
                <a:custGeom>
                  <a:avLst/>
                  <a:gdLst/>
                  <a:ahLst/>
                  <a:cxnLst/>
                  <a:rect l="l" t="t" r="r" b="b"/>
                  <a:pathLst>
                    <a:path w="1937" h="1661" extrusionOk="0">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493" name="Google Shape;3493;p67"/>
            <p:cNvGrpSpPr/>
            <p:nvPr/>
          </p:nvGrpSpPr>
          <p:grpSpPr>
            <a:xfrm>
              <a:off x="4724163" y="3119631"/>
              <a:ext cx="120838" cy="84218"/>
              <a:chOff x="4724163" y="3119631"/>
              <a:chExt cx="120838" cy="84218"/>
            </a:xfrm>
          </p:grpSpPr>
          <p:grpSp>
            <p:nvGrpSpPr>
              <p:cNvPr id="3494" name="Google Shape;3494;p67"/>
              <p:cNvGrpSpPr/>
              <p:nvPr/>
            </p:nvGrpSpPr>
            <p:grpSpPr>
              <a:xfrm>
                <a:off x="4746712" y="3132773"/>
                <a:ext cx="86869" cy="56424"/>
                <a:chOff x="4746712" y="3132773"/>
                <a:chExt cx="86869" cy="56424"/>
              </a:xfrm>
            </p:grpSpPr>
            <p:sp>
              <p:nvSpPr>
                <p:cNvPr id="3495" name="Google Shape;3495;p67"/>
                <p:cNvSpPr/>
                <p:nvPr/>
              </p:nvSpPr>
              <p:spPr>
                <a:xfrm>
                  <a:off x="4746712" y="3132773"/>
                  <a:ext cx="86869" cy="56424"/>
                </a:xfrm>
                <a:custGeom>
                  <a:avLst/>
                  <a:gdLst/>
                  <a:ahLst/>
                  <a:cxnLst/>
                  <a:rect l="l" t="t" r="r" b="b"/>
                  <a:pathLst>
                    <a:path w="11045" h="7174" fill="none" extrusionOk="0">
                      <a:moveTo>
                        <a:pt x="0" y="1597"/>
                      </a:moveTo>
                      <a:cubicBezTo>
                        <a:pt x="242" y="1743"/>
                        <a:pt x="3532" y="7174"/>
                        <a:pt x="3532" y="7174"/>
                      </a:cubicBezTo>
                      <a:lnTo>
                        <a:pt x="6290" y="3315"/>
                      </a:lnTo>
                      <a:lnTo>
                        <a:pt x="11044" y="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67"/>
                <p:cNvSpPr/>
                <p:nvPr/>
              </p:nvSpPr>
              <p:spPr>
                <a:xfrm>
                  <a:off x="4746712" y="3145334"/>
                  <a:ext cx="49479" cy="13520"/>
                </a:xfrm>
                <a:custGeom>
                  <a:avLst/>
                  <a:gdLst/>
                  <a:ahLst/>
                  <a:cxnLst/>
                  <a:rect l="l" t="t" r="r" b="b"/>
                  <a:pathLst>
                    <a:path w="6291" h="1719" fill="none" extrusionOk="0">
                      <a:moveTo>
                        <a:pt x="0" y="0"/>
                      </a:moveTo>
                      <a:lnTo>
                        <a:pt x="6290" y="171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97" name="Google Shape;3497;p67"/>
              <p:cNvGrpSpPr/>
              <p:nvPr/>
            </p:nvGrpSpPr>
            <p:grpSpPr>
              <a:xfrm>
                <a:off x="4773634" y="3143336"/>
                <a:ext cx="37776" cy="32451"/>
                <a:chOff x="4773634" y="3143336"/>
                <a:chExt cx="37776" cy="32451"/>
              </a:xfrm>
            </p:grpSpPr>
            <p:sp>
              <p:nvSpPr>
                <p:cNvPr id="3498" name="Google Shape;3498;p67"/>
                <p:cNvSpPr/>
                <p:nvPr/>
              </p:nvSpPr>
              <p:spPr>
                <a:xfrm>
                  <a:off x="4773634" y="3143336"/>
                  <a:ext cx="37776" cy="32451"/>
                </a:xfrm>
                <a:custGeom>
                  <a:avLst/>
                  <a:gdLst/>
                  <a:ahLst/>
                  <a:cxnLst/>
                  <a:rect l="l" t="t" r="r" b="b"/>
                  <a:pathLst>
                    <a:path w="4803" h="4126" extrusionOk="0">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67"/>
                <p:cNvSpPr/>
                <p:nvPr/>
              </p:nvSpPr>
              <p:spPr>
                <a:xfrm>
                  <a:off x="4788664" y="3153041"/>
                  <a:ext cx="13048" cy="13040"/>
                </a:xfrm>
                <a:custGeom>
                  <a:avLst/>
                  <a:gdLst/>
                  <a:ahLst/>
                  <a:cxnLst/>
                  <a:rect l="l" t="t" r="r" b="b"/>
                  <a:pathLst>
                    <a:path w="1659" h="1658" extrusionOk="0">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00" name="Google Shape;3500;p67"/>
              <p:cNvGrpSpPr/>
              <p:nvPr/>
            </p:nvGrpSpPr>
            <p:grpSpPr>
              <a:xfrm>
                <a:off x="4724163" y="3131248"/>
                <a:ext cx="37776" cy="32459"/>
                <a:chOff x="4724163" y="3131248"/>
                <a:chExt cx="37776" cy="32459"/>
              </a:xfrm>
            </p:grpSpPr>
            <p:sp>
              <p:nvSpPr>
                <p:cNvPr id="3501" name="Google Shape;3501;p67"/>
                <p:cNvSpPr/>
                <p:nvPr/>
              </p:nvSpPr>
              <p:spPr>
                <a:xfrm>
                  <a:off x="4724163" y="3131248"/>
                  <a:ext cx="37776" cy="32459"/>
                </a:xfrm>
                <a:custGeom>
                  <a:avLst/>
                  <a:gdLst/>
                  <a:ahLst/>
                  <a:cxnLst/>
                  <a:rect l="l" t="t" r="r" b="b"/>
                  <a:pathLst>
                    <a:path w="4803" h="4127" extrusionOk="0">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67"/>
                <p:cNvSpPr/>
                <p:nvPr/>
              </p:nvSpPr>
              <p:spPr>
                <a:xfrm>
                  <a:off x="4739288" y="3140953"/>
                  <a:ext cx="13040" cy="13048"/>
                </a:xfrm>
                <a:custGeom>
                  <a:avLst/>
                  <a:gdLst/>
                  <a:ahLst/>
                  <a:cxnLst/>
                  <a:rect l="l" t="t" r="r" b="b"/>
                  <a:pathLst>
                    <a:path w="1658" h="1659" extrusionOk="0">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03" name="Google Shape;3503;p67"/>
              <p:cNvGrpSpPr/>
              <p:nvPr/>
            </p:nvGrpSpPr>
            <p:grpSpPr>
              <a:xfrm>
                <a:off x="4755081" y="3176054"/>
                <a:ext cx="32357" cy="27795"/>
                <a:chOff x="4755081" y="3176054"/>
                <a:chExt cx="32357" cy="27795"/>
              </a:xfrm>
            </p:grpSpPr>
            <p:sp>
              <p:nvSpPr>
                <p:cNvPr id="3504" name="Google Shape;3504;p67"/>
                <p:cNvSpPr/>
                <p:nvPr/>
              </p:nvSpPr>
              <p:spPr>
                <a:xfrm>
                  <a:off x="4755081" y="3176054"/>
                  <a:ext cx="32357" cy="27795"/>
                </a:xfrm>
                <a:custGeom>
                  <a:avLst/>
                  <a:gdLst/>
                  <a:ahLst/>
                  <a:cxnLst/>
                  <a:rect l="l" t="t" r="r" b="b"/>
                  <a:pathLst>
                    <a:path w="4114" h="3534" extrusionOk="0">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67"/>
                <p:cNvSpPr/>
                <p:nvPr/>
              </p:nvSpPr>
              <p:spPr>
                <a:xfrm>
                  <a:off x="4767924" y="3185768"/>
                  <a:ext cx="9902" cy="8392"/>
                </a:xfrm>
                <a:custGeom>
                  <a:avLst/>
                  <a:gdLst/>
                  <a:ahLst/>
                  <a:cxnLst/>
                  <a:rect l="l" t="t" r="r" b="b"/>
                  <a:pathLst>
                    <a:path w="1259" h="1067" extrusionOk="0">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06" name="Google Shape;3506;p67"/>
              <p:cNvGrpSpPr/>
              <p:nvPr/>
            </p:nvGrpSpPr>
            <p:grpSpPr>
              <a:xfrm>
                <a:off x="4812550" y="3119631"/>
                <a:ext cx="32451" cy="27803"/>
                <a:chOff x="4812550" y="3119631"/>
                <a:chExt cx="32451" cy="27803"/>
              </a:xfrm>
            </p:grpSpPr>
            <p:sp>
              <p:nvSpPr>
                <p:cNvPr id="3507" name="Google Shape;3507;p67"/>
                <p:cNvSpPr/>
                <p:nvPr/>
              </p:nvSpPr>
              <p:spPr>
                <a:xfrm>
                  <a:off x="4812550" y="3119631"/>
                  <a:ext cx="32451" cy="27803"/>
                </a:xfrm>
                <a:custGeom>
                  <a:avLst/>
                  <a:gdLst/>
                  <a:ahLst/>
                  <a:cxnLst/>
                  <a:rect l="l" t="t" r="r" b="b"/>
                  <a:pathLst>
                    <a:path w="4126" h="3535" extrusionOk="0">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67"/>
                <p:cNvSpPr/>
                <p:nvPr/>
              </p:nvSpPr>
              <p:spPr>
                <a:xfrm>
                  <a:off x="4826912" y="3129352"/>
                  <a:ext cx="8478" cy="8376"/>
                </a:xfrm>
                <a:custGeom>
                  <a:avLst/>
                  <a:gdLst/>
                  <a:ahLst/>
                  <a:cxnLst/>
                  <a:rect l="l" t="t" r="r" b="b"/>
                  <a:pathLst>
                    <a:path w="1078" h="1065" extrusionOk="0">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509" name="Google Shape;3509;p67"/>
            <p:cNvGrpSpPr/>
            <p:nvPr/>
          </p:nvGrpSpPr>
          <p:grpSpPr>
            <a:xfrm>
              <a:off x="5382826" y="4027197"/>
              <a:ext cx="268967" cy="250422"/>
              <a:chOff x="5382826" y="4027197"/>
              <a:chExt cx="268967" cy="250422"/>
            </a:xfrm>
          </p:grpSpPr>
          <p:grpSp>
            <p:nvGrpSpPr>
              <p:cNvPr id="3510" name="Google Shape;3510;p67"/>
              <p:cNvGrpSpPr/>
              <p:nvPr/>
            </p:nvGrpSpPr>
            <p:grpSpPr>
              <a:xfrm>
                <a:off x="5405280" y="4042510"/>
                <a:ext cx="237570" cy="218647"/>
                <a:chOff x="5405280" y="4042510"/>
                <a:chExt cx="237570" cy="218647"/>
              </a:xfrm>
            </p:grpSpPr>
            <p:sp>
              <p:nvSpPr>
                <p:cNvPr id="3511" name="Google Shape;3511;p67"/>
                <p:cNvSpPr/>
                <p:nvPr/>
              </p:nvSpPr>
              <p:spPr>
                <a:xfrm>
                  <a:off x="5405280" y="4042510"/>
                  <a:ext cx="144999" cy="173832"/>
                </a:xfrm>
                <a:custGeom>
                  <a:avLst/>
                  <a:gdLst/>
                  <a:ahLst/>
                  <a:cxnLst/>
                  <a:rect l="l" t="t" r="r" b="b"/>
                  <a:pathLst>
                    <a:path w="18436" h="22102" fill="none" extrusionOk="0">
                      <a:moveTo>
                        <a:pt x="0" y="12037"/>
                      </a:moveTo>
                      <a:cubicBezTo>
                        <a:pt x="702" y="12073"/>
                        <a:pt x="12302" y="22101"/>
                        <a:pt x="12302" y="22101"/>
                      </a:cubicBezTo>
                      <a:lnTo>
                        <a:pt x="11819" y="13005"/>
                      </a:lnTo>
                      <a:lnTo>
                        <a:pt x="18435" y="1"/>
                      </a:lnTo>
                      <a:lnTo>
                        <a:pt x="0" y="125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67"/>
                <p:cNvSpPr/>
                <p:nvPr/>
              </p:nvSpPr>
              <p:spPr>
                <a:xfrm>
                  <a:off x="5502036" y="4125093"/>
                  <a:ext cx="134350" cy="135585"/>
                </a:xfrm>
                <a:custGeom>
                  <a:avLst/>
                  <a:gdLst/>
                  <a:ahLst/>
                  <a:cxnLst/>
                  <a:rect l="l" t="t" r="r" b="b"/>
                  <a:pathLst>
                    <a:path w="17082" h="17239" fill="none" extrusionOk="0">
                      <a:moveTo>
                        <a:pt x="13513" y="17239"/>
                      </a:moveTo>
                      <a:lnTo>
                        <a:pt x="12690" y="8614"/>
                      </a:lnTo>
                      <a:lnTo>
                        <a:pt x="17081" y="1"/>
                      </a:lnTo>
                      <a:lnTo>
                        <a:pt x="0" y="202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67"/>
                <p:cNvSpPr/>
                <p:nvPr/>
              </p:nvSpPr>
              <p:spPr>
                <a:xfrm>
                  <a:off x="5543704" y="4042990"/>
                  <a:ext cx="99146" cy="81639"/>
                </a:xfrm>
                <a:custGeom>
                  <a:avLst/>
                  <a:gdLst/>
                  <a:ahLst/>
                  <a:cxnLst/>
                  <a:rect l="l" t="t" r="r" b="b"/>
                  <a:pathLst>
                    <a:path w="12606" h="10380" fill="none" extrusionOk="0">
                      <a:moveTo>
                        <a:pt x="1" y="0"/>
                      </a:moveTo>
                      <a:lnTo>
                        <a:pt x="12606" y="1037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67"/>
                <p:cNvSpPr/>
                <p:nvPr/>
              </p:nvSpPr>
              <p:spPr>
                <a:xfrm>
                  <a:off x="5501941" y="4140980"/>
                  <a:ext cx="103708" cy="51862"/>
                </a:xfrm>
                <a:custGeom>
                  <a:avLst/>
                  <a:gdLst/>
                  <a:ahLst/>
                  <a:cxnLst/>
                  <a:rect l="l" t="t" r="r" b="b"/>
                  <a:pathLst>
                    <a:path w="13186" h="6594" fill="none" extrusionOk="0">
                      <a:moveTo>
                        <a:pt x="13186" y="6594"/>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67"/>
                <p:cNvSpPr/>
                <p:nvPr/>
              </p:nvSpPr>
              <p:spPr>
                <a:xfrm>
                  <a:off x="5495854" y="4211010"/>
                  <a:ext cx="105989" cy="50147"/>
                </a:xfrm>
                <a:custGeom>
                  <a:avLst/>
                  <a:gdLst/>
                  <a:ahLst/>
                  <a:cxnLst/>
                  <a:rect l="l" t="t" r="r" b="b"/>
                  <a:pathLst>
                    <a:path w="13476" h="6376" fill="none" extrusionOk="0">
                      <a:moveTo>
                        <a:pt x="0" y="0"/>
                      </a:moveTo>
                      <a:lnTo>
                        <a:pt x="13476" y="637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67"/>
                <p:cNvSpPr/>
                <p:nvPr/>
              </p:nvSpPr>
              <p:spPr>
                <a:xfrm>
                  <a:off x="5405280" y="4134420"/>
                  <a:ext cx="96669" cy="6567"/>
                </a:xfrm>
                <a:custGeom>
                  <a:avLst/>
                  <a:gdLst/>
                  <a:ahLst/>
                  <a:cxnLst/>
                  <a:rect l="l" t="t" r="r" b="b"/>
                  <a:pathLst>
                    <a:path w="12291" h="835" fill="none" extrusionOk="0">
                      <a:moveTo>
                        <a:pt x="12290" y="835"/>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17" name="Google Shape;3517;p67"/>
              <p:cNvGrpSpPr/>
              <p:nvPr/>
            </p:nvGrpSpPr>
            <p:grpSpPr>
              <a:xfrm>
                <a:off x="5382826" y="4125549"/>
                <a:ext cx="37776" cy="32380"/>
                <a:chOff x="5382826" y="4125549"/>
                <a:chExt cx="37776" cy="32380"/>
              </a:xfrm>
            </p:grpSpPr>
            <p:sp>
              <p:nvSpPr>
                <p:cNvPr id="3518" name="Google Shape;3518;p67"/>
                <p:cNvSpPr/>
                <p:nvPr/>
              </p:nvSpPr>
              <p:spPr>
                <a:xfrm>
                  <a:off x="5382826" y="4125549"/>
                  <a:ext cx="37776" cy="32380"/>
                </a:xfrm>
                <a:custGeom>
                  <a:avLst/>
                  <a:gdLst/>
                  <a:ahLst/>
                  <a:cxnLst/>
                  <a:rect l="l" t="t" r="r" b="b"/>
                  <a:pathLst>
                    <a:path w="4803" h="4117" extrusionOk="0">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67"/>
                <p:cNvSpPr/>
                <p:nvPr/>
              </p:nvSpPr>
              <p:spPr>
                <a:xfrm>
                  <a:off x="5395669" y="4135176"/>
                  <a:ext cx="15227" cy="13072"/>
                </a:xfrm>
                <a:custGeom>
                  <a:avLst/>
                  <a:gdLst/>
                  <a:ahLst/>
                  <a:cxnLst/>
                  <a:rect l="l" t="t" r="r" b="b"/>
                  <a:pathLst>
                    <a:path w="1936" h="1662" extrusionOk="0">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20" name="Google Shape;3520;p67"/>
              <p:cNvGrpSpPr/>
              <p:nvPr/>
            </p:nvGrpSpPr>
            <p:grpSpPr>
              <a:xfrm>
                <a:off x="5475680" y="4195587"/>
                <a:ext cx="37783" cy="32364"/>
                <a:chOff x="5475680" y="4195587"/>
                <a:chExt cx="37783" cy="32364"/>
              </a:xfrm>
            </p:grpSpPr>
            <p:sp>
              <p:nvSpPr>
                <p:cNvPr id="3521" name="Google Shape;3521;p67"/>
                <p:cNvSpPr/>
                <p:nvPr/>
              </p:nvSpPr>
              <p:spPr>
                <a:xfrm>
                  <a:off x="5475680" y="4195587"/>
                  <a:ext cx="37783" cy="32364"/>
                </a:xfrm>
                <a:custGeom>
                  <a:avLst/>
                  <a:gdLst/>
                  <a:ahLst/>
                  <a:cxnLst/>
                  <a:rect l="l" t="t" r="r" b="b"/>
                  <a:pathLst>
                    <a:path w="4804" h="4115" extrusionOk="0">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67"/>
                <p:cNvSpPr/>
                <p:nvPr/>
              </p:nvSpPr>
              <p:spPr>
                <a:xfrm>
                  <a:off x="5488523" y="4205300"/>
                  <a:ext cx="15329" cy="13040"/>
                </a:xfrm>
                <a:custGeom>
                  <a:avLst/>
                  <a:gdLst/>
                  <a:ahLst/>
                  <a:cxnLst/>
                  <a:rect l="l" t="t" r="r" b="b"/>
                  <a:pathLst>
                    <a:path w="1949" h="1658" extrusionOk="0">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23" name="Google Shape;3523;p67"/>
              <p:cNvGrpSpPr/>
              <p:nvPr/>
            </p:nvGrpSpPr>
            <p:grpSpPr>
              <a:xfrm>
                <a:off x="5532575" y="4027197"/>
                <a:ext cx="33308" cy="32262"/>
                <a:chOff x="5532575" y="4027197"/>
                <a:chExt cx="33308" cy="32262"/>
              </a:xfrm>
            </p:grpSpPr>
            <p:sp>
              <p:nvSpPr>
                <p:cNvPr id="3524" name="Google Shape;3524;p67"/>
                <p:cNvSpPr/>
                <p:nvPr/>
              </p:nvSpPr>
              <p:spPr>
                <a:xfrm>
                  <a:off x="5532575" y="4027197"/>
                  <a:ext cx="33308" cy="32262"/>
                </a:xfrm>
                <a:custGeom>
                  <a:avLst/>
                  <a:gdLst/>
                  <a:ahLst/>
                  <a:cxnLst/>
                  <a:rect l="l" t="t" r="r" b="b"/>
                  <a:pathLst>
                    <a:path w="4235" h="4102" extrusionOk="0">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67"/>
                <p:cNvSpPr/>
                <p:nvPr/>
              </p:nvSpPr>
              <p:spPr>
                <a:xfrm>
                  <a:off x="5540661" y="4036792"/>
                  <a:ext cx="15502" cy="13064"/>
                </a:xfrm>
                <a:custGeom>
                  <a:avLst/>
                  <a:gdLst/>
                  <a:ahLst/>
                  <a:cxnLst/>
                  <a:rect l="l" t="t" r="r" b="b"/>
                  <a:pathLst>
                    <a:path w="1971" h="1661" extrusionOk="0">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26" name="Google Shape;3526;p67"/>
              <p:cNvGrpSpPr/>
              <p:nvPr/>
            </p:nvGrpSpPr>
            <p:grpSpPr>
              <a:xfrm>
                <a:off x="5590706" y="4245348"/>
                <a:ext cx="33497" cy="32270"/>
                <a:chOff x="5590706" y="4245348"/>
                <a:chExt cx="33497" cy="32270"/>
              </a:xfrm>
            </p:grpSpPr>
            <p:sp>
              <p:nvSpPr>
                <p:cNvPr id="3527" name="Google Shape;3527;p67"/>
                <p:cNvSpPr/>
                <p:nvPr/>
              </p:nvSpPr>
              <p:spPr>
                <a:xfrm>
                  <a:off x="5590706" y="4245348"/>
                  <a:ext cx="33497" cy="32270"/>
                </a:xfrm>
                <a:custGeom>
                  <a:avLst/>
                  <a:gdLst/>
                  <a:ahLst/>
                  <a:cxnLst/>
                  <a:rect l="l" t="t" r="r" b="b"/>
                  <a:pathLst>
                    <a:path w="4259" h="4103" extrusionOk="0">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67"/>
                <p:cNvSpPr/>
                <p:nvPr/>
              </p:nvSpPr>
              <p:spPr>
                <a:xfrm>
                  <a:off x="5598791" y="4254944"/>
                  <a:ext cx="15408" cy="13048"/>
                </a:xfrm>
                <a:custGeom>
                  <a:avLst/>
                  <a:gdLst/>
                  <a:ahLst/>
                  <a:cxnLst/>
                  <a:rect l="l" t="t" r="r" b="b"/>
                  <a:pathLst>
                    <a:path w="1959" h="1659" extrusionOk="0">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29" name="Google Shape;3529;p67"/>
              <p:cNvGrpSpPr/>
              <p:nvPr/>
            </p:nvGrpSpPr>
            <p:grpSpPr>
              <a:xfrm>
                <a:off x="5618681" y="4109677"/>
                <a:ext cx="33112" cy="32357"/>
                <a:chOff x="5618681" y="4109677"/>
                <a:chExt cx="33112" cy="32357"/>
              </a:xfrm>
            </p:grpSpPr>
            <p:sp>
              <p:nvSpPr>
                <p:cNvPr id="3530" name="Google Shape;3530;p67"/>
                <p:cNvSpPr/>
                <p:nvPr/>
              </p:nvSpPr>
              <p:spPr>
                <a:xfrm>
                  <a:off x="5618681" y="4109677"/>
                  <a:ext cx="33112" cy="32357"/>
                </a:xfrm>
                <a:custGeom>
                  <a:avLst/>
                  <a:gdLst/>
                  <a:ahLst/>
                  <a:cxnLst/>
                  <a:rect l="l" t="t" r="r" b="b"/>
                  <a:pathLst>
                    <a:path w="4210" h="4114" extrusionOk="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67"/>
                <p:cNvSpPr/>
                <p:nvPr/>
              </p:nvSpPr>
              <p:spPr>
                <a:xfrm>
                  <a:off x="5626767" y="4119280"/>
                  <a:ext cx="15494" cy="13056"/>
                </a:xfrm>
                <a:custGeom>
                  <a:avLst/>
                  <a:gdLst/>
                  <a:ahLst/>
                  <a:cxnLst/>
                  <a:rect l="l" t="t" r="r" b="b"/>
                  <a:pathLst>
                    <a:path w="1970" h="1660" extrusionOk="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32" name="Google Shape;3532;p67"/>
              <p:cNvGrpSpPr/>
              <p:nvPr/>
            </p:nvGrpSpPr>
            <p:grpSpPr>
              <a:xfrm>
                <a:off x="5479298" y="4128262"/>
                <a:ext cx="31405" cy="26906"/>
                <a:chOff x="5479298" y="4128262"/>
                <a:chExt cx="31405" cy="26906"/>
              </a:xfrm>
            </p:grpSpPr>
            <p:sp>
              <p:nvSpPr>
                <p:cNvPr id="3533" name="Google Shape;3533;p67"/>
                <p:cNvSpPr/>
                <p:nvPr/>
              </p:nvSpPr>
              <p:spPr>
                <a:xfrm>
                  <a:off x="5479298" y="4128262"/>
                  <a:ext cx="31405" cy="26906"/>
                </a:xfrm>
                <a:custGeom>
                  <a:avLst/>
                  <a:gdLst/>
                  <a:ahLst/>
                  <a:cxnLst/>
                  <a:rect l="l" t="t" r="r" b="b"/>
                  <a:pathLst>
                    <a:path w="3993" h="3421" extrusionOk="0">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67"/>
                <p:cNvSpPr/>
                <p:nvPr/>
              </p:nvSpPr>
              <p:spPr>
                <a:xfrm>
                  <a:off x="5493471" y="4137936"/>
                  <a:ext cx="7621" cy="7621"/>
                </a:xfrm>
                <a:custGeom>
                  <a:avLst/>
                  <a:gdLst/>
                  <a:ahLst/>
                  <a:cxnLst/>
                  <a:rect l="l" t="t" r="r" b="b"/>
                  <a:pathLst>
                    <a:path w="969" h="969" extrusionOk="0">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35" name="Google Shape;3535;p67"/>
              <p:cNvGrpSpPr/>
              <p:nvPr/>
            </p:nvGrpSpPr>
            <p:grpSpPr>
              <a:xfrm>
                <a:off x="5582903" y="4180116"/>
                <a:ext cx="31499" cy="26898"/>
                <a:chOff x="5582903" y="4180116"/>
                <a:chExt cx="31499" cy="26898"/>
              </a:xfrm>
            </p:grpSpPr>
            <p:sp>
              <p:nvSpPr>
                <p:cNvPr id="3536" name="Google Shape;3536;p67"/>
                <p:cNvSpPr/>
                <p:nvPr/>
              </p:nvSpPr>
              <p:spPr>
                <a:xfrm>
                  <a:off x="5582903" y="4180116"/>
                  <a:ext cx="31499" cy="26898"/>
                </a:xfrm>
                <a:custGeom>
                  <a:avLst/>
                  <a:gdLst/>
                  <a:ahLst/>
                  <a:cxnLst/>
                  <a:rect l="l" t="t" r="r" b="b"/>
                  <a:pathLst>
                    <a:path w="4005" h="3420" extrusionOk="0">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67"/>
                <p:cNvSpPr/>
                <p:nvPr/>
              </p:nvSpPr>
              <p:spPr>
                <a:xfrm>
                  <a:off x="5597084" y="4189790"/>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538" name="Google Shape;3538;p67"/>
            <p:cNvGrpSpPr/>
            <p:nvPr/>
          </p:nvGrpSpPr>
          <p:grpSpPr>
            <a:xfrm>
              <a:off x="3977681" y="3230323"/>
              <a:ext cx="94584" cy="84085"/>
              <a:chOff x="3977681" y="3230323"/>
              <a:chExt cx="94584" cy="84085"/>
            </a:xfrm>
          </p:grpSpPr>
          <p:grpSp>
            <p:nvGrpSpPr>
              <p:cNvPr id="3539" name="Google Shape;3539;p67"/>
              <p:cNvGrpSpPr/>
              <p:nvPr/>
            </p:nvGrpSpPr>
            <p:grpSpPr>
              <a:xfrm>
                <a:off x="4000135" y="3243041"/>
                <a:ext cx="59570" cy="57186"/>
                <a:chOff x="4000135" y="3243041"/>
                <a:chExt cx="59570" cy="57186"/>
              </a:xfrm>
            </p:grpSpPr>
            <p:sp>
              <p:nvSpPr>
                <p:cNvPr id="3540" name="Google Shape;3540;p67"/>
                <p:cNvSpPr/>
                <p:nvPr/>
              </p:nvSpPr>
              <p:spPr>
                <a:xfrm>
                  <a:off x="4000135" y="3243041"/>
                  <a:ext cx="59570" cy="57092"/>
                </a:xfrm>
                <a:custGeom>
                  <a:avLst/>
                  <a:gdLst/>
                  <a:ahLst/>
                  <a:cxnLst/>
                  <a:rect l="l" t="t" r="r" b="b"/>
                  <a:pathLst>
                    <a:path w="7574" h="7259" fill="none" extrusionOk="0">
                      <a:moveTo>
                        <a:pt x="1" y="2323"/>
                      </a:moveTo>
                      <a:lnTo>
                        <a:pt x="2577" y="7259"/>
                      </a:lnTo>
                      <a:lnTo>
                        <a:pt x="7573" y="4114"/>
                      </a:lnTo>
                      <a:lnTo>
                        <a:pt x="5541" y="1"/>
                      </a:lnTo>
                      <a:lnTo>
                        <a:pt x="352" y="232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67"/>
                <p:cNvSpPr/>
                <p:nvPr/>
              </p:nvSpPr>
              <p:spPr>
                <a:xfrm>
                  <a:off x="4024210" y="3246847"/>
                  <a:ext cx="15706" cy="53380"/>
                </a:xfrm>
                <a:custGeom>
                  <a:avLst/>
                  <a:gdLst/>
                  <a:ahLst/>
                  <a:cxnLst/>
                  <a:rect l="l" t="t" r="r" b="b"/>
                  <a:pathLst>
                    <a:path w="1997" h="6787" fill="none" extrusionOk="0">
                      <a:moveTo>
                        <a:pt x="0" y="6787"/>
                      </a:moveTo>
                      <a:lnTo>
                        <a:pt x="199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67"/>
                <p:cNvSpPr/>
                <p:nvPr/>
              </p:nvSpPr>
              <p:spPr>
                <a:xfrm>
                  <a:off x="4002896" y="3261311"/>
                  <a:ext cx="56809" cy="14086"/>
                </a:xfrm>
                <a:custGeom>
                  <a:avLst/>
                  <a:gdLst/>
                  <a:ahLst/>
                  <a:cxnLst/>
                  <a:rect l="l" t="t" r="r" b="b"/>
                  <a:pathLst>
                    <a:path w="7223" h="1791" fill="none" extrusionOk="0">
                      <a:moveTo>
                        <a:pt x="7222" y="179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43" name="Google Shape;3543;p67"/>
              <p:cNvGrpSpPr/>
              <p:nvPr/>
            </p:nvGrpSpPr>
            <p:grpSpPr>
              <a:xfrm>
                <a:off x="3977681" y="3245872"/>
                <a:ext cx="37783" cy="32380"/>
                <a:chOff x="3977681" y="3245872"/>
                <a:chExt cx="37783" cy="32380"/>
              </a:xfrm>
            </p:grpSpPr>
            <p:sp>
              <p:nvSpPr>
                <p:cNvPr id="3544" name="Google Shape;3544;p67"/>
                <p:cNvSpPr/>
                <p:nvPr/>
              </p:nvSpPr>
              <p:spPr>
                <a:xfrm>
                  <a:off x="3977681" y="3245872"/>
                  <a:ext cx="37783" cy="32380"/>
                </a:xfrm>
                <a:custGeom>
                  <a:avLst/>
                  <a:gdLst/>
                  <a:ahLst/>
                  <a:cxnLst/>
                  <a:rect l="l" t="t" r="r" b="b"/>
                  <a:pathLst>
                    <a:path w="4804" h="4117" extrusionOk="0">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67"/>
                <p:cNvSpPr/>
                <p:nvPr/>
              </p:nvSpPr>
              <p:spPr>
                <a:xfrm>
                  <a:off x="3992718" y="3255507"/>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46" name="Google Shape;3546;p67"/>
              <p:cNvGrpSpPr/>
              <p:nvPr/>
            </p:nvGrpSpPr>
            <p:grpSpPr>
              <a:xfrm>
                <a:off x="4040860" y="3262672"/>
                <a:ext cx="31405" cy="27001"/>
                <a:chOff x="4040860" y="3262672"/>
                <a:chExt cx="31405" cy="27001"/>
              </a:xfrm>
            </p:grpSpPr>
            <p:sp>
              <p:nvSpPr>
                <p:cNvPr id="3547" name="Google Shape;3547;p67"/>
                <p:cNvSpPr/>
                <p:nvPr/>
              </p:nvSpPr>
              <p:spPr>
                <a:xfrm>
                  <a:off x="4040860" y="3262672"/>
                  <a:ext cx="31405" cy="27001"/>
                </a:xfrm>
                <a:custGeom>
                  <a:avLst/>
                  <a:gdLst/>
                  <a:ahLst/>
                  <a:cxnLst/>
                  <a:rect l="l" t="t" r="r" b="b"/>
                  <a:pathLst>
                    <a:path w="3993" h="3433" extrusionOk="0">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67"/>
                <p:cNvSpPr/>
                <p:nvPr/>
              </p:nvSpPr>
              <p:spPr>
                <a:xfrm>
                  <a:off x="4054938" y="3272346"/>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49" name="Google Shape;3549;p67"/>
              <p:cNvGrpSpPr/>
              <p:nvPr/>
            </p:nvGrpSpPr>
            <p:grpSpPr>
              <a:xfrm>
                <a:off x="4021072" y="3230323"/>
                <a:ext cx="31397" cy="26906"/>
                <a:chOff x="4021072" y="3230323"/>
                <a:chExt cx="31397" cy="26906"/>
              </a:xfrm>
            </p:grpSpPr>
            <p:sp>
              <p:nvSpPr>
                <p:cNvPr id="3550" name="Google Shape;3550;p67"/>
                <p:cNvSpPr/>
                <p:nvPr/>
              </p:nvSpPr>
              <p:spPr>
                <a:xfrm>
                  <a:off x="4021072" y="3230323"/>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67"/>
                <p:cNvSpPr/>
                <p:nvPr/>
              </p:nvSpPr>
              <p:spPr>
                <a:xfrm>
                  <a:off x="403524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52" name="Google Shape;3552;p67"/>
              <p:cNvGrpSpPr/>
              <p:nvPr/>
            </p:nvGrpSpPr>
            <p:grpSpPr>
              <a:xfrm>
                <a:off x="4001472" y="3287462"/>
                <a:ext cx="31499" cy="26945"/>
                <a:chOff x="4001472" y="3287462"/>
                <a:chExt cx="31499" cy="26945"/>
              </a:xfrm>
            </p:grpSpPr>
            <p:sp>
              <p:nvSpPr>
                <p:cNvPr id="3553" name="Google Shape;3553;p67"/>
                <p:cNvSpPr/>
                <p:nvPr/>
              </p:nvSpPr>
              <p:spPr>
                <a:xfrm>
                  <a:off x="4001472" y="3287462"/>
                  <a:ext cx="31499" cy="26945"/>
                </a:xfrm>
                <a:custGeom>
                  <a:avLst/>
                  <a:gdLst/>
                  <a:ahLst/>
                  <a:cxnLst/>
                  <a:rect l="l" t="t" r="r" b="b"/>
                  <a:pathLst>
                    <a:path w="4005" h="3426" extrusionOk="0">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67"/>
                <p:cNvSpPr/>
                <p:nvPr/>
              </p:nvSpPr>
              <p:spPr>
                <a:xfrm>
                  <a:off x="4014410" y="3297175"/>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555" name="Google Shape;3555;p67"/>
            <p:cNvGrpSpPr/>
            <p:nvPr/>
          </p:nvGrpSpPr>
          <p:grpSpPr>
            <a:xfrm>
              <a:off x="4084715" y="3258865"/>
              <a:ext cx="184961" cy="137268"/>
              <a:chOff x="4084715" y="3258865"/>
              <a:chExt cx="184961" cy="137268"/>
            </a:xfrm>
          </p:grpSpPr>
          <p:grpSp>
            <p:nvGrpSpPr>
              <p:cNvPr id="3556" name="Google Shape;3556;p67"/>
              <p:cNvGrpSpPr/>
              <p:nvPr/>
            </p:nvGrpSpPr>
            <p:grpSpPr>
              <a:xfrm>
                <a:off x="4107453" y="3271583"/>
                <a:ext cx="153470" cy="110275"/>
                <a:chOff x="4107453" y="3271583"/>
                <a:chExt cx="153470" cy="110275"/>
              </a:xfrm>
            </p:grpSpPr>
            <p:sp>
              <p:nvSpPr>
                <p:cNvPr id="3557" name="Google Shape;3557;p67"/>
                <p:cNvSpPr/>
                <p:nvPr/>
              </p:nvSpPr>
              <p:spPr>
                <a:xfrm>
                  <a:off x="4107453" y="3271583"/>
                  <a:ext cx="153470" cy="110275"/>
                </a:xfrm>
                <a:custGeom>
                  <a:avLst/>
                  <a:gdLst/>
                  <a:ahLst/>
                  <a:cxnLst/>
                  <a:rect l="l" t="t" r="r" b="b"/>
                  <a:pathLst>
                    <a:path w="19513" h="14021" fill="none" extrusionOk="0">
                      <a:moveTo>
                        <a:pt x="19513" y="14021"/>
                      </a:moveTo>
                      <a:lnTo>
                        <a:pt x="14844" y="968"/>
                      </a:lnTo>
                      <a:lnTo>
                        <a:pt x="5674" y="1"/>
                      </a:lnTo>
                      <a:lnTo>
                        <a:pt x="1" y="968"/>
                      </a:lnTo>
                      <a:lnTo>
                        <a:pt x="8977" y="2674"/>
                      </a:lnTo>
                      <a:lnTo>
                        <a:pt x="14360" y="10102"/>
                      </a:lnTo>
                      <a:lnTo>
                        <a:pt x="19029" y="14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67"/>
                <p:cNvSpPr/>
                <p:nvPr/>
              </p:nvSpPr>
              <p:spPr>
                <a:xfrm>
                  <a:off x="4155886" y="3271968"/>
                  <a:ext cx="22171" cy="20559"/>
                </a:xfrm>
                <a:custGeom>
                  <a:avLst/>
                  <a:gdLst/>
                  <a:ahLst/>
                  <a:cxnLst/>
                  <a:rect l="l" t="t" r="r" b="b"/>
                  <a:pathLst>
                    <a:path w="2819" h="2614" fill="none" extrusionOk="0">
                      <a:moveTo>
                        <a:pt x="2819" y="2613"/>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67"/>
                <p:cNvSpPr/>
                <p:nvPr/>
              </p:nvSpPr>
              <p:spPr>
                <a:xfrm>
                  <a:off x="4178049" y="3279196"/>
                  <a:ext cx="42345" cy="13331"/>
                </a:xfrm>
                <a:custGeom>
                  <a:avLst/>
                  <a:gdLst/>
                  <a:ahLst/>
                  <a:cxnLst/>
                  <a:rect l="l" t="t" r="r" b="b"/>
                  <a:pathLst>
                    <a:path w="5384" h="1695" fill="none" extrusionOk="0">
                      <a:moveTo>
                        <a:pt x="1" y="1694"/>
                      </a:moveTo>
                      <a:lnTo>
                        <a:pt x="53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67"/>
                <p:cNvSpPr/>
                <p:nvPr/>
              </p:nvSpPr>
              <p:spPr>
                <a:xfrm>
                  <a:off x="4220387" y="3279196"/>
                  <a:ext cx="8" cy="71745"/>
                </a:xfrm>
                <a:custGeom>
                  <a:avLst/>
                  <a:gdLst/>
                  <a:ahLst/>
                  <a:cxnLst/>
                  <a:rect l="l" t="t" r="r" b="b"/>
                  <a:pathLst>
                    <a:path w="1" h="9122" fill="none" extrusionOk="0">
                      <a:moveTo>
                        <a:pt x="1" y="0"/>
                      </a:moveTo>
                      <a:lnTo>
                        <a:pt x="1" y="91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61" name="Google Shape;3561;p67"/>
              <p:cNvGrpSpPr/>
              <p:nvPr/>
            </p:nvGrpSpPr>
            <p:grpSpPr>
              <a:xfrm>
                <a:off x="4136947" y="3258865"/>
                <a:ext cx="31499" cy="27001"/>
                <a:chOff x="4136947" y="3258865"/>
                <a:chExt cx="31499" cy="27001"/>
              </a:xfrm>
            </p:grpSpPr>
            <p:sp>
              <p:nvSpPr>
                <p:cNvPr id="3562" name="Google Shape;3562;p67"/>
                <p:cNvSpPr/>
                <p:nvPr/>
              </p:nvSpPr>
              <p:spPr>
                <a:xfrm>
                  <a:off x="4136947" y="3258865"/>
                  <a:ext cx="31499" cy="27001"/>
                </a:xfrm>
                <a:custGeom>
                  <a:avLst/>
                  <a:gdLst/>
                  <a:ahLst/>
                  <a:cxnLst/>
                  <a:rect l="l" t="t" r="r" b="b"/>
                  <a:pathLst>
                    <a:path w="4005" h="3433" extrusionOk="0">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67"/>
                <p:cNvSpPr/>
                <p:nvPr/>
              </p:nvSpPr>
              <p:spPr>
                <a:xfrm>
                  <a:off x="4151222" y="3268539"/>
                  <a:ext cx="7621" cy="7621"/>
                </a:xfrm>
                <a:custGeom>
                  <a:avLst/>
                  <a:gdLst/>
                  <a:ahLst/>
                  <a:cxnLst/>
                  <a:rect l="l" t="t" r="r" b="b"/>
                  <a:pathLst>
                    <a:path w="969" h="969" extrusionOk="0">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64" name="Google Shape;3564;p67"/>
              <p:cNvGrpSpPr/>
              <p:nvPr/>
            </p:nvGrpSpPr>
            <p:grpSpPr>
              <a:xfrm>
                <a:off x="4084715" y="3266478"/>
                <a:ext cx="31468" cy="26898"/>
                <a:chOff x="4084715" y="3266478"/>
                <a:chExt cx="31468" cy="26898"/>
              </a:xfrm>
            </p:grpSpPr>
            <p:sp>
              <p:nvSpPr>
                <p:cNvPr id="3565" name="Google Shape;3565;p67"/>
                <p:cNvSpPr/>
                <p:nvPr/>
              </p:nvSpPr>
              <p:spPr>
                <a:xfrm>
                  <a:off x="4084715" y="3266478"/>
                  <a:ext cx="31468" cy="26898"/>
                </a:xfrm>
                <a:custGeom>
                  <a:avLst/>
                  <a:gdLst/>
                  <a:ahLst/>
                  <a:cxnLst/>
                  <a:rect l="l" t="t" r="r" b="b"/>
                  <a:pathLst>
                    <a:path w="4001" h="3420" extrusionOk="0">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67"/>
                <p:cNvSpPr/>
                <p:nvPr/>
              </p:nvSpPr>
              <p:spPr>
                <a:xfrm>
                  <a:off x="4098896" y="3276152"/>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67" name="Google Shape;3567;p67"/>
              <p:cNvGrpSpPr/>
              <p:nvPr/>
            </p:nvGrpSpPr>
            <p:grpSpPr>
              <a:xfrm>
                <a:off x="4159213" y="3279849"/>
                <a:ext cx="31405" cy="26945"/>
                <a:chOff x="4159213" y="3279849"/>
                <a:chExt cx="31405" cy="26945"/>
              </a:xfrm>
            </p:grpSpPr>
            <p:sp>
              <p:nvSpPr>
                <p:cNvPr id="3568" name="Google Shape;3568;p67"/>
                <p:cNvSpPr/>
                <p:nvPr/>
              </p:nvSpPr>
              <p:spPr>
                <a:xfrm>
                  <a:off x="4159213" y="3279849"/>
                  <a:ext cx="31405" cy="26945"/>
                </a:xfrm>
                <a:custGeom>
                  <a:avLst/>
                  <a:gdLst/>
                  <a:ahLst/>
                  <a:cxnLst/>
                  <a:rect l="l" t="t" r="r" b="b"/>
                  <a:pathLst>
                    <a:path w="3993" h="3426" extrusionOk="0">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67"/>
                <p:cNvSpPr/>
                <p:nvPr/>
              </p:nvSpPr>
              <p:spPr>
                <a:xfrm>
                  <a:off x="4173385" y="3289570"/>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70" name="Google Shape;3570;p67"/>
              <p:cNvGrpSpPr/>
              <p:nvPr/>
            </p:nvGrpSpPr>
            <p:grpSpPr>
              <a:xfrm>
                <a:off x="4201550" y="3266502"/>
                <a:ext cx="31405" cy="26883"/>
                <a:chOff x="4201550" y="3266502"/>
                <a:chExt cx="31405" cy="26883"/>
              </a:xfrm>
            </p:grpSpPr>
            <p:sp>
              <p:nvSpPr>
                <p:cNvPr id="3571" name="Google Shape;3571;p67"/>
                <p:cNvSpPr/>
                <p:nvPr/>
              </p:nvSpPr>
              <p:spPr>
                <a:xfrm>
                  <a:off x="4201550" y="3266502"/>
                  <a:ext cx="31405" cy="26883"/>
                </a:xfrm>
                <a:custGeom>
                  <a:avLst/>
                  <a:gdLst/>
                  <a:ahLst/>
                  <a:cxnLst/>
                  <a:rect l="l" t="t" r="r" b="b"/>
                  <a:pathLst>
                    <a:path w="3993" h="3418" extrusionOk="0">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67"/>
                <p:cNvSpPr/>
                <p:nvPr/>
              </p:nvSpPr>
              <p:spPr>
                <a:xfrm>
                  <a:off x="4214331" y="3276247"/>
                  <a:ext cx="8919" cy="7582"/>
                </a:xfrm>
                <a:custGeom>
                  <a:avLst/>
                  <a:gdLst/>
                  <a:ahLst/>
                  <a:cxnLst/>
                  <a:rect l="l" t="t" r="r" b="b"/>
                  <a:pathLst>
                    <a:path w="1134" h="964" extrusionOk="0">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73" name="Google Shape;3573;p67"/>
              <p:cNvGrpSpPr/>
              <p:nvPr/>
            </p:nvGrpSpPr>
            <p:grpSpPr>
              <a:xfrm>
                <a:off x="4201550" y="3338278"/>
                <a:ext cx="31405" cy="26930"/>
                <a:chOff x="4201550" y="3338278"/>
                <a:chExt cx="31405" cy="26930"/>
              </a:xfrm>
            </p:grpSpPr>
            <p:sp>
              <p:nvSpPr>
                <p:cNvPr id="3574" name="Google Shape;3574;p67"/>
                <p:cNvSpPr/>
                <p:nvPr/>
              </p:nvSpPr>
              <p:spPr>
                <a:xfrm>
                  <a:off x="4201550" y="3338278"/>
                  <a:ext cx="31405" cy="26930"/>
                </a:xfrm>
                <a:custGeom>
                  <a:avLst/>
                  <a:gdLst/>
                  <a:ahLst/>
                  <a:cxnLst/>
                  <a:rect l="l" t="t" r="r" b="b"/>
                  <a:pathLst>
                    <a:path w="3993" h="3424" extrusionOk="0">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67"/>
                <p:cNvSpPr/>
                <p:nvPr/>
              </p:nvSpPr>
              <p:spPr>
                <a:xfrm>
                  <a:off x="4214331" y="3347976"/>
                  <a:ext cx="8919" cy="7590"/>
                </a:xfrm>
                <a:custGeom>
                  <a:avLst/>
                  <a:gdLst/>
                  <a:ahLst/>
                  <a:cxnLst/>
                  <a:rect l="l" t="t" r="r" b="b"/>
                  <a:pathLst>
                    <a:path w="1134" h="965" extrusionOk="0">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76" name="Google Shape;3576;p67"/>
              <p:cNvGrpSpPr/>
              <p:nvPr/>
            </p:nvGrpSpPr>
            <p:grpSpPr>
              <a:xfrm>
                <a:off x="4238272" y="3369132"/>
                <a:ext cx="31405" cy="27001"/>
                <a:chOff x="4238272" y="3369132"/>
                <a:chExt cx="31405" cy="27001"/>
              </a:xfrm>
            </p:grpSpPr>
            <p:sp>
              <p:nvSpPr>
                <p:cNvPr id="3577" name="Google Shape;3577;p67"/>
                <p:cNvSpPr/>
                <p:nvPr/>
              </p:nvSpPr>
              <p:spPr>
                <a:xfrm>
                  <a:off x="4238272" y="3369132"/>
                  <a:ext cx="31405" cy="27001"/>
                </a:xfrm>
                <a:custGeom>
                  <a:avLst/>
                  <a:gdLst/>
                  <a:ahLst/>
                  <a:cxnLst/>
                  <a:rect l="l" t="t" r="r" b="b"/>
                  <a:pathLst>
                    <a:path w="3993" h="3433" extrusionOk="0">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67"/>
                <p:cNvSpPr/>
                <p:nvPr/>
              </p:nvSpPr>
              <p:spPr>
                <a:xfrm>
                  <a:off x="4251217" y="3378806"/>
                  <a:ext cx="8856" cy="7605"/>
                </a:xfrm>
                <a:custGeom>
                  <a:avLst/>
                  <a:gdLst/>
                  <a:ahLst/>
                  <a:cxnLst/>
                  <a:rect l="l" t="t" r="r" b="b"/>
                  <a:pathLst>
                    <a:path w="1126" h="967" extrusionOk="0">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579" name="Google Shape;3579;p67"/>
            <p:cNvGrpSpPr/>
            <p:nvPr/>
          </p:nvGrpSpPr>
          <p:grpSpPr>
            <a:xfrm>
              <a:off x="4068639" y="3200169"/>
              <a:ext cx="77643" cy="37272"/>
              <a:chOff x="4068639" y="3200169"/>
              <a:chExt cx="77643" cy="37272"/>
            </a:xfrm>
          </p:grpSpPr>
          <p:sp>
            <p:nvSpPr>
              <p:cNvPr id="3580" name="Google Shape;3580;p67"/>
              <p:cNvSpPr/>
              <p:nvPr/>
            </p:nvSpPr>
            <p:spPr>
              <a:xfrm>
                <a:off x="4087570" y="3212886"/>
                <a:ext cx="49958" cy="10374"/>
              </a:xfrm>
              <a:custGeom>
                <a:avLst/>
                <a:gdLst/>
                <a:ahLst/>
                <a:cxnLst/>
                <a:rect l="l" t="t" r="r" b="b"/>
                <a:pathLst>
                  <a:path w="6352" h="1319" fill="none" extrusionOk="0">
                    <a:moveTo>
                      <a:pt x="1" y="1319"/>
                    </a:moveTo>
                    <a:lnTo>
                      <a:pt x="635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81" name="Google Shape;3581;p67"/>
              <p:cNvGrpSpPr/>
              <p:nvPr/>
            </p:nvGrpSpPr>
            <p:grpSpPr>
              <a:xfrm>
                <a:off x="4114878" y="3200169"/>
                <a:ext cx="31405" cy="26993"/>
                <a:chOff x="4114878" y="3200169"/>
                <a:chExt cx="31405" cy="26993"/>
              </a:xfrm>
            </p:grpSpPr>
            <p:sp>
              <p:nvSpPr>
                <p:cNvPr id="3582" name="Google Shape;3582;p67"/>
                <p:cNvSpPr/>
                <p:nvPr/>
              </p:nvSpPr>
              <p:spPr>
                <a:xfrm>
                  <a:off x="4114878" y="3200169"/>
                  <a:ext cx="31405" cy="26993"/>
                </a:xfrm>
                <a:custGeom>
                  <a:avLst/>
                  <a:gdLst/>
                  <a:ahLst/>
                  <a:cxnLst/>
                  <a:rect l="l" t="t" r="r" b="b"/>
                  <a:pathLst>
                    <a:path w="3993" h="3432" extrusionOk="0">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67"/>
                <p:cNvSpPr/>
                <p:nvPr/>
              </p:nvSpPr>
              <p:spPr>
                <a:xfrm>
                  <a:off x="4127721" y="3209835"/>
                  <a:ext cx="8950" cy="7684"/>
                </a:xfrm>
                <a:custGeom>
                  <a:avLst/>
                  <a:gdLst/>
                  <a:ahLst/>
                  <a:cxnLst/>
                  <a:rect l="l" t="t" r="r" b="b"/>
                  <a:pathLst>
                    <a:path w="1138" h="977" extrusionOk="0">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84" name="Google Shape;3584;p67"/>
              <p:cNvGrpSpPr/>
              <p:nvPr/>
            </p:nvGrpSpPr>
            <p:grpSpPr>
              <a:xfrm>
                <a:off x="4068639" y="3210535"/>
                <a:ext cx="31499" cy="26906"/>
                <a:chOff x="4068639" y="3210535"/>
                <a:chExt cx="31499" cy="26906"/>
              </a:xfrm>
            </p:grpSpPr>
            <p:sp>
              <p:nvSpPr>
                <p:cNvPr id="3585" name="Google Shape;3585;p67"/>
                <p:cNvSpPr/>
                <p:nvPr/>
              </p:nvSpPr>
              <p:spPr>
                <a:xfrm>
                  <a:off x="4068639" y="3210535"/>
                  <a:ext cx="31499" cy="26906"/>
                </a:xfrm>
                <a:custGeom>
                  <a:avLst/>
                  <a:gdLst/>
                  <a:ahLst/>
                  <a:cxnLst/>
                  <a:rect l="l" t="t" r="r" b="b"/>
                  <a:pathLst>
                    <a:path w="4005" h="3421" extrusionOk="0">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67"/>
                <p:cNvSpPr/>
                <p:nvPr/>
              </p:nvSpPr>
              <p:spPr>
                <a:xfrm>
                  <a:off x="4081577" y="3220209"/>
                  <a:ext cx="8856" cy="7582"/>
                </a:xfrm>
                <a:custGeom>
                  <a:avLst/>
                  <a:gdLst/>
                  <a:ahLst/>
                  <a:cxnLst/>
                  <a:rect l="l" t="t" r="r" b="b"/>
                  <a:pathLst>
                    <a:path w="1126" h="964" extrusionOk="0">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587" name="Google Shape;3587;p67"/>
            <p:cNvGrpSpPr/>
            <p:nvPr/>
          </p:nvGrpSpPr>
          <p:grpSpPr>
            <a:xfrm>
              <a:off x="3869702" y="3066935"/>
              <a:ext cx="382664" cy="190294"/>
              <a:chOff x="3869702" y="3066935"/>
              <a:chExt cx="382664" cy="190294"/>
            </a:xfrm>
          </p:grpSpPr>
          <p:grpSp>
            <p:nvGrpSpPr>
              <p:cNvPr id="3588" name="Google Shape;3588;p67"/>
              <p:cNvGrpSpPr/>
              <p:nvPr/>
            </p:nvGrpSpPr>
            <p:grpSpPr>
              <a:xfrm>
                <a:off x="3888633" y="3082351"/>
                <a:ext cx="351172" cy="160698"/>
                <a:chOff x="3888633" y="3082351"/>
                <a:chExt cx="351172" cy="160698"/>
              </a:xfrm>
            </p:grpSpPr>
            <p:sp>
              <p:nvSpPr>
                <p:cNvPr id="3589" name="Google Shape;3589;p67"/>
                <p:cNvSpPr/>
                <p:nvPr/>
              </p:nvSpPr>
              <p:spPr>
                <a:xfrm>
                  <a:off x="3892440" y="3082351"/>
                  <a:ext cx="347366" cy="160698"/>
                </a:xfrm>
                <a:custGeom>
                  <a:avLst/>
                  <a:gdLst/>
                  <a:ahLst/>
                  <a:cxnLst/>
                  <a:rect l="l" t="t" r="r" b="b"/>
                  <a:pathLst>
                    <a:path w="44166" h="20432" fill="none" extrusionOk="0">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67"/>
                <p:cNvSpPr/>
                <p:nvPr/>
              </p:nvSpPr>
              <p:spPr>
                <a:xfrm>
                  <a:off x="3888633" y="3172924"/>
                  <a:ext cx="72979" cy="70124"/>
                </a:xfrm>
                <a:custGeom>
                  <a:avLst/>
                  <a:gdLst/>
                  <a:ahLst/>
                  <a:cxnLst/>
                  <a:rect l="l" t="t" r="r" b="b"/>
                  <a:pathLst>
                    <a:path w="9279" h="8916" fill="none" extrusionOk="0">
                      <a:moveTo>
                        <a:pt x="0" y="8916"/>
                      </a:moveTo>
                      <a:lnTo>
                        <a:pt x="9279" y="6883"/>
                      </a:lnTo>
                      <a:lnTo>
                        <a:pt x="704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67"/>
                <p:cNvSpPr/>
                <p:nvPr/>
              </p:nvSpPr>
              <p:spPr>
                <a:xfrm>
                  <a:off x="3960370" y="3203653"/>
                  <a:ext cx="79547" cy="19607"/>
                </a:xfrm>
                <a:custGeom>
                  <a:avLst/>
                  <a:gdLst/>
                  <a:ahLst/>
                  <a:cxnLst/>
                  <a:rect l="l" t="t" r="r" b="b"/>
                  <a:pathLst>
                    <a:path w="10114" h="2493" fill="none" extrusionOk="0">
                      <a:moveTo>
                        <a:pt x="0" y="2493"/>
                      </a:moveTo>
                      <a:lnTo>
                        <a:pt x="1011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67"/>
                <p:cNvSpPr/>
                <p:nvPr/>
              </p:nvSpPr>
              <p:spPr>
                <a:xfrm>
                  <a:off x="4043613" y="3161504"/>
                  <a:ext cx="108474" cy="42156"/>
                </a:xfrm>
                <a:custGeom>
                  <a:avLst/>
                  <a:gdLst/>
                  <a:ahLst/>
                  <a:cxnLst/>
                  <a:rect l="l" t="t" r="r" b="b"/>
                  <a:pathLst>
                    <a:path w="13792" h="5360" fill="none" extrusionOk="0">
                      <a:moveTo>
                        <a:pt x="1" y="5360"/>
                      </a:moveTo>
                      <a:lnTo>
                        <a:pt x="1379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67"/>
                <p:cNvSpPr/>
                <p:nvPr/>
              </p:nvSpPr>
              <p:spPr>
                <a:xfrm>
                  <a:off x="4152079" y="3082351"/>
                  <a:ext cx="17224" cy="82968"/>
                </a:xfrm>
                <a:custGeom>
                  <a:avLst/>
                  <a:gdLst/>
                  <a:ahLst/>
                  <a:cxnLst/>
                  <a:rect l="l" t="t" r="r" b="b"/>
                  <a:pathLst>
                    <a:path w="2190" h="10549" fill="none" extrusionOk="0">
                      <a:moveTo>
                        <a:pt x="0" y="10549"/>
                      </a:moveTo>
                      <a:lnTo>
                        <a:pt x="219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67"/>
                <p:cNvSpPr/>
                <p:nvPr/>
              </p:nvSpPr>
              <p:spPr>
                <a:xfrm>
                  <a:off x="4169296" y="3082351"/>
                  <a:ext cx="25797" cy="63557"/>
                </a:xfrm>
                <a:custGeom>
                  <a:avLst/>
                  <a:gdLst/>
                  <a:ahLst/>
                  <a:cxnLst/>
                  <a:rect l="l" t="t" r="r" b="b"/>
                  <a:pathLst>
                    <a:path w="3280" h="8081" fill="none" extrusionOk="0">
                      <a:moveTo>
                        <a:pt x="1" y="0"/>
                      </a:moveTo>
                      <a:lnTo>
                        <a:pt x="3279" y="808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95" name="Google Shape;3595;p67"/>
              <p:cNvGrpSpPr/>
              <p:nvPr/>
            </p:nvGrpSpPr>
            <p:grpSpPr>
              <a:xfrm>
                <a:off x="4143703" y="3066935"/>
                <a:ext cx="37783" cy="32357"/>
                <a:chOff x="4143703" y="3066935"/>
                <a:chExt cx="37783" cy="32357"/>
              </a:xfrm>
            </p:grpSpPr>
            <p:sp>
              <p:nvSpPr>
                <p:cNvPr id="3596" name="Google Shape;3596;p67"/>
                <p:cNvSpPr/>
                <p:nvPr/>
              </p:nvSpPr>
              <p:spPr>
                <a:xfrm>
                  <a:off x="4143703" y="3066935"/>
                  <a:ext cx="37783" cy="32357"/>
                </a:xfrm>
                <a:custGeom>
                  <a:avLst/>
                  <a:gdLst/>
                  <a:ahLst/>
                  <a:cxnLst/>
                  <a:rect l="l" t="t" r="r" b="b"/>
                  <a:pathLst>
                    <a:path w="4804" h="4114" extrusionOk="0">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67"/>
                <p:cNvSpPr/>
                <p:nvPr/>
              </p:nvSpPr>
              <p:spPr>
                <a:xfrm>
                  <a:off x="4158741" y="3076641"/>
                  <a:ext cx="13040" cy="13040"/>
                </a:xfrm>
                <a:custGeom>
                  <a:avLst/>
                  <a:gdLst/>
                  <a:ahLst/>
                  <a:cxnLst/>
                  <a:rect l="l" t="t" r="r" b="b"/>
                  <a:pathLst>
                    <a:path w="1658" h="1658" extrusionOk="0">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98" name="Google Shape;3598;p67"/>
              <p:cNvGrpSpPr/>
              <p:nvPr/>
            </p:nvGrpSpPr>
            <p:grpSpPr>
              <a:xfrm>
                <a:off x="4044565" y="3103563"/>
                <a:ext cx="37783" cy="32451"/>
                <a:chOff x="4044565" y="3103563"/>
                <a:chExt cx="37783" cy="32451"/>
              </a:xfrm>
            </p:grpSpPr>
            <p:sp>
              <p:nvSpPr>
                <p:cNvPr id="3599" name="Google Shape;3599;p67"/>
                <p:cNvSpPr/>
                <p:nvPr/>
              </p:nvSpPr>
              <p:spPr>
                <a:xfrm>
                  <a:off x="4044565" y="3103563"/>
                  <a:ext cx="37783" cy="32451"/>
                </a:xfrm>
                <a:custGeom>
                  <a:avLst/>
                  <a:gdLst/>
                  <a:ahLst/>
                  <a:cxnLst/>
                  <a:rect l="l" t="t" r="r" b="b"/>
                  <a:pathLst>
                    <a:path w="4804" h="4126" extrusionOk="0">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3600;p67"/>
                <p:cNvSpPr/>
                <p:nvPr/>
              </p:nvSpPr>
              <p:spPr>
                <a:xfrm>
                  <a:off x="4059602" y="3113268"/>
                  <a:ext cx="13040" cy="13048"/>
                </a:xfrm>
                <a:custGeom>
                  <a:avLst/>
                  <a:gdLst/>
                  <a:ahLst/>
                  <a:cxnLst/>
                  <a:rect l="l" t="t" r="r" b="b"/>
                  <a:pathLst>
                    <a:path w="1658" h="1659" extrusionOk="0">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01" name="Google Shape;3601;p67"/>
              <p:cNvGrpSpPr/>
              <p:nvPr/>
            </p:nvGrpSpPr>
            <p:grpSpPr>
              <a:xfrm>
                <a:off x="4017454" y="3188237"/>
                <a:ext cx="37776" cy="32357"/>
                <a:chOff x="4017454" y="3188237"/>
                <a:chExt cx="37776" cy="32357"/>
              </a:xfrm>
            </p:grpSpPr>
            <p:sp>
              <p:nvSpPr>
                <p:cNvPr id="3602" name="Google Shape;3602;p67"/>
                <p:cNvSpPr/>
                <p:nvPr/>
              </p:nvSpPr>
              <p:spPr>
                <a:xfrm>
                  <a:off x="4017454" y="3188237"/>
                  <a:ext cx="37776" cy="32357"/>
                </a:xfrm>
                <a:custGeom>
                  <a:avLst/>
                  <a:gdLst/>
                  <a:ahLst/>
                  <a:cxnLst/>
                  <a:rect l="l" t="t" r="r" b="b"/>
                  <a:pathLst>
                    <a:path w="4803" h="4114" extrusionOk="0">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3603;p67"/>
                <p:cNvSpPr/>
                <p:nvPr/>
              </p:nvSpPr>
              <p:spPr>
                <a:xfrm>
                  <a:off x="4032484" y="3197943"/>
                  <a:ext cx="13040" cy="13048"/>
                </a:xfrm>
                <a:custGeom>
                  <a:avLst/>
                  <a:gdLst/>
                  <a:ahLst/>
                  <a:cxnLst/>
                  <a:rect l="l" t="t" r="r" b="b"/>
                  <a:pathLst>
                    <a:path w="1658" h="1659" extrusionOk="0">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04" name="Google Shape;3604;p67"/>
              <p:cNvGrpSpPr/>
              <p:nvPr/>
            </p:nvGrpSpPr>
            <p:grpSpPr>
              <a:xfrm>
                <a:off x="3921548" y="3157509"/>
                <a:ext cx="37783" cy="32357"/>
                <a:chOff x="3921548" y="3157509"/>
                <a:chExt cx="37783" cy="32357"/>
              </a:xfrm>
            </p:grpSpPr>
            <p:sp>
              <p:nvSpPr>
                <p:cNvPr id="3605" name="Google Shape;3605;p67"/>
                <p:cNvSpPr/>
                <p:nvPr/>
              </p:nvSpPr>
              <p:spPr>
                <a:xfrm>
                  <a:off x="3921548" y="3157509"/>
                  <a:ext cx="37783" cy="32357"/>
                </a:xfrm>
                <a:custGeom>
                  <a:avLst/>
                  <a:gdLst/>
                  <a:ahLst/>
                  <a:cxnLst/>
                  <a:rect l="l" t="t" r="r" b="b"/>
                  <a:pathLst>
                    <a:path w="4804" h="4114" extrusionOk="0">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67"/>
                <p:cNvSpPr/>
                <p:nvPr/>
              </p:nvSpPr>
              <p:spPr>
                <a:xfrm>
                  <a:off x="3936586" y="3167214"/>
                  <a:ext cx="13040" cy="13040"/>
                </a:xfrm>
                <a:custGeom>
                  <a:avLst/>
                  <a:gdLst/>
                  <a:ahLst/>
                  <a:cxnLst/>
                  <a:rect l="l" t="t" r="r" b="b"/>
                  <a:pathLst>
                    <a:path w="1658" h="1658" extrusionOk="0">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07" name="Google Shape;3607;p67"/>
              <p:cNvGrpSpPr/>
              <p:nvPr/>
            </p:nvGrpSpPr>
            <p:grpSpPr>
              <a:xfrm>
                <a:off x="3939056" y="3211620"/>
                <a:ext cx="37783" cy="32380"/>
                <a:chOff x="3939056" y="3211620"/>
                <a:chExt cx="37783" cy="32380"/>
              </a:xfrm>
            </p:grpSpPr>
            <p:sp>
              <p:nvSpPr>
                <p:cNvPr id="3608" name="Google Shape;3608;p67"/>
                <p:cNvSpPr/>
                <p:nvPr/>
              </p:nvSpPr>
              <p:spPr>
                <a:xfrm>
                  <a:off x="3939056" y="3211620"/>
                  <a:ext cx="37783" cy="32380"/>
                </a:xfrm>
                <a:custGeom>
                  <a:avLst/>
                  <a:gdLst/>
                  <a:ahLst/>
                  <a:cxnLst/>
                  <a:rect l="l" t="t" r="r" b="b"/>
                  <a:pathLst>
                    <a:path w="4804" h="4117" extrusionOk="0">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3609;p67"/>
                <p:cNvSpPr/>
                <p:nvPr/>
              </p:nvSpPr>
              <p:spPr>
                <a:xfrm>
                  <a:off x="3954188" y="3221255"/>
                  <a:ext cx="13040" cy="13040"/>
                </a:xfrm>
                <a:custGeom>
                  <a:avLst/>
                  <a:gdLst/>
                  <a:ahLst/>
                  <a:cxnLst/>
                  <a:rect l="l" t="t" r="r" b="b"/>
                  <a:pathLst>
                    <a:path w="1658" h="1658" extrusionOk="0">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10" name="Google Shape;3610;p67"/>
              <p:cNvGrpSpPr/>
              <p:nvPr/>
            </p:nvGrpSpPr>
            <p:grpSpPr>
              <a:xfrm>
                <a:off x="4176240" y="3136965"/>
                <a:ext cx="31405" cy="26930"/>
                <a:chOff x="4176240" y="3136965"/>
                <a:chExt cx="31405" cy="26930"/>
              </a:xfrm>
            </p:grpSpPr>
            <p:sp>
              <p:nvSpPr>
                <p:cNvPr id="3611" name="Google Shape;3611;p67"/>
                <p:cNvSpPr/>
                <p:nvPr/>
              </p:nvSpPr>
              <p:spPr>
                <a:xfrm>
                  <a:off x="4176240" y="3136965"/>
                  <a:ext cx="31405" cy="26930"/>
                </a:xfrm>
                <a:custGeom>
                  <a:avLst/>
                  <a:gdLst/>
                  <a:ahLst/>
                  <a:cxnLst/>
                  <a:rect l="l" t="t" r="r" b="b"/>
                  <a:pathLst>
                    <a:path w="3993" h="3424" extrusionOk="0">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2" name="Google Shape;3612;p67"/>
                <p:cNvSpPr/>
                <p:nvPr/>
              </p:nvSpPr>
              <p:spPr>
                <a:xfrm>
                  <a:off x="4190327" y="3146663"/>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13" name="Google Shape;3613;p67"/>
              <p:cNvGrpSpPr/>
              <p:nvPr/>
            </p:nvGrpSpPr>
            <p:grpSpPr>
              <a:xfrm>
                <a:off x="4133148" y="3152593"/>
                <a:ext cx="31499" cy="27001"/>
                <a:chOff x="4133148" y="3152593"/>
                <a:chExt cx="31499" cy="27001"/>
              </a:xfrm>
            </p:grpSpPr>
            <p:sp>
              <p:nvSpPr>
                <p:cNvPr id="3614" name="Google Shape;3614;p67"/>
                <p:cNvSpPr/>
                <p:nvPr/>
              </p:nvSpPr>
              <p:spPr>
                <a:xfrm>
                  <a:off x="4133148" y="3152593"/>
                  <a:ext cx="31499" cy="27001"/>
                </a:xfrm>
                <a:custGeom>
                  <a:avLst/>
                  <a:gdLst/>
                  <a:ahLst/>
                  <a:cxnLst/>
                  <a:rect l="l" t="t" r="r" b="b"/>
                  <a:pathLst>
                    <a:path w="4005" h="3433" extrusionOk="0">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67"/>
                <p:cNvSpPr/>
                <p:nvPr/>
              </p:nvSpPr>
              <p:spPr>
                <a:xfrm>
                  <a:off x="4147321" y="316226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16" name="Google Shape;3616;p67"/>
              <p:cNvGrpSpPr/>
              <p:nvPr/>
            </p:nvGrpSpPr>
            <p:grpSpPr>
              <a:xfrm>
                <a:off x="4220866" y="3073534"/>
                <a:ext cx="31499" cy="26898"/>
                <a:chOff x="4220866" y="3073534"/>
                <a:chExt cx="31499" cy="26898"/>
              </a:xfrm>
            </p:grpSpPr>
            <p:sp>
              <p:nvSpPr>
                <p:cNvPr id="3617" name="Google Shape;3617;p67"/>
                <p:cNvSpPr/>
                <p:nvPr/>
              </p:nvSpPr>
              <p:spPr>
                <a:xfrm>
                  <a:off x="4220866" y="307353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67"/>
                <p:cNvSpPr/>
                <p:nvPr/>
              </p:nvSpPr>
              <p:spPr>
                <a:xfrm>
                  <a:off x="4235039" y="3083114"/>
                  <a:ext cx="7621" cy="7613"/>
                </a:xfrm>
                <a:custGeom>
                  <a:avLst/>
                  <a:gdLst/>
                  <a:ahLst/>
                  <a:cxnLst/>
                  <a:rect l="l" t="t" r="r" b="b"/>
                  <a:pathLst>
                    <a:path w="969" h="968" extrusionOk="0">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19" name="Google Shape;3619;p67"/>
              <p:cNvGrpSpPr/>
              <p:nvPr/>
            </p:nvGrpSpPr>
            <p:grpSpPr>
              <a:xfrm>
                <a:off x="3869702" y="3230323"/>
                <a:ext cx="31499" cy="26906"/>
                <a:chOff x="3869702" y="3230323"/>
                <a:chExt cx="31499" cy="26906"/>
              </a:xfrm>
            </p:grpSpPr>
            <p:sp>
              <p:nvSpPr>
                <p:cNvPr id="3620" name="Google Shape;3620;p67"/>
                <p:cNvSpPr/>
                <p:nvPr/>
              </p:nvSpPr>
              <p:spPr>
                <a:xfrm>
                  <a:off x="3869702" y="3230323"/>
                  <a:ext cx="31499" cy="26906"/>
                </a:xfrm>
                <a:custGeom>
                  <a:avLst/>
                  <a:gdLst/>
                  <a:ahLst/>
                  <a:cxnLst/>
                  <a:rect l="l" t="t" r="r" b="b"/>
                  <a:pathLst>
                    <a:path w="4005" h="3421" extrusionOk="0">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67"/>
                <p:cNvSpPr/>
                <p:nvPr/>
              </p:nvSpPr>
              <p:spPr>
                <a:xfrm>
                  <a:off x="388387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22" name="Google Shape;3622;p67"/>
            <p:cNvGrpSpPr/>
            <p:nvPr/>
          </p:nvGrpSpPr>
          <p:grpSpPr>
            <a:xfrm>
              <a:off x="4271383" y="3065882"/>
              <a:ext cx="304556" cy="341663"/>
              <a:chOff x="4271383" y="3065882"/>
              <a:chExt cx="304556" cy="341663"/>
            </a:xfrm>
          </p:grpSpPr>
          <p:grpSp>
            <p:nvGrpSpPr>
              <p:cNvPr id="3623" name="Google Shape;3623;p67"/>
              <p:cNvGrpSpPr/>
              <p:nvPr/>
            </p:nvGrpSpPr>
            <p:grpSpPr>
              <a:xfrm>
                <a:off x="4293838" y="3078639"/>
                <a:ext cx="269353" cy="311973"/>
                <a:chOff x="4293838" y="3078639"/>
                <a:chExt cx="269353" cy="311973"/>
              </a:xfrm>
            </p:grpSpPr>
            <p:sp>
              <p:nvSpPr>
                <p:cNvPr id="3624" name="Google Shape;3624;p67"/>
                <p:cNvSpPr/>
                <p:nvPr/>
              </p:nvSpPr>
              <p:spPr>
                <a:xfrm>
                  <a:off x="4293838" y="3078639"/>
                  <a:ext cx="269353" cy="311973"/>
                </a:xfrm>
                <a:custGeom>
                  <a:avLst/>
                  <a:gdLst/>
                  <a:ahLst/>
                  <a:cxnLst/>
                  <a:rect l="l" t="t" r="r" b="b"/>
                  <a:pathLst>
                    <a:path w="34247" h="39666" fill="none" extrusionOk="0">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67"/>
                <p:cNvSpPr/>
                <p:nvPr/>
              </p:nvSpPr>
              <p:spPr>
                <a:xfrm>
                  <a:off x="4306965" y="3099473"/>
                  <a:ext cx="62519" cy="69652"/>
                </a:xfrm>
                <a:custGeom>
                  <a:avLst/>
                  <a:gdLst/>
                  <a:ahLst/>
                  <a:cxnLst/>
                  <a:rect l="l" t="t" r="r" b="b"/>
                  <a:pathLst>
                    <a:path w="7949" h="8856" fill="none" extrusionOk="0">
                      <a:moveTo>
                        <a:pt x="1" y="1"/>
                      </a:moveTo>
                      <a:lnTo>
                        <a:pt x="7948" y="885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67"/>
                <p:cNvSpPr/>
                <p:nvPr/>
              </p:nvSpPr>
              <p:spPr>
                <a:xfrm>
                  <a:off x="4369476" y="3169118"/>
                  <a:ext cx="26072" cy="98666"/>
                </a:xfrm>
                <a:custGeom>
                  <a:avLst/>
                  <a:gdLst/>
                  <a:ahLst/>
                  <a:cxnLst/>
                  <a:rect l="l" t="t" r="r" b="b"/>
                  <a:pathLst>
                    <a:path w="3315" h="12545" fill="none" extrusionOk="0">
                      <a:moveTo>
                        <a:pt x="0" y="1"/>
                      </a:moveTo>
                      <a:lnTo>
                        <a:pt x="3315" y="1254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67"/>
                <p:cNvSpPr/>
                <p:nvPr/>
              </p:nvSpPr>
              <p:spPr>
                <a:xfrm>
                  <a:off x="4399347" y="3078639"/>
                  <a:ext cx="60041" cy="110558"/>
                </a:xfrm>
                <a:custGeom>
                  <a:avLst/>
                  <a:gdLst/>
                  <a:ahLst/>
                  <a:cxnLst/>
                  <a:rect l="l" t="t" r="r" b="b"/>
                  <a:pathLst>
                    <a:path w="7634" h="14057" fill="none" extrusionOk="0">
                      <a:moveTo>
                        <a:pt x="7634" y="14057"/>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8" name="Google Shape;3628;p67"/>
                <p:cNvSpPr/>
                <p:nvPr/>
              </p:nvSpPr>
              <p:spPr>
                <a:xfrm>
                  <a:off x="4373282" y="3169118"/>
                  <a:ext cx="82299" cy="20079"/>
                </a:xfrm>
                <a:custGeom>
                  <a:avLst/>
                  <a:gdLst/>
                  <a:ahLst/>
                  <a:cxnLst/>
                  <a:rect l="l" t="t" r="r" b="b"/>
                  <a:pathLst>
                    <a:path w="10464" h="2553" fill="none" extrusionOk="0">
                      <a:moveTo>
                        <a:pt x="0" y="1"/>
                      </a:moveTo>
                      <a:lnTo>
                        <a:pt x="10464" y="2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67"/>
                <p:cNvSpPr/>
                <p:nvPr/>
              </p:nvSpPr>
              <p:spPr>
                <a:xfrm>
                  <a:off x="4369476" y="3078639"/>
                  <a:ext cx="29879" cy="90487"/>
                </a:xfrm>
                <a:custGeom>
                  <a:avLst/>
                  <a:gdLst/>
                  <a:ahLst/>
                  <a:cxnLst/>
                  <a:rect l="l" t="t" r="r" b="b"/>
                  <a:pathLst>
                    <a:path w="3799" h="11505" fill="none" extrusionOk="0">
                      <a:moveTo>
                        <a:pt x="0" y="11505"/>
                      </a:moveTo>
                      <a:lnTo>
                        <a:pt x="379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3630;p67"/>
                <p:cNvSpPr/>
                <p:nvPr/>
              </p:nvSpPr>
              <p:spPr>
                <a:xfrm>
                  <a:off x="4293932" y="3169118"/>
                  <a:ext cx="75551" cy="41110"/>
                </a:xfrm>
                <a:custGeom>
                  <a:avLst/>
                  <a:gdLst/>
                  <a:ahLst/>
                  <a:cxnLst/>
                  <a:rect l="l" t="t" r="r" b="b"/>
                  <a:pathLst>
                    <a:path w="9606" h="5227" fill="none" extrusionOk="0">
                      <a:moveTo>
                        <a:pt x="1" y="5226"/>
                      </a:moveTo>
                      <a:lnTo>
                        <a:pt x="960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67"/>
                <p:cNvSpPr/>
                <p:nvPr/>
              </p:nvSpPr>
              <p:spPr>
                <a:xfrm>
                  <a:off x="4350159" y="3267776"/>
                  <a:ext cx="45389" cy="27032"/>
                </a:xfrm>
                <a:custGeom>
                  <a:avLst/>
                  <a:gdLst/>
                  <a:ahLst/>
                  <a:cxnLst/>
                  <a:rect l="l" t="t" r="r" b="b"/>
                  <a:pathLst>
                    <a:path w="5771" h="3437" fill="none" extrusionOk="0">
                      <a:moveTo>
                        <a:pt x="1" y="3436"/>
                      </a:moveTo>
                      <a:lnTo>
                        <a:pt x="57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67"/>
                <p:cNvSpPr/>
                <p:nvPr/>
              </p:nvSpPr>
              <p:spPr>
                <a:xfrm>
                  <a:off x="4395540" y="3267776"/>
                  <a:ext cx="38830" cy="76031"/>
                </a:xfrm>
                <a:custGeom>
                  <a:avLst/>
                  <a:gdLst/>
                  <a:ahLst/>
                  <a:cxnLst/>
                  <a:rect l="l" t="t" r="r" b="b"/>
                  <a:pathLst>
                    <a:path w="4937" h="9667" fill="none" extrusionOk="0">
                      <a:moveTo>
                        <a:pt x="1" y="1"/>
                      </a:moveTo>
                      <a:lnTo>
                        <a:pt x="4936" y="9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3633;p67"/>
                <p:cNvSpPr/>
                <p:nvPr/>
              </p:nvSpPr>
              <p:spPr>
                <a:xfrm>
                  <a:off x="4360439" y="3267776"/>
                  <a:ext cx="35109" cy="121978"/>
                </a:xfrm>
                <a:custGeom>
                  <a:avLst/>
                  <a:gdLst/>
                  <a:ahLst/>
                  <a:cxnLst/>
                  <a:rect l="l" t="t" r="r" b="b"/>
                  <a:pathLst>
                    <a:path w="4464" h="15509" fill="none" extrusionOk="0">
                      <a:moveTo>
                        <a:pt x="0" y="15509"/>
                      </a:moveTo>
                      <a:lnTo>
                        <a:pt x="446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67"/>
                <p:cNvSpPr/>
                <p:nvPr/>
              </p:nvSpPr>
              <p:spPr>
                <a:xfrm>
                  <a:off x="4293932" y="3210220"/>
                  <a:ext cx="101616" cy="57564"/>
                </a:xfrm>
                <a:custGeom>
                  <a:avLst/>
                  <a:gdLst/>
                  <a:ahLst/>
                  <a:cxnLst/>
                  <a:rect l="l" t="t" r="r" b="b"/>
                  <a:pathLst>
                    <a:path w="12920" h="7319" fill="none" extrusionOk="0">
                      <a:moveTo>
                        <a:pt x="1" y="0"/>
                      </a:moveTo>
                      <a:lnTo>
                        <a:pt x="12920" y="73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67"/>
                <p:cNvSpPr/>
                <p:nvPr/>
              </p:nvSpPr>
              <p:spPr>
                <a:xfrm>
                  <a:off x="4395540" y="3186436"/>
                  <a:ext cx="66420" cy="79735"/>
                </a:xfrm>
                <a:custGeom>
                  <a:avLst/>
                  <a:gdLst/>
                  <a:ahLst/>
                  <a:cxnLst/>
                  <a:rect l="l" t="t" r="r" b="b"/>
                  <a:pathLst>
                    <a:path w="8445" h="10138" fill="none" extrusionOk="0">
                      <a:moveTo>
                        <a:pt x="8444" y="0"/>
                      </a:moveTo>
                      <a:lnTo>
                        <a:pt x="1" y="1013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67"/>
                <p:cNvSpPr/>
                <p:nvPr/>
              </p:nvSpPr>
              <p:spPr>
                <a:xfrm>
                  <a:off x="4459380" y="3189669"/>
                  <a:ext cx="41873" cy="123402"/>
                </a:xfrm>
                <a:custGeom>
                  <a:avLst/>
                  <a:gdLst/>
                  <a:ahLst/>
                  <a:cxnLst/>
                  <a:rect l="l" t="t" r="r" b="b"/>
                  <a:pathLst>
                    <a:path w="5324" h="15690" fill="none" extrusionOk="0">
                      <a:moveTo>
                        <a:pt x="1" y="0"/>
                      </a:moveTo>
                      <a:lnTo>
                        <a:pt x="5323" y="15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67"/>
                <p:cNvSpPr/>
                <p:nvPr/>
              </p:nvSpPr>
              <p:spPr>
                <a:xfrm>
                  <a:off x="4395540" y="3267776"/>
                  <a:ext cx="105713" cy="45295"/>
                </a:xfrm>
                <a:custGeom>
                  <a:avLst/>
                  <a:gdLst/>
                  <a:ahLst/>
                  <a:cxnLst/>
                  <a:rect l="l" t="t" r="r" b="b"/>
                  <a:pathLst>
                    <a:path w="13441" h="5759" fill="none" extrusionOk="0">
                      <a:moveTo>
                        <a:pt x="1" y="1"/>
                      </a:moveTo>
                      <a:lnTo>
                        <a:pt x="13440" y="575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67"/>
                <p:cNvSpPr/>
                <p:nvPr/>
              </p:nvSpPr>
              <p:spPr>
                <a:xfrm>
                  <a:off x="4501246" y="3223252"/>
                  <a:ext cx="46435" cy="89818"/>
                </a:xfrm>
                <a:custGeom>
                  <a:avLst/>
                  <a:gdLst/>
                  <a:ahLst/>
                  <a:cxnLst/>
                  <a:rect l="l" t="t" r="r" b="b"/>
                  <a:pathLst>
                    <a:path w="5904" h="11420" fill="none" extrusionOk="0">
                      <a:moveTo>
                        <a:pt x="0" y="11420"/>
                      </a:moveTo>
                      <a:lnTo>
                        <a:pt x="590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3639;p67"/>
                <p:cNvSpPr/>
                <p:nvPr/>
              </p:nvSpPr>
              <p:spPr>
                <a:xfrm>
                  <a:off x="4459671" y="3104231"/>
                  <a:ext cx="58421" cy="84966"/>
                </a:xfrm>
                <a:custGeom>
                  <a:avLst/>
                  <a:gdLst/>
                  <a:ahLst/>
                  <a:cxnLst/>
                  <a:rect l="l" t="t" r="r" b="b"/>
                  <a:pathLst>
                    <a:path w="7428" h="10803" fill="none" extrusionOk="0">
                      <a:moveTo>
                        <a:pt x="0" y="10803"/>
                      </a:moveTo>
                      <a:lnTo>
                        <a:pt x="7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67"/>
                <p:cNvSpPr/>
                <p:nvPr/>
              </p:nvSpPr>
              <p:spPr>
                <a:xfrm>
                  <a:off x="4459671" y="3189189"/>
                  <a:ext cx="86586" cy="36737"/>
                </a:xfrm>
                <a:custGeom>
                  <a:avLst/>
                  <a:gdLst/>
                  <a:ahLst/>
                  <a:cxnLst/>
                  <a:rect l="l" t="t" r="r" b="b"/>
                  <a:pathLst>
                    <a:path w="11009" h="4671" fill="none" extrusionOk="0">
                      <a:moveTo>
                        <a:pt x="0" y="1"/>
                      </a:moveTo>
                      <a:lnTo>
                        <a:pt x="11008" y="4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41" name="Google Shape;3641;p67"/>
              <p:cNvGrpSpPr/>
              <p:nvPr/>
            </p:nvGrpSpPr>
            <p:grpSpPr>
              <a:xfrm>
                <a:off x="4538164" y="3342061"/>
                <a:ext cx="37776" cy="32380"/>
                <a:chOff x="4538164" y="3342061"/>
                <a:chExt cx="37776" cy="32380"/>
              </a:xfrm>
            </p:grpSpPr>
            <p:sp>
              <p:nvSpPr>
                <p:cNvPr id="3642" name="Google Shape;3642;p67"/>
                <p:cNvSpPr/>
                <p:nvPr/>
              </p:nvSpPr>
              <p:spPr>
                <a:xfrm>
                  <a:off x="4538164" y="3342061"/>
                  <a:ext cx="37776" cy="32380"/>
                </a:xfrm>
                <a:custGeom>
                  <a:avLst/>
                  <a:gdLst/>
                  <a:ahLst/>
                  <a:cxnLst/>
                  <a:rect l="l" t="t" r="r" b="b"/>
                  <a:pathLst>
                    <a:path w="4803" h="4117" extrusionOk="0">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3643;p67"/>
                <p:cNvSpPr/>
                <p:nvPr/>
              </p:nvSpPr>
              <p:spPr>
                <a:xfrm>
                  <a:off x="4553194" y="3351790"/>
                  <a:ext cx="13040" cy="13040"/>
                </a:xfrm>
                <a:custGeom>
                  <a:avLst/>
                  <a:gdLst/>
                  <a:ahLst/>
                  <a:cxnLst/>
                  <a:rect l="l" t="t" r="r" b="b"/>
                  <a:pathLst>
                    <a:path w="1658" h="1658" extrusionOk="0">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44" name="Google Shape;3644;p67"/>
              <p:cNvGrpSpPr/>
              <p:nvPr/>
            </p:nvGrpSpPr>
            <p:grpSpPr>
              <a:xfrm>
                <a:off x="4271383" y="3194742"/>
                <a:ext cx="37783" cy="32420"/>
                <a:chOff x="4271383" y="3194742"/>
                <a:chExt cx="37783" cy="32420"/>
              </a:xfrm>
            </p:grpSpPr>
            <p:sp>
              <p:nvSpPr>
                <p:cNvPr id="3645" name="Google Shape;3645;p67"/>
                <p:cNvSpPr/>
                <p:nvPr/>
              </p:nvSpPr>
              <p:spPr>
                <a:xfrm>
                  <a:off x="4271383" y="3194742"/>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6" name="Google Shape;3646;p67"/>
                <p:cNvSpPr/>
                <p:nvPr/>
              </p:nvSpPr>
              <p:spPr>
                <a:xfrm>
                  <a:off x="4286516" y="3204416"/>
                  <a:ext cx="13040" cy="13040"/>
                </a:xfrm>
                <a:custGeom>
                  <a:avLst/>
                  <a:gdLst/>
                  <a:ahLst/>
                  <a:cxnLst/>
                  <a:rect l="l" t="t" r="r" b="b"/>
                  <a:pathLst>
                    <a:path w="1658" h="1658" extrusionOk="0">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47" name="Google Shape;3647;p67"/>
              <p:cNvGrpSpPr/>
              <p:nvPr/>
            </p:nvGrpSpPr>
            <p:grpSpPr>
              <a:xfrm>
                <a:off x="4284416" y="3084058"/>
                <a:ext cx="37783" cy="32357"/>
                <a:chOff x="4284416" y="3084058"/>
                <a:chExt cx="37783" cy="32357"/>
              </a:xfrm>
            </p:grpSpPr>
            <p:sp>
              <p:nvSpPr>
                <p:cNvPr id="3648" name="Google Shape;3648;p67"/>
                <p:cNvSpPr/>
                <p:nvPr/>
              </p:nvSpPr>
              <p:spPr>
                <a:xfrm>
                  <a:off x="4284416" y="3084058"/>
                  <a:ext cx="37783" cy="32357"/>
                </a:xfrm>
                <a:custGeom>
                  <a:avLst/>
                  <a:gdLst/>
                  <a:ahLst/>
                  <a:cxnLst/>
                  <a:rect l="l" t="t" r="r" b="b"/>
                  <a:pathLst>
                    <a:path w="4804" h="4114"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67"/>
                <p:cNvSpPr/>
                <p:nvPr/>
              </p:nvSpPr>
              <p:spPr>
                <a:xfrm>
                  <a:off x="4299548" y="3093763"/>
                  <a:ext cx="13040" cy="13048"/>
                </a:xfrm>
                <a:custGeom>
                  <a:avLst/>
                  <a:gdLst/>
                  <a:ahLst/>
                  <a:cxnLst/>
                  <a:rect l="l" t="t" r="r" b="b"/>
                  <a:pathLst>
                    <a:path w="1658" h="1659" extrusionOk="0">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50" name="Google Shape;3650;p67"/>
              <p:cNvGrpSpPr/>
              <p:nvPr/>
            </p:nvGrpSpPr>
            <p:grpSpPr>
              <a:xfrm>
                <a:off x="4478697" y="3297561"/>
                <a:ext cx="37776" cy="32451"/>
                <a:chOff x="4478697" y="3297561"/>
                <a:chExt cx="37776" cy="32451"/>
              </a:xfrm>
            </p:grpSpPr>
            <p:sp>
              <p:nvSpPr>
                <p:cNvPr id="3651" name="Google Shape;3651;p67"/>
                <p:cNvSpPr/>
                <p:nvPr/>
              </p:nvSpPr>
              <p:spPr>
                <a:xfrm>
                  <a:off x="4478697" y="3297561"/>
                  <a:ext cx="37776" cy="32451"/>
                </a:xfrm>
                <a:custGeom>
                  <a:avLst/>
                  <a:gdLst/>
                  <a:ahLst/>
                  <a:cxnLst/>
                  <a:rect l="l" t="t" r="r" b="b"/>
                  <a:pathLst>
                    <a:path w="4803" h="4126" extrusionOk="0">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67"/>
                <p:cNvSpPr/>
                <p:nvPr/>
              </p:nvSpPr>
              <p:spPr>
                <a:xfrm>
                  <a:off x="4493727" y="3307361"/>
                  <a:ext cx="13048" cy="13040"/>
                </a:xfrm>
                <a:custGeom>
                  <a:avLst/>
                  <a:gdLst/>
                  <a:ahLst/>
                  <a:cxnLst/>
                  <a:rect l="l" t="t" r="r" b="b"/>
                  <a:pathLst>
                    <a:path w="1659" h="1658" extrusionOk="0">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53" name="Google Shape;3653;p67"/>
              <p:cNvGrpSpPr/>
              <p:nvPr/>
            </p:nvGrpSpPr>
            <p:grpSpPr>
              <a:xfrm>
                <a:off x="4411813" y="3331711"/>
                <a:ext cx="37776" cy="32451"/>
                <a:chOff x="4411813" y="3331711"/>
                <a:chExt cx="37776" cy="32451"/>
              </a:xfrm>
            </p:grpSpPr>
            <p:sp>
              <p:nvSpPr>
                <p:cNvPr id="3654" name="Google Shape;3654;p67"/>
                <p:cNvSpPr/>
                <p:nvPr/>
              </p:nvSpPr>
              <p:spPr>
                <a:xfrm>
                  <a:off x="4411813" y="3331711"/>
                  <a:ext cx="37776" cy="32451"/>
                </a:xfrm>
                <a:custGeom>
                  <a:avLst/>
                  <a:gdLst/>
                  <a:ahLst/>
                  <a:cxnLst/>
                  <a:rect l="l" t="t" r="r" b="b"/>
                  <a:pathLst>
                    <a:path w="4803" h="4126" extrusionOk="0">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3655;p67"/>
                <p:cNvSpPr/>
                <p:nvPr/>
              </p:nvSpPr>
              <p:spPr>
                <a:xfrm>
                  <a:off x="4426937" y="3341416"/>
                  <a:ext cx="13048" cy="13048"/>
                </a:xfrm>
                <a:custGeom>
                  <a:avLst/>
                  <a:gdLst/>
                  <a:ahLst/>
                  <a:cxnLst/>
                  <a:rect l="l" t="t" r="r" b="b"/>
                  <a:pathLst>
                    <a:path w="1659" h="1659" extrusionOk="0">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56" name="Google Shape;3656;p67"/>
              <p:cNvGrpSpPr/>
              <p:nvPr/>
            </p:nvGrpSpPr>
            <p:grpSpPr>
              <a:xfrm>
                <a:off x="4337984" y="3375188"/>
                <a:ext cx="37776" cy="32357"/>
                <a:chOff x="4337984" y="3375188"/>
                <a:chExt cx="37776" cy="32357"/>
              </a:xfrm>
            </p:grpSpPr>
            <p:sp>
              <p:nvSpPr>
                <p:cNvPr id="3657" name="Google Shape;3657;p67"/>
                <p:cNvSpPr/>
                <p:nvPr/>
              </p:nvSpPr>
              <p:spPr>
                <a:xfrm>
                  <a:off x="4337984" y="3375188"/>
                  <a:ext cx="37776" cy="32357"/>
                </a:xfrm>
                <a:custGeom>
                  <a:avLst/>
                  <a:gdLst/>
                  <a:ahLst/>
                  <a:cxnLst/>
                  <a:rect l="l" t="t" r="r" b="b"/>
                  <a:pathLst>
                    <a:path w="4803" h="4114" extrusionOk="0">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67"/>
                <p:cNvSpPr/>
                <p:nvPr/>
              </p:nvSpPr>
              <p:spPr>
                <a:xfrm>
                  <a:off x="4353108" y="3384894"/>
                  <a:ext cx="13048" cy="13048"/>
                </a:xfrm>
                <a:custGeom>
                  <a:avLst/>
                  <a:gdLst/>
                  <a:ahLst/>
                  <a:cxnLst/>
                  <a:rect l="l" t="t" r="r" b="b"/>
                  <a:pathLst>
                    <a:path w="1659" h="1659" extrusionOk="0">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59" name="Google Shape;3659;p67"/>
              <p:cNvGrpSpPr/>
              <p:nvPr/>
            </p:nvGrpSpPr>
            <p:grpSpPr>
              <a:xfrm>
                <a:off x="4494867" y="3090530"/>
                <a:ext cx="37878" cy="32451"/>
                <a:chOff x="4494867" y="3090530"/>
                <a:chExt cx="37878" cy="32451"/>
              </a:xfrm>
            </p:grpSpPr>
            <p:sp>
              <p:nvSpPr>
                <p:cNvPr id="3660" name="Google Shape;3660;p67"/>
                <p:cNvSpPr/>
                <p:nvPr/>
              </p:nvSpPr>
              <p:spPr>
                <a:xfrm>
                  <a:off x="4494867" y="3090530"/>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67"/>
                <p:cNvSpPr/>
                <p:nvPr/>
              </p:nvSpPr>
              <p:spPr>
                <a:xfrm>
                  <a:off x="4510000" y="3100236"/>
                  <a:ext cx="13040" cy="13040"/>
                </a:xfrm>
                <a:custGeom>
                  <a:avLst/>
                  <a:gdLst/>
                  <a:ahLst/>
                  <a:cxnLst/>
                  <a:rect l="l" t="t" r="r" b="b"/>
                  <a:pathLst>
                    <a:path w="1658" h="1658" extrusionOk="0">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62" name="Google Shape;3662;p67"/>
              <p:cNvGrpSpPr/>
              <p:nvPr/>
            </p:nvGrpSpPr>
            <p:grpSpPr>
              <a:xfrm>
                <a:off x="4525124" y="3207774"/>
                <a:ext cx="37783" cy="32420"/>
                <a:chOff x="4525124" y="3207774"/>
                <a:chExt cx="37783" cy="32420"/>
              </a:xfrm>
            </p:grpSpPr>
            <p:sp>
              <p:nvSpPr>
                <p:cNvPr id="3663" name="Google Shape;3663;p67"/>
                <p:cNvSpPr/>
                <p:nvPr/>
              </p:nvSpPr>
              <p:spPr>
                <a:xfrm>
                  <a:off x="4525124" y="3207774"/>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67"/>
                <p:cNvSpPr/>
                <p:nvPr/>
              </p:nvSpPr>
              <p:spPr>
                <a:xfrm>
                  <a:off x="4540256" y="3217448"/>
                  <a:ext cx="13040" cy="13040"/>
                </a:xfrm>
                <a:custGeom>
                  <a:avLst/>
                  <a:gdLst/>
                  <a:ahLst/>
                  <a:cxnLst/>
                  <a:rect l="l" t="t" r="r" b="b"/>
                  <a:pathLst>
                    <a:path w="1658" h="1658" extrusionOk="0">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65" name="Google Shape;3665;p67"/>
              <p:cNvGrpSpPr/>
              <p:nvPr/>
            </p:nvGrpSpPr>
            <p:grpSpPr>
              <a:xfrm>
                <a:off x="4440544" y="3176479"/>
                <a:ext cx="31499" cy="26898"/>
                <a:chOff x="4440544" y="3176479"/>
                <a:chExt cx="31499" cy="26898"/>
              </a:xfrm>
            </p:grpSpPr>
            <p:sp>
              <p:nvSpPr>
                <p:cNvPr id="3666" name="Google Shape;3666;p67"/>
                <p:cNvSpPr/>
                <p:nvPr/>
              </p:nvSpPr>
              <p:spPr>
                <a:xfrm>
                  <a:off x="4440544" y="3176479"/>
                  <a:ext cx="31499" cy="26898"/>
                </a:xfrm>
                <a:custGeom>
                  <a:avLst/>
                  <a:gdLst/>
                  <a:ahLst/>
                  <a:cxnLst/>
                  <a:rect l="l" t="t" r="r" b="b"/>
                  <a:pathLst>
                    <a:path w="4005" h="3420" extrusionOk="0">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67"/>
                <p:cNvSpPr/>
                <p:nvPr/>
              </p:nvSpPr>
              <p:spPr>
                <a:xfrm>
                  <a:off x="4454724" y="3186145"/>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68" name="Google Shape;3668;p67"/>
              <p:cNvGrpSpPr/>
              <p:nvPr/>
            </p:nvGrpSpPr>
            <p:grpSpPr>
              <a:xfrm>
                <a:off x="4350545" y="3156400"/>
                <a:ext cx="31405" cy="27001"/>
                <a:chOff x="4350545" y="3156400"/>
                <a:chExt cx="31405" cy="27001"/>
              </a:xfrm>
            </p:grpSpPr>
            <p:sp>
              <p:nvSpPr>
                <p:cNvPr id="3669" name="Google Shape;3669;p67"/>
                <p:cNvSpPr/>
                <p:nvPr/>
              </p:nvSpPr>
              <p:spPr>
                <a:xfrm>
                  <a:off x="4350545" y="3156400"/>
                  <a:ext cx="31405" cy="27001"/>
                </a:xfrm>
                <a:custGeom>
                  <a:avLst/>
                  <a:gdLst/>
                  <a:ahLst/>
                  <a:cxnLst/>
                  <a:rect l="l" t="t" r="r" b="b"/>
                  <a:pathLst>
                    <a:path w="3993" h="3433" extrusionOk="0">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67"/>
                <p:cNvSpPr/>
                <p:nvPr/>
              </p:nvSpPr>
              <p:spPr>
                <a:xfrm>
                  <a:off x="4364717" y="3166074"/>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71" name="Google Shape;3671;p67"/>
              <p:cNvGrpSpPr/>
              <p:nvPr/>
            </p:nvGrpSpPr>
            <p:grpSpPr>
              <a:xfrm>
                <a:off x="4376703" y="3255058"/>
                <a:ext cx="31405" cy="27001"/>
                <a:chOff x="4376703" y="3255058"/>
                <a:chExt cx="31405" cy="27001"/>
              </a:xfrm>
            </p:grpSpPr>
            <p:sp>
              <p:nvSpPr>
                <p:cNvPr id="3672" name="Google Shape;3672;p67"/>
                <p:cNvSpPr/>
                <p:nvPr/>
              </p:nvSpPr>
              <p:spPr>
                <a:xfrm>
                  <a:off x="4376703" y="3255058"/>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67"/>
                <p:cNvSpPr/>
                <p:nvPr/>
              </p:nvSpPr>
              <p:spPr>
                <a:xfrm>
                  <a:off x="4390884" y="3264732"/>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74" name="Google Shape;3674;p67"/>
              <p:cNvGrpSpPr/>
              <p:nvPr/>
            </p:nvGrpSpPr>
            <p:grpSpPr>
              <a:xfrm>
                <a:off x="4331322" y="3283656"/>
                <a:ext cx="31405" cy="26945"/>
                <a:chOff x="4331322" y="3283656"/>
                <a:chExt cx="31405" cy="26945"/>
              </a:xfrm>
            </p:grpSpPr>
            <p:sp>
              <p:nvSpPr>
                <p:cNvPr id="3675" name="Google Shape;3675;p67"/>
                <p:cNvSpPr/>
                <p:nvPr/>
              </p:nvSpPr>
              <p:spPr>
                <a:xfrm>
                  <a:off x="4331322" y="3283656"/>
                  <a:ext cx="31405" cy="26945"/>
                </a:xfrm>
                <a:custGeom>
                  <a:avLst/>
                  <a:gdLst/>
                  <a:ahLst/>
                  <a:cxnLst/>
                  <a:rect l="l" t="t" r="r" b="b"/>
                  <a:pathLst>
                    <a:path w="3993" h="3426" extrusionOk="0">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67"/>
                <p:cNvSpPr/>
                <p:nvPr/>
              </p:nvSpPr>
              <p:spPr>
                <a:xfrm>
                  <a:off x="4345503" y="3293274"/>
                  <a:ext cx="7613" cy="7621"/>
                </a:xfrm>
                <a:custGeom>
                  <a:avLst/>
                  <a:gdLst/>
                  <a:ahLst/>
                  <a:cxnLst/>
                  <a:rect l="l" t="t" r="r" b="b"/>
                  <a:pathLst>
                    <a:path w="968" h="969" extrusionOk="0">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77" name="Google Shape;3677;p67"/>
              <p:cNvGrpSpPr/>
              <p:nvPr/>
            </p:nvGrpSpPr>
            <p:grpSpPr>
              <a:xfrm>
                <a:off x="4380510" y="3065882"/>
                <a:ext cx="31405" cy="26938"/>
                <a:chOff x="4380510" y="3065882"/>
                <a:chExt cx="31405" cy="26938"/>
              </a:xfrm>
            </p:grpSpPr>
            <p:sp>
              <p:nvSpPr>
                <p:cNvPr id="3678" name="Google Shape;3678;p67"/>
                <p:cNvSpPr/>
                <p:nvPr/>
              </p:nvSpPr>
              <p:spPr>
                <a:xfrm>
                  <a:off x="4380510" y="3065882"/>
                  <a:ext cx="31405" cy="26938"/>
                </a:xfrm>
                <a:custGeom>
                  <a:avLst/>
                  <a:gdLst/>
                  <a:ahLst/>
                  <a:cxnLst/>
                  <a:rect l="l" t="t" r="r" b="b"/>
                  <a:pathLst>
                    <a:path w="3993" h="3425" extrusionOk="0">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67"/>
                <p:cNvSpPr/>
                <p:nvPr/>
              </p:nvSpPr>
              <p:spPr>
                <a:xfrm>
                  <a:off x="4393354" y="3075500"/>
                  <a:ext cx="8950" cy="7676"/>
                </a:xfrm>
                <a:custGeom>
                  <a:avLst/>
                  <a:gdLst/>
                  <a:ahLst/>
                  <a:cxnLst/>
                  <a:rect l="l" t="t" r="r" b="b"/>
                  <a:pathLst>
                    <a:path w="1138" h="976" extrusionOk="0">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80" name="Google Shape;3680;p67"/>
            <p:cNvGrpSpPr/>
            <p:nvPr/>
          </p:nvGrpSpPr>
          <p:grpSpPr>
            <a:xfrm>
              <a:off x="4558998" y="3188237"/>
              <a:ext cx="1280131" cy="1052746"/>
              <a:chOff x="4558998" y="3188237"/>
              <a:chExt cx="1280131" cy="1052746"/>
            </a:xfrm>
          </p:grpSpPr>
          <p:sp>
            <p:nvSpPr>
              <p:cNvPr id="3681" name="Google Shape;3681;p67"/>
              <p:cNvSpPr/>
              <p:nvPr/>
            </p:nvSpPr>
            <p:spPr>
              <a:xfrm>
                <a:off x="4916156" y="3750813"/>
                <a:ext cx="8" cy="8"/>
              </a:xfrm>
              <a:custGeom>
                <a:avLst/>
                <a:gdLst/>
                <a:ahLst/>
                <a:cxnLst/>
                <a:rect l="l" t="t" r="r" b="b"/>
                <a:pathLst>
                  <a:path w="1" h="1" fill="none" extrusionOk="0">
                    <a:moveTo>
                      <a:pt x="0" y="0"/>
                    </a:move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82" name="Google Shape;3682;p67"/>
              <p:cNvGrpSpPr/>
              <p:nvPr/>
            </p:nvGrpSpPr>
            <p:grpSpPr>
              <a:xfrm>
                <a:off x="4579164" y="3203653"/>
                <a:ext cx="1244833" cy="1020397"/>
                <a:chOff x="4579164" y="3203653"/>
                <a:chExt cx="1244833" cy="1020397"/>
              </a:xfrm>
            </p:grpSpPr>
            <p:sp>
              <p:nvSpPr>
                <p:cNvPr id="3683" name="Google Shape;3683;p67"/>
                <p:cNvSpPr/>
                <p:nvPr/>
              </p:nvSpPr>
              <p:spPr>
                <a:xfrm>
                  <a:off x="5490144" y="3482892"/>
                  <a:ext cx="58995" cy="4955"/>
                </a:xfrm>
                <a:custGeom>
                  <a:avLst/>
                  <a:gdLst/>
                  <a:ahLst/>
                  <a:cxnLst/>
                  <a:rect l="l" t="t" r="r" b="b"/>
                  <a:pathLst>
                    <a:path w="7501" h="630" fill="none" extrusionOk="0">
                      <a:moveTo>
                        <a:pt x="0" y="630"/>
                      </a:moveTo>
                      <a:lnTo>
                        <a:pt x="750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67"/>
                <p:cNvSpPr/>
                <p:nvPr/>
              </p:nvSpPr>
              <p:spPr>
                <a:xfrm>
                  <a:off x="5490616" y="3482892"/>
                  <a:ext cx="66137" cy="77360"/>
                </a:xfrm>
                <a:custGeom>
                  <a:avLst/>
                  <a:gdLst/>
                  <a:ahLst/>
                  <a:cxnLst/>
                  <a:rect l="l" t="t" r="r" b="b"/>
                  <a:pathLst>
                    <a:path w="8409" h="9836" fill="none" extrusionOk="0">
                      <a:moveTo>
                        <a:pt x="1" y="1"/>
                      </a:moveTo>
                      <a:lnTo>
                        <a:pt x="8408" y="98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85" name="Google Shape;3685;p67"/>
                <p:cNvGrpSpPr/>
                <p:nvPr/>
              </p:nvGrpSpPr>
              <p:grpSpPr>
                <a:xfrm>
                  <a:off x="4579164" y="3203653"/>
                  <a:ext cx="1244833" cy="1020397"/>
                  <a:chOff x="4579164" y="3203653"/>
                  <a:chExt cx="1244833" cy="1020397"/>
                </a:xfrm>
              </p:grpSpPr>
              <p:sp>
                <p:nvSpPr>
                  <p:cNvPr id="3686" name="Google Shape;3686;p67"/>
                  <p:cNvSpPr/>
                  <p:nvPr/>
                </p:nvSpPr>
                <p:spPr>
                  <a:xfrm>
                    <a:off x="4787909" y="3833395"/>
                    <a:ext cx="69267" cy="22266"/>
                  </a:xfrm>
                  <a:custGeom>
                    <a:avLst/>
                    <a:gdLst/>
                    <a:ahLst/>
                    <a:cxnLst/>
                    <a:rect l="l" t="t" r="r" b="b"/>
                    <a:pathLst>
                      <a:path w="8807" h="2831" fill="none" extrusionOk="0">
                        <a:moveTo>
                          <a:pt x="8806" y="0"/>
                        </a:moveTo>
                        <a:lnTo>
                          <a:pt x="0" y="283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67"/>
                  <p:cNvSpPr/>
                  <p:nvPr/>
                </p:nvSpPr>
                <p:spPr>
                  <a:xfrm>
                    <a:off x="4857263" y="3819695"/>
                    <a:ext cx="69936" cy="14181"/>
                  </a:xfrm>
                  <a:custGeom>
                    <a:avLst/>
                    <a:gdLst/>
                    <a:ahLst/>
                    <a:cxnLst/>
                    <a:rect l="l" t="t" r="r" b="b"/>
                    <a:pathLst>
                      <a:path w="8892" h="1803" fill="none" extrusionOk="0">
                        <a:moveTo>
                          <a:pt x="1" y="1803"/>
                        </a:moveTo>
                        <a:lnTo>
                          <a:pt x="889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88" name="Google Shape;3688;p67"/>
                  <p:cNvGrpSpPr/>
                  <p:nvPr/>
                </p:nvGrpSpPr>
                <p:grpSpPr>
                  <a:xfrm>
                    <a:off x="4579164" y="3203653"/>
                    <a:ext cx="1244833" cy="1020397"/>
                    <a:chOff x="4579164" y="3203653"/>
                    <a:chExt cx="1244833" cy="1020397"/>
                  </a:xfrm>
                </p:grpSpPr>
                <p:sp>
                  <p:nvSpPr>
                    <p:cNvPr id="3689" name="Google Shape;3689;p67"/>
                    <p:cNvSpPr/>
                    <p:nvPr/>
                  </p:nvSpPr>
                  <p:spPr>
                    <a:xfrm>
                      <a:off x="4930329" y="3363965"/>
                      <a:ext cx="23894" cy="102764"/>
                    </a:xfrm>
                    <a:custGeom>
                      <a:avLst/>
                      <a:gdLst/>
                      <a:ahLst/>
                      <a:cxnLst/>
                      <a:rect l="l" t="t" r="r" b="b"/>
                      <a:pathLst>
                        <a:path w="3038" h="13066" fill="none" extrusionOk="0">
                          <a:moveTo>
                            <a:pt x="3037" y="13065"/>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67"/>
                    <p:cNvSpPr/>
                    <p:nvPr/>
                  </p:nvSpPr>
                  <p:spPr>
                    <a:xfrm>
                      <a:off x="4849846" y="3385948"/>
                      <a:ext cx="104085" cy="79256"/>
                    </a:xfrm>
                    <a:custGeom>
                      <a:avLst/>
                      <a:gdLst/>
                      <a:ahLst/>
                      <a:cxnLst/>
                      <a:rect l="l" t="t" r="r" b="b"/>
                      <a:pathLst>
                        <a:path w="13234" h="10077" fill="none" extrusionOk="0">
                          <a:moveTo>
                            <a:pt x="0" y="0"/>
                          </a:moveTo>
                          <a:lnTo>
                            <a:pt x="13234"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67"/>
                    <p:cNvSpPr/>
                    <p:nvPr/>
                  </p:nvSpPr>
                  <p:spPr>
                    <a:xfrm>
                      <a:off x="4849650" y="3306598"/>
                      <a:ext cx="45869" cy="79358"/>
                    </a:xfrm>
                    <a:custGeom>
                      <a:avLst/>
                      <a:gdLst/>
                      <a:ahLst/>
                      <a:cxnLst/>
                      <a:rect l="l" t="t" r="r" b="b"/>
                      <a:pathLst>
                        <a:path w="5832" h="10090" fill="none" extrusionOk="0">
                          <a:moveTo>
                            <a:pt x="5831" y="0"/>
                          </a:moveTo>
                          <a:lnTo>
                            <a:pt x="1"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67"/>
                    <p:cNvSpPr/>
                    <p:nvPr/>
                  </p:nvSpPr>
                  <p:spPr>
                    <a:xfrm>
                      <a:off x="4849650" y="3361299"/>
                      <a:ext cx="84305" cy="24657"/>
                    </a:xfrm>
                    <a:custGeom>
                      <a:avLst/>
                      <a:gdLst/>
                      <a:ahLst/>
                      <a:cxnLst/>
                      <a:rect l="l" t="t" r="r" b="b"/>
                      <a:pathLst>
                        <a:path w="10719" h="3135" fill="none" extrusionOk="0">
                          <a:moveTo>
                            <a:pt x="1" y="3134"/>
                          </a:moveTo>
                          <a:lnTo>
                            <a:pt x="107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67"/>
                    <p:cNvSpPr/>
                    <p:nvPr/>
                  </p:nvSpPr>
                  <p:spPr>
                    <a:xfrm>
                      <a:off x="4789616" y="3306598"/>
                      <a:ext cx="19702" cy="54709"/>
                    </a:xfrm>
                    <a:custGeom>
                      <a:avLst/>
                      <a:gdLst/>
                      <a:ahLst/>
                      <a:cxnLst/>
                      <a:rect l="l" t="t" r="r" b="b"/>
                      <a:pathLst>
                        <a:path w="2505" h="6956" fill="none" extrusionOk="0">
                          <a:moveTo>
                            <a:pt x="2505" y="6956"/>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67"/>
                    <p:cNvSpPr/>
                    <p:nvPr/>
                  </p:nvSpPr>
                  <p:spPr>
                    <a:xfrm>
                      <a:off x="4738242" y="3357500"/>
                      <a:ext cx="74883" cy="10280"/>
                    </a:xfrm>
                    <a:custGeom>
                      <a:avLst/>
                      <a:gdLst/>
                      <a:ahLst/>
                      <a:cxnLst/>
                      <a:rect l="l" t="t" r="r" b="b"/>
                      <a:pathLst>
                        <a:path w="9521" h="1307" fill="none" extrusionOk="0">
                          <a:moveTo>
                            <a:pt x="1" y="1307"/>
                          </a:moveTo>
                          <a:lnTo>
                            <a:pt x="952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67"/>
                    <p:cNvSpPr/>
                    <p:nvPr/>
                  </p:nvSpPr>
                  <p:spPr>
                    <a:xfrm>
                      <a:off x="4710274" y="3357500"/>
                      <a:ext cx="99044" cy="63557"/>
                    </a:xfrm>
                    <a:custGeom>
                      <a:avLst/>
                      <a:gdLst/>
                      <a:ahLst/>
                      <a:cxnLst/>
                      <a:rect l="l" t="t" r="r" b="b"/>
                      <a:pathLst>
                        <a:path w="12593" h="8081" fill="none" extrusionOk="0">
                          <a:moveTo>
                            <a:pt x="0" y="8081"/>
                          </a:moveTo>
                          <a:lnTo>
                            <a:pt x="1259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67"/>
                    <p:cNvSpPr/>
                    <p:nvPr/>
                  </p:nvSpPr>
                  <p:spPr>
                    <a:xfrm>
                      <a:off x="4809310" y="3306598"/>
                      <a:ext cx="87443" cy="50910"/>
                    </a:xfrm>
                    <a:custGeom>
                      <a:avLst/>
                      <a:gdLst/>
                      <a:ahLst/>
                      <a:cxnLst/>
                      <a:rect l="l" t="t" r="r" b="b"/>
                      <a:pathLst>
                        <a:path w="11118" h="6473" fill="none" extrusionOk="0">
                          <a:moveTo>
                            <a:pt x="1" y="6472"/>
                          </a:moveTo>
                          <a:lnTo>
                            <a:pt x="1111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97" name="Google Shape;3697;p67"/>
                    <p:cNvGrpSpPr/>
                    <p:nvPr/>
                  </p:nvGrpSpPr>
                  <p:grpSpPr>
                    <a:xfrm>
                      <a:off x="4579164" y="3203653"/>
                      <a:ext cx="1244833" cy="1020397"/>
                      <a:chOff x="4579164" y="3203653"/>
                      <a:chExt cx="1244833" cy="1020397"/>
                    </a:xfrm>
                  </p:grpSpPr>
                  <p:sp>
                    <p:nvSpPr>
                      <p:cNvPr id="3698" name="Google Shape;3698;p67"/>
                      <p:cNvSpPr/>
                      <p:nvPr/>
                    </p:nvSpPr>
                    <p:spPr>
                      <a:xfrm>
                        <a:off x="4617986" y="3614284"/>
                        <a:ext cx="53002" cy="21031"/>
                      </a:xfrm>
                      <a:custGeom>
                        <a:avLst/>
                        <a:gdLst/>
                        <a:ahLst/>
                        <a:cxnLst/>
                        <a:rect l="l" t="t" r="r" b="b"/>
                        <a:pathLst>
                          <a:path w="6739" h="2674" fill="none" extrusionOk="0">
                            <a:moveTo>
                              <a:pt x="0" y="0"/>
                            </a:moveTo>
                            <a:lnTo>
                              <a:pt x="6738" y="267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67"/>
                      <p:cNvSpPr/>
                      <p:nvPr/>
                    </p:nvSpPr>
                    <p:spPr>
                      <a:xfrm>
                        <a:off x="4624545" y="3589069"/>
                        <a:ext cx="43682" cy="63180"/>
                      </a:xfrm>
                      <a:custGeom>
                        <a:avLst/>
                        <a:gdLst/>
                        <a:ahLst/>
                        <a:cxnLst/>
                        <a:rect l="l" t="t" r="r" b="b"/>
                        <a:pathLst>
                          <a:path w="5554" h="8033" fill="none" extrusionOk="0">
                            <a:moveTo>
                              <a:pt x="1" y="8033"/>
                            </a:moveTo>
                            <a:lnTo>
                              <a:pt x="555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67"/>
                      <p:cNvSpPr/>
                      <p:nvPr/>
                    </p:nvSpPr>
                    <p:spPr>
                      <a:xfrm>
                        <a:off x="4668220" y="3517907"/>
                        <a:ext cx="112178" cy="71170"/>
                      </a:xfrm>
                      <a:custGeom>
                        <a:avLst/>
                        <a:gdLst/>
                        <a:ahLst/>
                        <a:cxnLst/>
                        <a:rect l="l" t="t" r="r" b="b"/>
                        <a:pathLst>
                          <a:path w="14263" h="9049" fill="none" extrusionOk="0">
                            <a:moveTo>
                              <a:pt x="0" y="9049"/>
                            </a:moveTo>
                            <a:lnTo>
                              <a:pt x="1426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1" name="Google Shape;3701;p67"/>
                      <p:cNvSpPr/>
                      <p:nvPr/>
                    </p:nvSpPr>
                    <p:spPr>
                      <a:xfrm>
                        <a:off x="4706562" y="3516766"/>
                        <a:ext cx="77455" cy="79924"/>
                      </a:xfrm>
                      <a:custGeom>
                        <a:avLst/>
                        <a:gdLst/>
                        <a:ahLst/>
                        <a:cxnLst/>
                        <a:rect l="l" t="t" r="r" b="b"/>
                        <a:pathLst>
                          <a:path w="9848" h="10162" fill="none" extrusionOk="0">
                            <a:moveTo>
                              <a:pt x="0" y="10161"/>
                            </a:moveTo>
                            <a:lnTo>
                              <a:pt x="98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702;p67"/>
                      <p:cNvSpPr/>
                      <p:nvPr/>
                    </p:nvSpPr>
                    <p:spPr>
                      <a:xfrm>
                        <a:off x="4763646" y="3516766"/>
                        <a:ext cx="20370" cy="52806"/>
                      </a:xfrm>
                      <a:custGeom>
                        <a:avLst/>
                        <a:gdLst/>
                        <a:ahLst/>
                        <a:cxnLst/>
                        <a:rect l="l" t="t" r="r" b="b"/>
                        <a:pathLst>
                          <a:path w="2590" h="6714" fill="none" extrusionOk="0">
                            <a:moveTo>
                              <a:pt x="0" y="6714"/>
                            </a:moveTo>
                            <a:lnTo>
                              <a:pt x="25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67"/>
                      <p:cNvSpPr/>
                      <p:nvPr/>
                    </p:nvSpPr>
                    <p:spPr>
                      <a:xfrm>
                        <a:off x="4783151" y="3520565"/>
                        <a:ext cx="45861" cy="97432"/>
                      </a:xfrm>
                      <a:custGeom>
                        <a:avLst/>
                        <a:gdLst/>
                        <a:ahLst/>
                        <a:cxnLst/>
                        <a:rect l="l" t="t" r="r" b="b"/>
                        <a:pathLst>
                          <a:path w="5831" h="12388" fill="none" extrusionOk="0">
                            <a:moveTo>
                              <a:pt x="5831" y="1238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67"/>
                      <p:cNvSpPr/>
                      <p:nvPr/>
                    </p:nvSpPr>
                    <p:spPr>
                      <a:xfrm>
                        <a:off x="4738242" y="3483175"/>
                        <a:ext cx="44917" cy="37398"/>
                      </a:xfrm>
                      <a:custGeom>
                        <a:avLst/>
                        <a:gdLst/>
                        <a:ahLst/>
                        <a:cxnLst/>
                        <a:rect l="l" t="t" r="r" b="b"/>
                        <a:pathLst>
                          <a:path w="5711" h="4755" fill="none" extrusionOk="0">
                            <a:moveTo>
                              <a:pt x="1" y="1"/>
                            </a:moveTo>
                            <a:lnTo>
                              <a:pt x="5710" y="475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67"/>
                      <p:cNvSpPr/>
                      <p:nvPr/>
                    </p:nvSpPr>
                    <p:spPr>
                      <a:xfrm>
                        <a:off x="4704941" y="3501823"/>
                        <a:ext cx="78217" cy="18750"/>
                      </a:xfrm>
                      <a:custGeom>
                        <a:avLst/>
                        <a:gdLst/>
                        <a:ahLst/>
                        <a:cxnLst/>
                        <a:rect l="l" t="t" r="r" b="b"/>
                        <a:pathLst>
                          <a:path w="9945" h="2384" fill="none" extrusionOk="0">
                            <a:moveTo>
                              <a:pt x="1" y="1"/>
                            </a:moveTo>
                            <a:lnTo>
                              <a:pt x="9944" y="238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67"/>
                      <p:cNvSpPr/>
                      <p:nvPr/>
                    </p:nvSpPr>
                    <p:spPr>
                      <a:xfrm>
                        <a:off x="4668220" y="3520565"/>
                        <a:ext cx="115796" cy="19324"/>
                      </a:xfrm>
                      <a:custGeom>
                        <a:avLst/>
                        <a:gdLst/>
                        <a:ahLst/>
                        <a:cxnLst/>
                        <a:rect l="l" t="t" r="r" b="b"/>
                        <a:pathLst>
                          <a:path w="14723" h="2457" fill="none" extrusionOk="0">
                            <a:moveTo>
                              <a:pt x="0" y="2457"/>
                            </a:moveTo>
                            <a:lnTo>
                              <a:pt x="1472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7" name="Google Shape;3707;p67"/>
                      <p:cNvSpPr/>
                      <p:nvPr/>
                    </p:nvSpPr>
                    <p:spPr>
                      <a:xfrm>
                        <a:off x="4813117" y="3462915"/>
                        <a:ext cx="40347" cy="51193"/>
                      </a:xfrm>
                      <a:custGeom>
                        <a:avLst/>
                        <a:gdLst/>
                        <a:ahLst/>
                        <a:cxnLst/>
                        <a:rect l="l" t="t" r="r" b="b"/>
                        <a:pathLst>
                          <a:path w="5130" h="6509" fill="none" extrusionOk="0">
                            <a:moveTo>
                              <a:pt x="5130" y="6508"/>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8" name="Google Shape;3708;p67"/>
                      <p:cNvSpPr/>
                      <p:nvPr/>
                    </p:nvSpPr>
                    <p:spPr>
                      <a:xfrm>
                        <a:off x="4787807" y="3462915"/>
                        <a:ext cx="25317" cy="55000"/>
                      </a:xfrm>
                      <a:custGeom>
                        <a:avLst/>
                        <a:gdLst/>
                        <a:ahLst/>
                        <a:cxnLst/>
                        <a:rect l="l" t="t" r="r" b="b"/>
                        <a:pathLst>
                          <a:path w="3219" h="6993" fill="none" extrusionOk="0">
                            <a:moveTo>
                              <a:pt x="1" y="6992"/>
                            </a:moveTo>
                            <a:lnTo>
                              <a:pt x="321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67"/>
                      <p:cNvSpPr/>
                      <p:nvPr/>
                    </p:nvSpPr>
                    <p:spPr>
                      <a:xfrm>
                        <a:off x="4781342" y="3514100"/>
                        <a:ext cx="72311" cy="6953"/>
                      </a:xfrm>
                      <a:custGeom>
                        <a:avLst/>
                        <a:gdLst/>
                        <a:ahLst/>
                        <a:cxnLst/>
                        <a:rect l="l" t="t" r="r" b="b"/>
                        <a:pathLst>
                          <a:path w="9194" h="884" fill="none" extrusionOk="0">
                            <a:moveTo>
                              <a:pt x="0" y="883"/>
                            </a:moveTo>
                            <a:lnTo>
                              <a:pt x="91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3710;p67"/>
                      <p:cNvSpPr/>
                      <p:nvPr/>
                    </p:nvSpPr>
                    <p:spPr>
                      <a:xfrm>
                        <a:off x="4853645" y="3514100"/>
                        <a:ext cx="26175" cy="59184"/>
                      </a:xfrm>
                      <a:custGeom>
                        <a:avLst/>
                        <a:gdLst/>
                        <a:ahLst/>
                        <a:cxnLst/>
                        <a:rect l="l" t="t" r="r" b="b"/>
                        <a:pathLst>
                          <a:path w="3328" h="7525" fill="none" extrusionOk="0">
                            <a:moveTo>
                              <a:pt x="1" y="0"/>
                            </a:moveTo>
                            <a:lnTo>
                              <a:pt x="3328" y="75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3711;p67"/>
                      <p:cNvSpPr/>
                      <p:nvPr/>
                    </p:nvSpPr>
                    <p:spPr>
                      <a:xfrm>
                        <a:off x="4827392" y="3514100"/>
                        <a:ext cx="26261" cy="100381"/>
                      </a:xfrm>
                      <a:custGeom>
                        <a:avLst/>
                        <a:gdLst/>
                        <a:ahLst/>
                        <a:cxnLst/>
                        <a:rect l="l" t="t" r="r" b="b"/>
                        <a:pathLst>
                          <a:path w="3339" h="12763" fill="none" extrusionOk="0">
                            <a:moveTo>
                              <a:pt x="3339" y="0"/>
                            </a:moveTo>
                            <a:lnTo>
                              <a:pt x="0" y="127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12" name="Google Shape;3712;p67"/>
                      <p:cNvGrpSpPr/>
                      <p:nvPr/>
                    </p:nvGrpSpPr>
                    <p:grpSpPr>
                      <a:xfrm>
                        <a:off x="4579164" y="3203653"/>
                        <a:ext cx="1244833" cy="1020397"/>
                        <a:chOff x="4579164" y="3203653"/>
                        <a:chExt cx="1244833" cy="1020397"/>
                      </a:xfrm>
                    </p:grpSpPr>
                    <p:sp>
                      <p:nvSpPr>
                        <p:cNvPr id="3713" name="Google Shape;3713;p67"/>
                        <p:cNvSpPr/>
                        <p:nvPr/>
                      </p:nvSpPr>
                      <p:spPr>
                        <a:xfrm>
                          <a:off x="4879812" y="3466721"/>
                          <a:ext cx="74411" cy="106563"/>
                        </a:xfrm>
                        <a:custGeom>
                          <a:avLst/>
                          <a:gdLst/>
                          <a:ahLst/>
                          <a:cxnLst/>
                          <a:rect l="l" t="t" r="r" b="b"/>
                          <a:pathLst>
                            <a:path w="9461" h="13549" fill="none" extrusionOk="0">
                              <a:moveTo>
                                <a:pt x="1" y="13549"/>
                              </a:moveTo>
                              <a:lnTo>
                                <a:pt x="946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4" name="Google Shape;3714;p67"/>
                        <p:cNvSpPr/>
                        <p:nvPr/>
                      </p:nvSpPr>
                      <p:spPr>
                        <a:xfrm>
                          <a:off x="4954215" y="3408017"/>
                          <a:ext cx="105989" cy="58712"/>
                        </a:xfrm>
                        <a:custGeom>
                          <a:avLst/>
                          <a:gdLst/>
                          <a:ahLst/>
                          <a:cxnLst/>
                          <a:rect l="l" t="t" r="r" b="b"/>
                          <a:pathLst>
                            <a:path w="13476" h="7465" fill="none" extrusionOk="0">
                              <a:moveTo>
                                <a:pt x="0" y="7464"/>
                              </a:moveTo>
                              <a:lnTo>
                                <a:pt x="1347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67"/>
                        <p:cNvSpPr/>
                        <p:nvPr/>
                      </p:nvSpPr>
                      <p:spPr>
                        <a:xfrm>
                          <a:off x="4953924" y="3465195"/>
                          <a:ext cx="119792" cy="54811"/>
                        </a:xfrm>
                        <a:custGeom>
                          <a:avLst/>
                          <a:gdLst/>
                          <a:ahLst/>
                          <a:cxnLst/>
                          <a:rect l="l" t="t" r="r" b="b"/>
                          <a:pathLst>
                            <a:path w="15231" h="6969" fill="none" extrusionOk="0">
                              <a:moveTo>
                                <a:pt x="1" y="1"/>
                              </a:moveTo>
                              <a:lnTo>
                                <a:pt x="15231" y="696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67"/>
                        <p:cNvSpPr/>
                        <p:nvPr/>
                      </p:nvSpPr>
                      <p:spPr>
                        <a:xfrm>
                          <a:off x="5073708" y="3521045"/>
                          <a:ext cx="26938" cy="71839"/>
                        </a:xfrm>
                        <a:custGeom>
                          <a:avLst/>
                          <a:gdLst/>
                          <a:ahLst/>
                          <a:cxnLst/>
                          <a:rect l="l" t="t" r="r" b="b"/>
                          <a:pathLst>
                            <a:path w="3425" h="9134" fill="none" extrusionOk="0">
                              <a:moveTo>
                                <a:pt x="1" y="0"/>
                              </a:moveTo>
                              <a:lnTo>
                                <a:pt x="3424" y="913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67"/>
                        <p:cNvSpPr/>
                        <p:nvPr/>
                      </p:nvSpPr>
                      <p:spPr>
                        <a:xfrm>
                          <a:off x="5100637" y="3586309"/>
                          <a:ext cx="26741" cy="81167"/>
                        </a:xfrm>
                        <a:custGeom>
                          <a:avLst/>
                          <a:gdLst/>
                          <a:ahLst/>
                          <a:cxnLst/>
                          <a:rect l="l" t="t" r="r" b="b"/>
                          <a:pathLst>
                            <a:path w="3400" h="10320" fill="none" extrusionOk="0">
                              <a:moveTo>
                                <a:pt x="3399" y="1031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67"/>
                        <p:cNvSpPr/>
                        <p:nvPr/>
                      </p:nvSpPr>
                      <p:spPr>
                        <a:xfrm>
                          <a:off x="5088549" y="3252840"/>
                          <a:ext cx="693968" cy="520624"/>
                        </a:xfrm>
                        <a:custGeom>
                          <a:avLst/>
                          <a:gdLst/>
                          <a:ahLst/>
                          <a:cxnLst/>
                          <a:rect l="l" t="t" r="r" b="b"/>
                          <a:pathLst>
                            <a:path w="88235" h="66195" fill="none" extrusionOk="0">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67"/>
                        <p:cNvSpPr/>
                        <p:nvPr/>
                      </p:nvSpPr>
                      <p:spPr>
                        <a:xfrm>
                          <a:off x="5060203" y="3203653"/>
                          <a:ext cx="544588" cy="316354"/>
                        </a:xfrm>
                        <a:custGeom>
                          <a:avLst/>
                          <a:gdLst/>
                          <a:ahLst/>
                          <a:cxnLst/>
                          <a:rect l="l" t="t" r="r" b="b"/>
                          <a:pathLst>
                            <a:path w="69242" h="40223" fill="none" extrusionOk="0">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0" name="Google Shape;3720;p67"/>
                        <p:cNvSpPr/>
                        <p:nvPr/>
                      </p:nvSpPr>
                      <p:spPr>
                        <a:xfrm>
                          <a:off x="5127371" y="3507533"/>
                          <a:ext cx="124739" cy="267835"/>
                        </a:xfrm>
                        <a:custGeom>
                          <a:avLst/>
                          <a:gdLst/>
                          <a:ahLst/>
                          <a:cxnLst/>
                          <a:rect l="l" t="t" r="r" b="b"/>
                          <a:pathLst>
                            <a:path w="15860" h="34054" fill="none" extrusionOk="0">
                              <a:moveTo>
                                <a:pt x="9266" y="1"/>
                              </a:moveTo>
                              <a:lnTo>
                                <a:pt x="10101" y="14396"/>
                              </a:lnTo>
                              <a:lnTo>
                                <a:pt x="15859" y="34053"/>
                              </a:lnTo>
                              <a:lnTo>
                                <a:pt x="0" y="19851"/>
                              </a:lnTo>
                              <a:lnTo>
                                <a:pt x="1234" y="336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67"/>
                        <p:cNvSpPr/>
                        <p:nvPr/>
                      </p:nvSpPr>
                      <p:spPr>
                        <a:xfrm>
                          <a:off x="5100637" y="3507533"/>
                          <a:ext cx="99618" cy="78784"/>
                        </a:xfrm>
                        <a:custGeom>
                          <a:avLst/>
                          <a:gdLst/>
                          <a:ahLst/>
                          <a:cxnLst/>
                          <a:rect l="l" t="t" r="r" b="b"/>
                          <a:pathLst>
                            <a:path w="12666" h="10017" fill="none" extrusionOk="0">
                              <a:moveTo>
                                <a:pt x="0" y="10017"/>
                              </a:moveTo>
                              <a:lnTo>
                                <a:pt x="1266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2" name="Google Shape;3722;p67"/>
                        <p:cNvSpPr/>
                        <p:nvPr/>
                      </p:nvSpPr>
                      <p:spPr>
                        <a:xfrm>
                          <a:off x="5200248" y="3501068"/>
                          <a:ext cx="156514" cy="6473"/>
                        </a:xfrm>
                        <a:custGeom>
                          <a:avLst/>
                          <a:gdLst/>
                          <a:ahLst/>
                          <a:cxnLst/>
                          <a:rect l="l" t="t" r="r" b="b"/>
                          <a:pathLst>
                            <a:path w="19900" h="823" fill="none" extrusionOk="0">
                              <a:moveTo>
                                <a:pt x="0" y="823"/>
                              </a:moveTo>
                              <a:lnTo>
                                <a:pt x="19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3" name="Google Shape;3723;p67"/>
                        <p:cNvSpPr/>
                        <p:nvPr/>
                      </p:nvSpPr>
                      <p:spPr>
                        <a:xfrm>
                          <a:off x="5127371" y="3507533"/>
                          <a:ext cx="72885" cy="155853"/>
                        </a:xfrm>
                        <a:custGeom>
                          <a:avLst/>
                          <a:gdLst/>
                          <a:ahLst/>
                          <a:cxnLst/>
                          <a:rect l="l" t="t" r="r" b="b"/>
                          <a:pathLst>
                            <a:path w="9267" h="19816" fill="none" extrusionOk="0">
                              <a:moveTo>
                                <a:pt x="9266" y="1"/>
                              </a:moveTo>
                              <a:lnTo>
                                <a:pt x="0" y="1981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67"/>
                        <p:cNvSpPr/>
                        <p:nvPr/>
                      </p:nvSpPr>
                      <p:spPr>
                        <a:xfrm>
                          <a:off x="5352947" y="3384139"/>
                          <a:ext cx="126265" cy="117692"/>
                        </a:xfrm>
                        <a:custGeom>
                          <a:avLst/>
                          <a:gdLst/>
                          <a:ahLst/>
                          <a:cxnLst/>
                          <a:rect l="l" t="t" r="r" b="b"/>
                          <a:pathLst>
                            <a:path w="16054" h="14964" fill="none" extrusionOk="0">
                              <a:moveTo>
                                <a:pt x="1" y="14964"/>
                              </a:moveTo>
                              <a:lnTo>
                                <a:pt x="1605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5" name="Google Shape;3725;p67"/>
                        <p:cNvSpPr/>
                        <p:nvPr/>
                      </p:nvSpPr>
                      <p:spPr>
                        <a:xfrm>
                          <a:off x="5356753" y="3246375"/>
                          <a:ext cx="61567" cy="254700"/>
                        </a:xfrm>
                        <a:custGeom>
                          <a:avLst/>
                          <a:gdLst/>
                          <a:ahLst/>
                          <a:cxnLst/>
                          <a:rect l="l" t="t" r="r" b="b"/>
                          <a:pathLst>
                            <a:path w="7828" h="32384" fill="none" extrusionOk="0">
                              <a:moveTo>
                                <a:pt x="1" y="32383"/>
                              </a:moveTo>
                              <a:lnTo>
                                <a:pt x="78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6" name="Google Shape;3726;p67"/>
                        <p:cNvSpPr/>
                        <p:nvPr/>
                      </p:nvSpPr>
                      <p:spPr>
                        <a:xfrm>
                          <a:off x="5352947" y="3486698"/>
                          <a:ext cx="141483" cy="10571"/>
                        </a:xfrm>
                        <a:custGeom>
                          <a:avLst/>
                          <a:gdLst/>
                          <a:ahLst/>
                          <a:cxnLst/>
                          <a:rect l="l" t="t" r="r" b="b"/>
                          <a:pathLst>
                            <a:path w="17989" h="1344" fill="none" extrusionOk="0">
                              <a:moveTo>
                                <a:pt x="1" y="1343"/>
                              </a:moveTo>
                              <a:lnTo>
                                <a:pt x="179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67"/>
                        <p:cNvSpPr/>
                        <p:nvPr/>
                      </p:nvSpPr>
                      <p:spPr>
                        <a:xfrm>
                          <a:off x="5353898" y="3501068"/>
                          <a:ext cx="18089" cy="136725"/>
                        </a:xfrm>
                        <a:custGeom>
                          <a:avLst/>
                          <a:gdLst/>
                          <a:ahLst/>
                          <a:cxnLst/>
                          <a:rect l="l" t="t" r="r" b="b"/>
                          <a:pathLst>
                            <a:path w="2300" h="17384" fill="none" extrusionOk="0">
                              <a:moveTo>
                                <a:pt x="1" y="0"/>
                              </a:moveTo>
                              <a:lnTo>
                                <a:pt x="2299" y="1738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8" name="Google Shape;3728;p67"/>
                        <p:cNvSpPr/>
                        <p:nvPr/>
                      </p:nvSpPr>
                      <p:spPr>
                        <a:xfrm>
                          <a:off x="5206721" y="3620749"/>
                          <a:ext cx="102379" cy="98863"/>
                        </a:xfrm>
                        <a:custGeom>
                          <a:avLst/>
                          <a:gdLst/>
                          <a:ahLst/>
                          <a:cxnLst/>
                          <a:rect l="l" t="t" r="r" b="b"/>
                          <a:pathLst>
                            <a:path w="13017" h="12570" fill="none" extrusionOk="0">
                              <a:moveTo>
                                <a:pt x="0" y="1"/>
                              </a:moveTo>
                              <a:lnTo>
                                <a:pt x="13016" y="125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9" name="Google Shape;3729;p67"/>
                        <p:cNvSpPr/>
                        <p:nvPr/>
                      </p:nvSpPr>
                      <p:spPr>
                        <a:xfrm>
                          <a:off x="5293102" y="3715798"/>
                          <a:ext cx="15997" cy="101238"/>
                        </a:xfrm>
                        <a:custGeom>
                          <a:avLst/>
                          <a:gdLst/>
                          <a:ahLst/>
                          <a:cxnLst/>
                          <a:rect l="l" t="t" r="r" b="b"/>
                          <a:pathLst>
                            <a:path w="2034" h="12872" fill="none" extrusionOk="0">
                              <a:moveTo>
                                <a:pt x="2033" y="0"/>
                              </a:moveTo>
                              <a:lnTo>
                                <a:pt x="1" y="1287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67"/>
                        <p:cNvSpPr/>
                        <p:nvPr/>
                      </p:nvSpPr>
                      <p:spPr>
                        <a:xfrm>
                          <a:off x="5127371" y="3659854"/>
                          <a:ext cx="92862" cy="134539"/>
                        </a:xfrm>
                        <a:custGeom>
                          <a:avLst/>
                          <a:gdLst/>
                          <a:ahLst/>
                          <a:cxnLst/>
                          <a:rect l="l" t="t" r="r" b="b"/>
                          <a:pathLst>
                            <a:path w="11807" h="17106" fill="none" extrusionOk="0">
                              <a:moveTo>
                                <a:pt x="11807" y="17105"/>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67"/>
                        <p:cNvSpPr/>
                        <p:nvPr/>
                      </p:nvSpPr>
                      <p:spPr>
                        <a:xfrm>
                          <a:off x="5479203" y="3327149"/>
                          <a:ext cx="150615" cy="56998"/>
                        </a:xfrm>
                        <a:custGeom>
                          <a:avLst/>
                          <a:gdLst/>
                          <a:ahLst/>
                          <a:cxnLst/>
                          <a:rect l="l" t="t" r="r" b="b"/>
                          <a:pathLst>
                            <a:path w="19150" h="7247" fill="none" extrusionOk="0">
                              <a:moveTo>
                                <a:pt x="19149" y="0"/>
                              </a:moveTo>
                              <a:lnTo>
                                <a:pt x="0" y="72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2" name="Google Shape;3732;p67"/>
                        <p:cNvSpPr/>
                        <p:nvPr/>
                      </p:nvSpPr>
                      <p:spPr>
                        <a:xfrm>
                          <a:off x="5371980" y="3633790"/>
                          <a:ext cx="59373" cy="4003"/>
                        </a:xfrm>
                        <a:custGeom>
                          <a:avLst/>
                          <a:gdLst/>
                          <a:ahLst/>
                          <a:cxnLst/>
                          <a:rect l="l" t="t" r="r" b="b"/>
                          <a:pathLst>
                            <a:path w="7549" h="509" fill="none" extrusionOk="0">
                              <a:moveTo>
                                <a:pt x="0" y="508"/>
                              </a:moveTo>
                              <a:lnTo>
                                <a:pt x="754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67"/>
                        <p:cNvSpPr/>
                        <p:nvPr/>
                      </p:nvSpPr>
                      <p:spPr>
                        <a:xfrm>
                          <a:off x="5352947" y="3497261"/>
                          <a:ext cx="78406" cy="136536"/>
                        </a:xfrm>
                        <a:custGeom>
                          <a:avLst/>
                          <a:gdLst/>
                          <a:ahLst/>
                          <a:cxnLst/>
                          <a:rect l="l" t="t" r="r" b="b"/>
                          <a:pathLst>
                            <a:path w="9969" h="17360" fill="none" extrusionOk="0">
                              <a:moveTo>
                                <a:pt x="9969" y="17359"/>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3734;p67"/>
                        <p:cNvSpPr/>
                        <p:nvPr/>
                      </p:nvSpPr>
                      <p:spPr>
                        <a:xfrm>
                          <a:off x="4917296" y="3466721"/>
                          <a:ext cx="40733" cy="122356"/>
                        </a:xfrm>
                        <a:custGeom>
                          <a:avLst/>
                          <a:gdLst/>
                          <a:ahLst/>
                          <a:cxnLst/>
                          <a:rect l="l" t="t" r="r" b="b"/>
                          <a:pathLst>
                            <a:path w="5179" h="15557" fill="none" extrusionOk="0">
                              <a:moveTo>
                                <a:pt x="1" y="15557"/>
                              </a:moveTo>
                              <a:lnTo>
                                <a:pt x="517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5" name="Google Shape;3735;p67"/>
                        <p:cNvSpPr/>
                        <p:nvPr/>
                      </p:nvSpPr>
                      <p:spPr>
                        <a:xfrm>
                          <a:off x="5060203" y="3408017"/>
                          <a:ext cx="111416" cy="19513"/>
                        </a:xfrm>
                        <a:custGeom>
                          <a:avLst/>
                          <a:gdLst/>
                          <a:ahLst/>
                          <a:cxnLst/>
                          <a:rect l="l" t="t" r="r" b="b"/>
                          <a:pathLst>
                            <a:path w="14166" h="2481" fill="none" extrusionOk="0">
                              <a:moveTo>
                                <a:pt x="0" y="0"/>
                              </a:moveTo>
                              <a:lnTo>
                                <a:pt x="14165" y="248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67"/>
                        <p:cNvSpPr/>
                        <p:nvPr/>
                      </p:nvSpPr>
                      <p:spPr>
                        <a:xfrm>
                          <a:off x="5127371" y="3620749"/>
                          <a:ext cx="79358" cy="42636"/>
                        </a:xfrm>
                        <a:custGeom>
                          <a:avLst/>
                          <a:gdLst/>
                          <a:ahLst/>
                          <a:cxnLst/>
                          <a:rect l="l" t="t" r="r" b="b"/>
                          <a:pathLst>
                            <a:path w="10090" h="5421" fill="none" extrusionOk="0">
                              <a:moveTo>
                                <a:pt x="0" y="5420"/>
                              </a:moveTo>
                              <a:lnTo>
                                <a:pt x="1008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37" name="Google Shape;3737;p67"/>
                        <p:cNvGrpSpPr/>
                        <p:nvPr/>
                      </p:nvGrpSpPr>
                      <p:grpSpPr>
                        <a:xfrm>
                          <a:off x="4579164" y="3203653"/>
                          <a:ext cx="1244833" cy="1020397"/>
                          <a:chOff x="4579164" y="3203653"/>
                          <a:chExt cx="1244833" cy="1020397"/>
                        </a:xfrm>
                      </p:grpSpPr>
                      <p:sp>
                        <p:nvSpPr>
                          <p:cNvPr id="3738" name="Google Shape;3738;p67"/>
                          <p:cNvSpPr/>
                          <p:nvPr/>
                        </p:nvSpPr>
                        <p:spPr>
                          <a:xfrm>
                            <a:off x="4949551" y="3708185"/>
                            <a:ext cx="37972" cy="3815"/>
                          </a:xfrm>
                          <a:custGeom>
                            <a:avLst/>
                            <a:gdLst/>
                            <a:ahLst/>
                            <a:cxnLst/>
                            <a:rect l="l" t="t" r="r" b="b"/>
                            <a:pathLst>
                              <a:path w="4828" h="485" fill="none" extrusionOk="0">
                                <a:moveTo>
                                  <a:pt x="0" y="1"/>
                                </a:moveTo>
                                <a:lnTo>
                                  <a:pt x="4827" y="48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39" name="Google Shape;3739;p67"/>
                          <p:cNvGrpSpPr/>
                          <p:nvPr/>
                        </p:nvGrpSpPr>
                        <p:grpSpPr>
                          <a:xfrm>
                            <a:off x="4579164" y="3203653"/>
                            <a:ext cx="1244833" cy="1020397"/>
                            <a:chOff x="4579164" y="3203653"/>
                            <a:chExt cx="1244833" cy="1020397"/>
                          </a:xfrm>
                        </p:grpSpPr>
                        <p:sp>
                          <p:nvSpPr>
                            <p:cNvPr id="3740" name="Google Shape;3740;p67"/>
                            <p:cNvSpPr/>
                            <p:nvPr/>
                          </p:nvSpPr>
                          <p:spPr>
                            <a:xfrm>
                              <a:off x="4953357" y="3586309"/>
                              <a:ext cx="147288" cy="121884"/>
                            </a:xfrm>
                            <a:custGeom>
                              <a:avLst/>
                              <a:gdLst/>
                              <a:ahLst/>
                              <a:cxnLst/>
                              <a:rect l="l" t="t" r="r" b="b"/>
                              <a:pathLst>
                                <a:path w="18727" h="15497" fill="none" extrusionOk="0">
                                  <a:moveTo>
                                    <a:pt x="18726" y="1"/>
                                  </a:moveTo>
                                  <a:lnTo>
                                    <a:pt x="0" y="1549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67"/>
                            <p:cNvSpPr/>
                            <p:nvPr/>
                          </p:nvSpPr>
                          <p:spPr>
                            <a:xfrm>
                              <a:off x="4987515" y="3592876"/>
                              <a:ext cx="113130" cy="119123"/>
                            </a:xfrm>
                            <a:custGeom>
                              <a:avLst/>
                              <a:gdLst/>
                              <a:ahLst/>
                              <a:cxnLst/>
                              <a:rect l="l" t="t" r="r" b="b"/>
                              <a:pathLst>
                                <a:path w="14384" h="15146" fill="none" extrusionOk="0">
                                  <a:moveTo>
                                    <a:pt x="0" y="15146"/>
                                  </a:moveTo>
                                  <a:lnTo>
                                    <a:pt x="1438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67"/>
                            <p:cNvSpPr/>
                            <p:nvPr/>
                          </p:nvSpPr>
                          <p:spPr>
                            <a:xfrm>
                              <a:off x="4913395" y="3708185"/>
                              <a:ext cx="39970" cy="45389"/>
                            </a:xfrm>
                            <a:custGeom>
                              <a:avLst/>
                              <a:gdLst/>
                              <a:ahLst/>
                              <a:cxnLst/>
                              <a:rect l="l" t="t" r="r" b="b"/>
                              <a:pathLst>
                                <a:path w="5082" h="5771" fill="none" extrusionOk="0">
                                  <a:moveTo>
                                    <a:pt x="1" y="5771"/>
                                  </a:moveTo>
                                  <a:lnTo>
                                    <a:pt x="508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67"/>
                            <p:cNvSpPr/>
                            <p:nvPr/>
                          </p:nvSpPr>
                          <p:spPr>
                            <a:xfrm>
                              <a:off x="4888943" y="3704378"/>
                              <a:ext cx="60616" cy="26080"/>
                            </a:xfrm>
                            <a:custGeom>
                              <a:avLst/>
                              <a:gdLst/>
                              <a:ahLst/>
                              <a:cxnLst/>
                              <a:rect l="l" t="t" r="r" b="b"/>
                              <a:pathLst>
                                <a:path w="7707" h="3316" fill="none" extrusionOk="0">
                                  <a:moveTo>
                                    <a:pt x="1" y="3315"/>
                                  </a:moveTo>
                                  <a:lnTo>
                                    <a:pt x="77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67"/>
                            <p:cNvSpPr/>
                            <p:nvPr/>
                          </p:nvSpPr>
                          <p:spPr>
                            <a:xfrm>
                              <a:off x="4917296" y="3589069"/>
                              <a:ext cx="32262" cy="119123"/>
                            </a:xfrm>
                            <a:custGeom>
                              <a:avLst/>
                              <a:gdLst/>
                              <a:ahLst/>
                              <a:cxnLst/>
                              <a:rect l="l" t="t" r="r" b="b"/>
                              <a:pathLst>
                                <a:path w="4102" h="15146" fill="none" extrusionOk="0">
                                  <a:moveTo>
                                    <a:pt x="1" y="1"/>
                                  </a:moveTo>
                                  <a:lnTo>
                                    <a:pt x="4101" y="15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5" name="Google Shape;3745;p67"/>
                            <p:cNvSpPr/>
                            <p:nvPr/>
                          </p:nvSpPr>
                          <p:spPr>
                            <a:xfrm>
                              <a:off x="4949551" y="3708185"/>
                              <a:ext cx="22840" cy="72885"/>
                            </a:xfrm>
                            <a:custGeom>
                              <a:avLst/>
                              <a:gdLst/>
                              <a:ahLst/>
                              <a:cxnLst/>
                              <a:rect l="l" t="t" r="r" b="b"/>
                              <a:pathLst>
                                <a:path w="2904" h="9267" fill="none" extrusionOk="0">
                                  <a:moveTo>
                                    <a:pt x="0" y="1"/>
                                  </a:moveTo>
                                  <a:lnTo>
                                    <a:pt x="2904" y="926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6" name="Google Shape;3746;p67"/>
                            <p:cNvSpPr/>
                            <p:nvPr/>
                          </p:nvSpPr>
                          <p:spPr>
                            <a:xfrm>
                              <a:off x="4912066" y="3752237"/>
                              <a:ext cx="60325" cy="28833"/>
                            </a:xfrm>
                            <a:custGeom>
                              <a:avLst/>
                              <a:gdLst/>
                              <a:ahLst/>
                              <a:cxnLst/>
                              <a:rect l="l" t="t" r="r" b="b"/>
                              <a:pathLst>
                                <a:path w="7670" h="3666" fill="none" extrusionOk="0">
                                  <a:moveTo>
                                    <a:pt x="0" y="1"/>
                                  </a:moveTo>
                                  <a:lnTo>
                                    <a:pt x="7670" y="3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47" name="Google Shape;3747;p67"/>
                            <p:cNvGrpSpPr/>
                            <p:nvPr/>
                          </p:nvGrpSpPr>
                          <p:grpSpPr>
                            <a:xfrm>
                              <a:off x="4579164" y="3203653"/>
                              <a:ext cx="1244833" cy="1020397"/>
                              <a:chOff x="4579164" y="3203653"/>
                              <a:chExt cx="1244833" cy="1020397"/>
                            </a:xfrm>
                          </p:grpSpPr>
                          <p:sp>
                            <p:nvSpPr>
                              <p:cNvPr id="3748" name="Google Shape;3748;p67"/>
                              <p:cNvSpPr/>
                              <p:nvPr/>
                            </p:nvSpPr>
                            <p:spPr>
                              <a:xfrm>
                                <a:off x="4590301" y="3738347"/>
                                <a:ext cx="92956" cy="91722"/>
                              </a:xfrm>
                              <a:custGeom>
                                <a:avLst/>
                                <a:gdLst/>
                                <a:ahLst/>
                                <a:cxnLst/>
                                <a:rect l="l" t="t" r="r" b="b"/>
                                <a:pathLst>
                                  <a:path w="11819" h="11662" fill="none" extrusionOk="0">
                                    <a:moveTo>
                                      <a:pt x="0" y="0"/>
                                    </a:moveTo>
                                    <a:lnTo>
                                      <a:pt x="11819" y="116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67"/>
                              <p:cNvSpPr/>
                              <p:nvPr/>
                            </p:nvSpPr>
                            <p:spPr>
                              <a:xfrm>
                                <a:off x="4683250" y="3652241"/>
                                <a:ext cx="33591" cy="177828"/>
                              </a:xfrm>
                              <a:custGeom>
                                <a:avLst/>
                                <a:gdLst/>
                                <a:ahLst/>
                                <a:cxnLst/>
                                <a:rect l="l" t="t" r="r" b="b"/>
                                <a:pathLst>
                                  <a:path w="4271" h="22610" fill="none" extrusionOk="0">
                                    <a:moveTo>
                                      <a:pt x="1" y="22610"/>
                                    </a:moveTo>
                                    <a:lnTo>
                                      <a:pt x="42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67"/>
                              <p:cNvSpPr/>
                              <p:nvPr/>
                            </p:nvSpPr>
                            <p:spPr>
                              <a:xfrm>
                                <a:off x="4716833" y="3652241"/>
                                <a:ext cx="70982" cy="207707"/>
                              </a:xfrm>
                              <a:custGeom>
                                <a:avLst/>
                                <a:gdLst/>
                                <a:ahLst/>
                                <a:cxnLst/>
                                <a:rect l="l" t="t" r="r" b="b"/>
                                <a:pathLst>
                                  <a:path w="9025" h="26409" fill="none" extrusionOk="0">
                                    <a:moveTo>
                                      <a:pt x="1" y="1"/>
                                    </a:moveTo>
                                    <a:lnTo>
                                      <a:pt x="9025" y="2640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67"/>
                              <p:cNvSpPr/>
                              <p:nvPr/>
                            </p:nvSpPr>
                            <p:spPr>
                              <a:xfrm>
                                <a:off x="4813117" y="3694578"/>
                                <a:ext cx="44154" cy="139297"/>
                              </a:xfrm>
                              <a:custGeom>
                                <a:avLst/>
                                <a:gdLst/>
                                <a:ahLst/>
                                <a:cxnLst/>
                                <a:rect l="l" t="t" r="r" b="b"/>
                                <a:pathLst>
                                  <a:path w="5614" h="17711" fill="none" extrusionOk="0">
                                    <a:moveTo>
                                      <a:pt x="5614" y="1771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67"/>
                              <p:cNvSpPr/>
                              <p:nvPr/>
                            </p:nvSpPr>
                            <p:spPr>
                              <a:xfrm>
                                <a:off x="4787807" y="3694578"/>
                                <a:ext cx="25317" cy="165369"/>
                              </a:xfrm>
                              <a:custGeom>
                                <a:avLst/>
                                <a:gdLst/>
                                <a:ahLst/>
                                <a:cxnLst/>
                                <a:rect l="l" t="t" r="r" b="b"/>
                                <a:pathLst>
                                  <a:path w="3219" h="21026" fill="none" extrusionOk="0">
                                    <a:moveTo>
                                      <a:pt x="3219" y="1"/>
                                    </a:moveTo>
                                    <a:lnTo>
                                      <a:pt x="1" y="210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3753;p67"/>
                              <p:cNvSpPr/>
                              <p:nvPr/>
                            </p:nvSpPr>
                            <p:spPr>
                              <a:xfrm>
                                <a:off x="4683250" y="3830061"/>
                                <a:ext cx="106374" cy="25223"/>
                              </a:xfrm>
                              <a:custGeom>
                                <a:avLst/>
                                <a:gdLst/>
                                <a:ahLst/>
                                <a:cxnLst/>
                                <a:rect l="l" t="t" r="r" b="b"/>
                                <a:pathLst>
                                  <a:path w="13525" h="3207" fill="none" extrusionOk="0">
                                    <a:moveTo>
                                      <a:pt x="1" y="1"/>
                                    </a:moveTo>
                                    <a:lnTo>
                                      <a:pt x="13525" y="320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67"/>
                              <p:cNvSpPr/>
                              <p:nvPr/>
                            </p:nvSpPr>
                            <p:spPr>
                              <a:xfrm>
                                <a:off x="4670980" y="3830061"/>
                                <a:ext cx="12277" cy="79263"/>
                              </a:xfrm>
                              <a:custGeom>
                                <a:avLst/>
                                <a:gdLst/>
                                <a:ahLst/>
                                <a:cxnLst/>
                                <a:rect l="l" t="t" r="r" b="b"/>
                                <a:pathLst>
                                  <a:path w="1561" h="10078" fill="none" extrusionOk="0">
                                    <a:moveTo>
                                      <a:pt x="1561" y="1"/>
                                    </a:moveTo>
                                    <a:lnTo>
                                      <a:pt x="0"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67"/>
                              <p:cNvSpPr/>
                              <p:nvPr/>
                            </p:nvSpPr>
                            <p:spPr>
                              <a:xfrm>
                                <a:off x="4583828" y="3830061"/>
                                <a:ext cx="99429" cy="34543"/>
                              </a:xfrm>
                              <a:custGeom>
                                <a:avLst/>
                                <a:gdLst/>
                                <a:ahLst/>
                                <a:cxnLst/>
                                <a:rect l="l" t="t" r="r" b="b"/>
                                <a:pathLst>
                                  <a:path w="12642" h="4392" fill="none" extrusionOk="0">
                                    <a:moveTo>
                                      <a:pt x="0" y="4392"/>
                                    </a:moveTo>
                                    <a:lnTo>
                                      <a:pt x="1264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6" name="Google Shape;3756;p67"/>
                              <p:cNvSpPr/>
                              <p:nvPr/>
                            </p:nvSpPr>
                            <p:spPr>
                              <a:xfrm>
                                <a:off x="4683250" y="3830061"/>
                                <a:ext cx="50336" cy="117983"/>
                              </a:xfrm>
                              <a:custGeom>
                                <a:avLst/>
                                <a:gdLst/>
                                <a:ahLst/>
                                <a:cxnLst/>
                                <a:rect l="l" t="t" r="r" b="b"/>
                                <a:pathLst>
                                  <a:path w="6400" h="15001" fill="none" extrusionOk="0">
                                    <a:moveTo>
                                      <a:pt x="1" y="1"/>
                                    </a:moveTo>
                                    <a:lnTo>
                                      <a:pt x="6400" y="1500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7" name="Google Shape;3757;p67"/>
                              <p:cNvSpPr/>
                              <p:nvPr/>
                            </p:nvSpPr>
                            <p:spPr>
                              <a:xfrm>
                                <a:off x="4733578" y="3855276"/>
                                <a:ext cx="56046" cy="92768"/>
                              </a:xfrm>
                              <a:custGeom>
                                <a:avLst/>
                                <a:gdLst/>
                                <a:ahLst/>
                                <a:cxnLst/>
                                <a:rect l="l" t="t" r="r" b="b"/>
                                <a:pathLst>
                                  <a:path w="7126" h="11795" fill="none" extrusionOk="0">
                                    <a:moveTo>
                                      <a:pt x="1" y="11795"/>
                                    </a:moveTo>
                                    <a:lnTo>
                                      <a:pt x="712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67"/>
                              <p:cNvSpPr/>
                              <p:nvPr/>
                            </p:nvSpPr>
                            <p:spPr>
                              <a:xfrm>
                                <a:off x="4888943" y="3730450"/>
                                <a:ext cx="34928" cy="89252"/>
                              </a:xfrm>
                              <a:custGeom>
                                <a:avLst/>
                                <a:gdLst/>
                                <a:ahLst/>
                                <a:cxnLst/>
                                <a:rect l="l" t="t" r="r" b="b"/>
                                <a:pathLst>
                                  <a:path w="4441" h="11348" fill="none" extrusionOk="0">
                                    <a:moveTo>
                                      <a:pt x="4440" y="11347"/>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9" name="Google Shape;3759;p67"/>
                              <p:cNvSpPr/>
                              <p:nvPr/>
                            </p:nvSpPr>
                            <p:spPr>
                              <a:xfrm>
                                <a:off x="4590301" y="3667468"/>
                                <a:ext cx="49762" cy="70887"/>
                              </a:xfrm>
                              <a:custGeom>
                                <a:avLst/>
                                <a:gdLst/>
                                <a:ahLst/>
                                <a:cxnLst/>
                                <a:rect l="l" t="t" r="r" b="b"/>
                                <a:pathLst>
                                  <a:path w="6327" h="9013" fill="none" extrusionOk="0">
                                    <a:moveTo>
                                      <a:pt x="0" y="9012"/>
                                    </a:moveTo>
                                    <a:lnTo>
                                      <a:pt x="63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3760;p67"/>
                              <p:cNvSpPr/>
                              <p:nvPr/>
                            </p:nvSpPr>
                            <p:spPr>
                              <a:xfrm>
                                <a:off x="4640338" y="3648536"/>
                                <a:ext cx="80593" cy="20268"/>
                              </a:xfrm>
                              <a:custGeom>
                                <a:avLst/>
                                <a:gdLst/>
                                <a:ahLst/>
                                <a:cxnLst/>
                                <a:rect l="l" t="t" r="r" b="b"/>
                                <a:pathLst>
                                  <a:path w="10247" h="2577" fill="none" extrusionOk="0">
                                    <a:moveTo>
                                      <a:pt x="1" y="2577"/>
                                    </a:moveTo>
                                    <a:lnTo>
                                      <a:pt x="102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61" name="Google Shape;3761;p67"/>
                              <p:cNvGrpSpPr/>
                              <p:nvPr/>
                            </p:nvGrpSpPr>
                            <p:grpSpPr>
                              <a:xfrm>
                                <a:off x="4579164" y="3203653"/>
                                <a:ext cx="1244833" cy="1020397"/>
                                <a:chOff x="4579164" y="3203653"/>
                                <a:chExt cx="1244833" cy="1020397"/>
                              </a:xfrm>
                            </p:grpSpPr>
                            <p:sp>
                              <p:nvSpPr>
                                <p:cNvPr id="3762" name="Google Shape;3762;p67"/>
                                <p:cNvSpPr/>
                                <p:nvPr/>
                              </p:nvSpPr>
                              <p:spPr>
                                <a:xfrm>
                                  <a:off x="4753083" y="3966015"/>
                                  <a:ext cx="92964" cy="53765"/>
                                </a:xfrm>
                                <a:custGeom>
                                  <a:avLst/>
                                  <a:gdLst/>
                                  <a:ahLst/>
                                  <a:cxnLst/>
                                  <a:rect l="l" t="t" r="r" b="b"/>
                                  <a:pathLst>
                                    <a:path w="11820" h="6836" fill="none" extrusionOk="0">
                                      <a:moveTo>
                                        <a:pt x="1" y="6836"/>
                                      </a:moveTo>
                                      <a:lnTo>
                                        <a:pt x="118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3" name="Google Shape;3763;p67"/>
                                <p:cNvSpPr/>
                                <p:nvPr/>
                              </p:nvSpPr>
                              <p:spPr>
                                <a:xfrm>
                                  <a:off x="4846040" y="3952794"/>
                                  <a:ext cx="103519" cy="13135"/>
                                </a:xfrm>
                                <a:custGeom>
                                  <a:avLst/>
                                  <a:gdLst/>
                                  <a:ahLst/>
                                  <a:cxnLst/>
                                  <a:rect l="l" t="t" r="r" b="b"/>
                                  <a:pathLst>
                                    <a:path w="13162" h="1670" fill="none" extrusionOk="0">
                                      <a:moveTo>
                                        <a:pt x="13161" y="0"/>
                                      </a:moveTo>
                                      <a:lnTo>
                                        <a:pt x="0" y="1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4" name="Google Shape;3764;p67"/>
                                <p:cNvSpPr/>
                                <p:nvPr/>
                              </p:nvSpPr>
                              <p:spPr>
                                <a:xfrm>
                                  <a:off x="4846040" y="3962216"/>
                                  <a:ext cx="64800" cy="128066"/>
                                </a:xfrm>
                                <a:custGeom>
                                  <a:avLst/>
                                  <a:gdLst/>
                                  <a:ahLst/>
                                  <a:cxnLst/>
                                  <a:rect l="l" t="t" r="r" b="b"/>
                                  <a:pathLst>
                                    <a:path w="8239" h="16283" fill="none" extrusionOk="0">
                                      <a:moveTo>
                                        <a:pt x="0" y="0"/>
                                      </a:moveTo>
                                      <a:lnTo>
                                        <a:pt x="8238" y="1628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5" name="Google Shape;3765;p67"/>
                                <p:cNvSpPr/>
                                <p:nvPr/>
                              </p:nvSpPr>
                              <p:spPr>
                                <a:xfrm>
                                  <a:off x="4842233" y="3962216"/>
                                  <a:ext cx="3815" cy="164787"/>
                                </a:xfrm>
                                <a:custGeom>
                                  <a:avLst/>
                                  <a:gdLst/>
                                  <a:ahLst/>
                                  <a:cxnLst/>
                                  <a:rect l="l" t="t" r="r" b="b"/>
                                  <a:pathLst>
                                    <a:path w="485" h="20952" fill="none" extrusionOk="0">
                                      <a:moveTo>
                                        <a:pt x="0" y="20952"/>
                                      </a:moveTo>
                                      <a:lnTo>
                                        <a:pt x="4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6" name="Google Shape;3766;p67"/>
                                <p:cNvSpPr/>
                                <p:nvPr/>
                              </p:nvSpPr>
                              <p:spPr>
                                <a:xfrm>
                                  <a:off x="4842233" y="4123189"/>
                                  <a:ext cx="37587" cy="53002"/>
                                </a:xfrm>
                                <a:custGeom>
                                  <a:avLst/>
                                  <a:gdLst/>
                                  <a:ahLst/>
                                  <a:cxnLst/>
                                  <a:rect l="l" t="t" r="r" b="b"/>
                                  <a:pathLst>
                                    <a:path w="4779" h="6739" fill="none" extrusionOk="0">
                                      <a:moveTo>
                                        <a:pt x="4779" y="673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7" name="Google Shape;3767;p67"/>
                                <p:cNvSpPr/>
                                <p:nvPr/>
                              </p:nvSpPr>
                              <p:spPr>
                                <a:xfrm>
                                  <a:off x="4770779" y="4118525"/>
                                  <a:ext cx="71461" cy="4672"/>
                                </a:xfrm>
                                <a:custGeom>
                                  <a:avLst/>
                                  <a:gdLst/>
                                  <a:ahLst/>
                                  <a:cxnLst/>
                                  <a:rect l="l" t="t" r="r" b="b"/>
                                  <a:pathLst>
                                    <a:path w="9086" h="594" fill="none" extrusionOk="0">
                                      <a:moveTo>
                                        <a:pt x="9085" y="594"/>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8" name="Google Shape;3768;p67"/>
                                <p:cNvSpPr/>
                                <p:nvPr/>
                              </p:nvSpPr>
                              <p:spPr>
                                <a:xfrm>
                                  <a:off x="4842233" y="4090274"/>
                                  <a:ext cx="68606" cy="32923"/>
                                </a:xfrm>
                                <a:custGeom>
                                  <a:avLst/>
                                  <a:gdLst/>
                                  <a:ahLst/>
                                  <a:cxnLst/>
                                  <a:rect l="l" t="t" r="r" b="b"/>
                                  <a:pathLst>
                                    <a:path w="8723" h="4186" fill="none" extrusionOk="0">
                                      <a:moveTo>
                                        <a:pt x="0" y="4186"/>
                                      </a:moveTo>
                                      <a:lnTo>
                                        <a:pt x="872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69" name="Google Shape;3769;p67"/>
                                <p:cNvGrpSpPr/>
                                <p:nvPr/>
                              </p:nvGrpSpPr>
                              <p:grpSpPr>
                                <a:xfrm>
                                  <a:off x="4579164" y="3203653"/>
                                  <a:ext cx="1244833" cy="1020397"/>
                                  <a:chOff x="4579164" y="3203653"/>
                                  <a:chExt cx="1244833" cy="1020397"/>
                                </a:xfrm>
                              </p:grpSpPr>
                              <p:sp>
                                <p:nvSpPr>
                                  <p:cNvPr id="3770" name="Google Shape;3770;p67"/>
                                  <p:cNvSpPr/>
                                  <p:nvPr/>
                                </p:nvSpPr>
                                <p:spPr>
                                  <a:xfrm>
                                    <a:off x="4788476" y="3855276"/>
                                    <a:ext cx="57572" cy="110747"/>
                                  </a:xfrm>
                                  <a:custGeom>
                                    <a:avLst/>
                                    <a:gdLst/>
                                    <a:ahLst/>
                                    <a:cxnLst/>
                                    <a:rect l="l" t="t" r="r" b="b"/>
                                    <a:pathLst>
                                      <a:path w="7320" h="14081" fill="none" extrusionOk="0">
                                        <a:moveTo>
                                          <a:pt x="7319" y="1408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1" name="Google Shape;3771;p67"/>
                                  <p:cNvSpPr/>
                                  <p:nvPr/>
                                </p:nvSpPr>
                                <p:spPr>
                                  <a:xfrm>
                                    <a:off x="4846040" y="3833867"/>
                                    <a:ext cx="11231" cy="132156"/>
                                  </a:xfrm>
                                  <a:custGeom>
                                    <a:avLst/>
                                    <a:gdLst/>
                                    <a:ahLst/>
                                    <a:cxnLst/>
                                    <a:rect l="l" t="t" r="r" b="b"/>
                                    <a:pathLst>
                                      <a:path w="1428" h="16803" fill="none" extrusionOk="0">
                                        <a:moveTo>
                                          <a:pt x="0" y="16803"/>
                                        </a:moveTo>
                                        <a:lnTo>
                                          <a:pt x="1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2" name="Google Shape;3772;p67"/>
                                  <p:cNvSpPr/>
                                  <p:nvPr/>
                                </p:nvSpPr>
                                <p:spPr>
                                  <a:xfrm>
                                    <a:off x="4761554" y="3854796"/>
                                    <a:ext cx="26261" cy="164984"/>
                                  </a:xfrm>
                                  <a:custGeom>
                                    <a:avLst/>
                                    <a:gdLst/>
                                    <a:ahLst/>
                                    <a:cxnLst/>
                                    <a:rect l="l" t="t" r="r" b="b"/>
                                    <a:pathLst>
                                      <a:path w="3339" h="20977" fill="none" extrusionOk="0">
                                        <a:moveTo>
                                          <a:pt x="0" y="20977"/>
                                        </a:moveTo>
                                        <a:lnTo>
                                          <a:pt x="33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3" name="Google Shape;3773;p67"/>
                                  <p:cNvSpPr/>
                                  <p:nvPr/>
                                </p:nvSpPr>
                                <p:spPr>
                                  <a:xfrm>
                                    <a:off x="4846991" y="3818263"/>
                                    <a:ext cx="74025" cy="146242"/>
                                  </a:xfrm>
                                  <a:custGeom>
                                    <a:avLst/>
                                    <a:gdLst/>
                                    <a:ahLst/>
                                    <a:cxnLst/>
                                    <a:rect l="l" t="t" r="r" b="b"/>
                                    <a:pathLst>
                                      <a:path w="9412" h="18594" fill="none" extrusionOk="0">
                                        <a:moveTo>
                                          <a:pt x="0" y="18593"/>
                                        </a:moveTo>
                                        <a:lnTo>
                                          <a:pt x="941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4" name="Google Shape;3774;p67"/>
                                  <p:cNvSpPr/>
                                  <p:nvPr/>
                                </p:nvSpPr>
                                <p:spPr>
                                  <a:xfrm>
                                    <a:off x="4927191" y="3823305"/>
                                    <a:ext cx="22368" cy="129497"/>
                                  </a:xfrm>
                                  <a:custGeom>
                                    <a:avLst/>
                                    <a:gdLst/>
                                    <a:ahLst/>
                                    <a:cxnLst/>
                                    <a:rect l="l" t="t" r="r" b="b"/>
                                    <a:pathLst>
                                      <a:path w="2844" h="16465" fill="none" extrusionOk="0">
                                        <a:moveTo>
                                          <a:pt x="1" y="1"/>
                                        </a:moveTo>
                                        <a:lnTo>
                                          <a:pt x="2843" y="1646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75" name="Google Shape;3775;p67"/>
                                  <p:cNvGrpSpPr/>
                                  <p:nvPr/>
                                </p:nvGrpSpPr>
                                <p:grpSpPr>
                                  <a:xfrm>
                                    <a:off x="4579164" y="3203653"/>
                                    <a:ext cx="1244833" cy="1020397"/>
                                    <a:chOff x="4579164" y="3203653"/>
                                    <a:chExt cx="1244833" cy="1020397"/>
                                  </a:xfrm>
                                </p:grpSpPr>
                                <p:sp>
                                  <p:nvSpPr>
                                    <p:cNvPr id="3776" name="Google Shape;3776;p67"/>
                                    <p:cNvSpPr/>
                                    <p:nvPr/>
                                  </p:nvSpPr>
                                  <p:spPr>
                                    <a:xfrm>
                                      <a:off x="4579164" y="3652241"/>
                                      <a:ext cx="422626" cy="571809"/>
                                    </a:xfrm>
                                    <a:custGeom>
                                      <a:avLst/>
                                      <a:gdLst/>
                                      <a:ahLst/>
                                      <a:cxnLst/>
                                      <a:rect l="l" t="t" r="r" b="b"/>
                                      <a:pathLst>
                                        <a:path w="53735" h="72703" fill="none" extrusionOk="0">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7" name="Google Shape;3777;p67"/>
                                    <p:cNvSpPr/>
                                    <p:nvPr/>
                                  </p:nvSpPr>
                                  <p:spPr>
                                    <a:xfrm>
                                      <a:off x="4617986" y="3203653"/>
                                      <a:ext cx="1206011" cy="684357"/>
                                    </a:xfrm>
                                    <a:custGeom>
                                      <a:avLst/>
                                      <a:gdLst/>
                                      <a:ahLst/>
                                      <a:cxnLst/>
                                      <a:rect l="l" t="t" r="r" b="b"/>
                                      <a:pathLst>
                                        <a:path w="153339" h="87013" fill="none" extrusionOk="0">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8" name="Google Shape;3778;p67"/>
                                    <p:cNvSpPr/>
                                    <p:nvPr/>
                                  </p:nvSpPr>
                                  <p:spPr>
                                    <a:xfrm>
                                      <a:off x="4906356" y="3466721"/>
                                      <a:ext cx="194289" cy="358880"/>
                                    </a:xfrm>
                                    <a:custGeom>
                                      <a:avLst/>
                                      <a:gdLst/>
                                      <a:ahLst/>
                                      <a:cxnLst/>
                                      <a:rect l="l" t="t" r="r" b="b"/>
                                      <a:pathLst>
                                        <a:path w="24703" h="45630" fill="none" extrusionOk="0">
                                          <a:moveTo>
                                            <a:pt x="8396" y="39968"/>
                                          </a:moveTo>
                                          <a:lnTo>
                                            <a:pt x="9835" y="45629"/>
                                          </a:lnTo>
                                          <a:lnTo>
                                            <a:pt x="11626" y="36786"/>
                                          </a:lnTo>
                                          <a:lnTo>
                                            <a:pt x="5492" y="30218"/>
                                          </a:lnTo>
                                          <a:lnTo>
                                            <a:pt x="1" y="25016"/>
                                          </a:lnTo>
                                          <a:lnTo>
                                            <a:pt x="1392" y="16040"/>
                                          </a:lnTo>
                                          <a:lnTo>
                                            <a:pt x="24702" y="15206"/>
                                          </a:lnTo>
                                          <a:lnTo>
                                            <a:pt x="647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9" name="Google Shape;3779;p67"/>
                                    <p:cNvSpPr/>
                                    <p:nvPr/>
                                  </p:nvSpPr>
                                  <p:spPr>
                                    <a:xfrm>
                                      <a:off x="4972383" y="3756043"/>
                                      <a:ext cx="25412" cy="25026"/>
                                    </a:xfrm>
                                    <a:custGeom>
                                      <a:avLst/>
                                      <a:gdLst/>
                                      <a:ahLst/>
                                      <a:cxnLst/>
                                      <a:rect l="l" t="t" r="r" b="b"/>
                                      <a:pathLst>
                                        <a:path w="3231" h="3182" fill="none" extrusionOk="0">
                                          <a:moveTo>
                                            <a:pt x="1" y="3182"/>
                                          </a:moveTo>
                                          <a:lnTo>
                                            <a:pt x="323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3780" name="Google Shape;3780;p67"/>
                            <p:cNvSpPr/>
                            <p:nvPr/>
                          </p:nvSpPr>
                          <p:spPr>
                            <a:xfrm>
                              <a:off x="4890375" y="3688019"/>
                              <a:ext cx="5144" cy="43769"/>
                            </a:xfrm>
                            <a:custGeom>
                              <a:avLst/>
                              <a:gdLst/>
                              <a:ahLst/>
                              <a:cxnLst/>
                              <a:rect l="l" t="t" r="r" b="b"/>
                              <a:pathLst>
                                <a:path w="654" h="5565" fill="none" extrusionOk="0">
                                  <a:moveTo>
                                    <a:pt x="653" y="0"/>
                                  </a:moveTo>
                                  <a:lnTo>
                                    <a:pt x="0" y="5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1" name="Google Shape;3781;p67"/>
                            <p:cNvSpPr/>
                            <p:nvPr/>
                          </p:nvSpPr>
                          <p:spPr>
                            <a:xfrm>
                              <a:off x="4899317" y="3688019"/>
                              <a:ext cx="54048" cy="20174"/>
                            </a:xfrm>
                            <a:custGeom>
                              <a:avLst/>
                              <a:gdLst/>
                              <a:ahLst/>
                              <a:cxnLst/>
                              <a:rect l="l" t="t" r="r" b="b"/>
                              <a:pathLst>
                                <a:path w="6872" h="2565" fill="none" extrusionOk="0">
                                  <a:moveTo>
                                    <a:pt x="0" y="0"/>
                                  </a:moveTo>
                                  <a:lnTo>
                                    <a:pt x="6871" y="2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2" name="Google Shape;3782;p67"/>
                            <p:cNvSpPr/>
                            <p:nvPr/>
                          </p:nvSpPr>
                          <p:spPr>
                            <a:xfrm>
                              <a:off x="4862690" y="3700571"/>
                              <a:ext cx="27693" cy="31216"/>
                            </a:xfrm>
                            <a:custGeom>
                              <a:avLst/>
                              <a:gdLst/>
                              <a:ahLst/>
                              <a:cxnLst/>
                              <a:rect l="l" t="t" r="r" b="b"/>
                              <a:pathLst>
                                <a:path w="3521" h="3969" fill="none" extrusionOk="0">
                                  <a:moveTo>
                                    <a:pt x="0" y="1"/>
                                  </a:moveTo>
                                  <a:lnTo>
                                    <a:pt x="3520" y="39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783" name="Google Shape;3783;p67"/>
                        <p:cNvSpPr/>
                        <p:nvPr/>
                      </p:nvSpPr>
                      <p:spPr>
                        <a:xfrm>
                          <a:off x="4953924" y="3297081"/>
                          <a:ext cx="146053" cy="168122"/>
                        </a:xfrm>
                        <a:custGeom>
                          <a:avLst/>
                          <a:gdLst/>
                          <a:ahLst/>
                          <a:cxnLst/>
                          <a:rect l="l" t="t" r="r" b="b"/>
                          <a:pathLst>
                            <a:path w="18570" h="21376" fill="none" extrusionOk="0">
                              <a:moveTo>
                                <a:pt x="1" y="21376"/>
                              </a:moveTo>
                              <a:lnTo>
                                <a:pt x="18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3784" name="Google Shape;3784;p67"/>
              <p:cNvGrpSpPr/>
              <p:nvPr/>
            </p:nvGrpSpPr>
            <p:grpSpPr>
              <a:xfrm>
                <a:off x="4595437" y="3598775"/>
                <a:ext cx="37776" cy="32451"/>
                <a:chOff x="4595437" y="3598775"/>
                <a:chExt cx="37776" cy="32451"/>
              </a:xfrm>
            </p:grpSpPr>
            <p:sp>
              <p:nvSpPr>
                <p:cNvPr id="3785" name="Google Shape;3785;p67"/>
                <p:cNvSpPr/>
                <p:nvPr/>
              </p:nvSpPr>
              <p:spPr>
                <a:xfrm>
                  <a:off x="4595437" y="3598775"/>
                  <a:ext cx="37776" cy="32451"/>
                </a:xfrm>
                <a:custGeom>
                  <a:avLst/>
                  <a:gdLst/>
                  <a:ahLst/>
                  <a:cxnLst/>
                  <a:rect l="l" t="t" r="r" b="b"/>
                  <a:pathLst>
                    <a:path w="4803" h="4126" extrusionOk="0">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67"/>
                <p:cNvSpPr/>
                <p:nvPr/>
              </p:nvSpPr>
              <p:spPr>
                <a:xfrm>
                  <a:off x="4610561" y="3608480"/>
                  <a:ext cx="13040" cy="13040"/>
                </a:xfrm>
                <a:custGeom>
                  <a:avLst/>
                  <a:gdLst/>
                  <a:ahLst/>
                  <a:cxnLst/>
                  <a:rect l="l" t="t" r="r" b="b"/>
                  <a:pathLst>
                    <a:path w="1658" h="1658" extrusionOk="0">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87" name="Google Shape;3787;p67"/>
              <p:cNvGrpSpPr/>
              <p:nvPr/>
            </p:nvGrpSpPr>
            <p:grpSpPr>
              <a:xfrm>
                <a:off x="4641864" y="3524443"/>
                <a:ext cx="37776" cy="32380"/>
                <a:chOff x="4641864" y="3524443"/>
                <a:chExt cx="37776" cy="32380"/>
              </a:xfrm>
            </p:grpSpPr>
            <p:sp>
              <p:nvSpPr>
                <p:cNvPr id="3788" name="Google Shape;3788;p67"/>
                <p:cNvSpPr/>
                <p:nvPr/>
              </p:nvSpPr>
              <p:spPr>
                <a:xfrm>
                  <a:off x="4641864" y="3524443"/>
                  <a:ext cx="37776" cy="32380"/>
                </a:xfrm>
                <a:custGeom>
                  <a:avLst/>
                  <a:gdLst/>
                  <a:ahLst/>
                  <a:cxnLst/>
                  <a:rect l="l" t="t" r="r" b="b"/>
                  <a:pathLst>
                    <a:path w="4803" h="4117" extrusionOk="0">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67"/>
                <p:cNvSpPr/>
                <p:nvPr/>
              </p:nvSpPr>
              <p:spPr>
                <a:xfrm>
                  <a:off x="4656988" y="3534077"/>
                  <a:ext cx="13048" cy="13040"/>
                </a:xfrm>
                <a:custGeom>
                  <a:avLst/>
                  <a:gdLst/>
                  <a:ahLst/>
                  <a:cxnLst/>
                  <a:rect l="l" t="t" r="r" b="b"/>
                  <a:pathLst>
                    <a:path w="1659" h="1658" extrusionOk="0">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90" name="Google Shape;3790;p67"/>
              <p:cNvGrpSpPr/>
              <p:nvPr/>
            </p:nvGrpSpPr>
            <p:grpSpPr>
              <a:xfrm>
                <a:off x="4648431" y="3893901"/>
                <a:ext cx="37776" cy="32357"/>
                <a:chOff x="4648431" y="3893901"/>
                <a:chExt cx="37776" cy="32357"/>
              </a:xfrm>
            </p:grpSpPr>
            <p:sp>
              <p:nvSpPr>
                <p:cNvPr id="3791" name="Google Shape;3791;p67"/>
                <p:cNvSpPr/>
                <p:nvPr/>
              </p:nvSpPr>
              <p:spPr>
                <a:xfrm>
                  <a:off x="4648431" y="3893901"/>
                  <a:ext cx="37776" cy="32357"/>
                </a:xfrm>
                <a:custGeom>
                  <a:avLst/>
                  <a:gdLst/>
                  <a:ahLst/>
                  <a:cxnLst/>
                  <a:rect l="l" t="t" r="r" b="b"/>
                  <a:pathLst>
                    <a:path w="4803" h="4114" extrusionOk="0">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67"/>
                <p:cNvSpPr/>
                <p:nvPr/>
              </p:nvSpPr>
              <p:spPr>
                <a:xfrm>
                  <a:off x="4663556" y="3903606"/>
                  <a:ext cx="13040" cy="13040"/>
                </a:xfrm>
                <a:custGeom>
                  <a:avLst/>
                  <a:gdLst/>
                  <a:ahLst/>
                  <a:cxnLst/>
                  <a:rect l="l" t="t" r="r" b="b"/>
                  <a:pathLst>
                    <a:path w="1658" h="1658" extrusionOk="0">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93" name="Google Shape;3793;p67"/>
              <p:cNvGrpSpPr/>
              <p:nvPr/>
            </p:nvGrpSpPr>
            <p:grpSpPr>
              <a:xfrm>
                <a:off x="4567752" y="3722908"/>
                <a:ext cx="37870" cy="32380"/>
                <a:chOff x="4567752" y="3722908"/>
                <a:chExt cx="37870" cy="32380"/>
              </a:xfrm>
            </p:grpSpPr>
            <p:sp>
              <p:nvSpPr>
                <p:cNvPr id="3794" name="Google Shape;3794;p67"/>
                <p:cNvSpPr/>
                <p:nvPr/>
              </p:nvSpPr>
              <p:spPr>
                <a:xfrm>
                  <a:off x="4567752" y="3722908"/>
                  <a:ext cx="37870" cy="32380"/>
                </a:xfrm>
                <a:custGeom>
                  <a:avLst/>
                  <a:gdLst/>
                  <a:ahLst/>
                  <a:cxnLst/>
                  <a:rect l="l" t="t" r="r" b="b"/>
                  <a:pathLst>
                    <a:path w="4815" h="4117" extrusionOk="0">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795;p67"/>
                <p:cNvSpPr/>
                <p:nvPr/>
              </p:nvSpPr>
              <p:spPr>
                <a:xfrm>
                  <a:off x="4580690" y="3732543"/>
                  <a:ext cx="15227" cy="13064"/>
                </a:xfrm>
                <a:custGeom>
                  <a:avLst/>
                  <a:gdLst/>
                  <a:ahLst/>
                  <a:cxnLst/>
                  <a:rect l="l" t="t" r="r" b="b"/>
                  <a:pathLst>
                    <a:path w="1936" h="1661" extrusionOk="0">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96" name="Google Shape;3796;p67"/>
              <p:cNvGrpSpPr/>
              <p:nvPr/>
            </p:nvGrpSpPr>
            <p:grpSpPr>
              <a:xfrm>
                <a:off x="4617506" y="3652052"/>
                <a:ext cx="37783" cy="32357"/>
                <a:chOff x="4617506" y="3652052"/>
                <a:chExt cx="37783" cy="32357"/>
              </a:xfrm>
            </p:grpSpPr>
            <p:sp>
              <p:nvSpPr>
                <p:cNvPr id="3797" name="Google Shape;3797;p67"/>
                <p:cNvSpPr/>
                <p:nvPr/>
              </p:nvSpPr>
              <p:spPr>
                <a:xfrm>
                  <a:off x="4617506" y="3652052"/>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67"/>
                <p:cNvSpPr/>
                <p:nvPr/>
              </p:nvSpPr>
              <p:spPr>
                <a:xfrm>
                  <a:off x="4632638" y="3661758"/>
                  <a:ext cx="13040" cy="13040"/>
                </a:xfrm>
                <a:custGeom>
                  <a:avLst/>
                  <a:gdLst/>
                  <a:ahLst/>
                  <a:cxnLst/>
                  <a:rect l="l" t="t" r="r" b="b"/>
                  <a:pathLst>
                    <a:path w="1658" h="1658" extrusionOk="0">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99" name="Google Shape;3799;p67"/>
              <p:cNvGrpSpPr/>
              <p:nvPr/>
            </p:nvGrpSpPr>
            <p:grpSpPr>
              <a:xfrm>
                <a:off x="4739005" y="3554149"/>
                <a:ext cx="37870" cy="32357"/>
                <a:chOff x="4739005" y="3554149"/>
                <a:chExt cx="37870" cy="32357"/>
              </a:xfrm>
            </p:grpSpPr>
            <p:sp>
              <p:nvSpPr>
                <p:cNvPr id="3800" name="Google Shape;3800;p67"/>
                <p:cNvSpPr/>
                <p:nvPr/>
              </p:nvSpPr>
              <p:spPr>
                <a:xfrm>
                  <a:off x="4739005" y="3554149"/>
                  <a:ext cx="37870" cy="32357"/>
                </a:xfrm>
                <a:custGeom>
                  <a:avLst/>
                  <a:gdLst/>
                  <a:ahLst/>
                  <a:cxnLst/>
                  <a:rect l="l" t="t" r="r" b="b"/>
                  <a:pathLst>
                    <a:path w="4815" h="4114" extrusionOk="0">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1" name="Google Shape;3801;p67"/>
                <p:cNvSpPr/>
                <p:nvPr/>
              </p:nvSpPr>
              <p:spPr>
                <a:xfrm>
                  <a:off x="4751943" y="3563854"/>
                  <a:ext cx="15227" cy="13048"/>
                </a:xfrm>
                <a:custGeom>
                  <a:avLst/>
                  <a:gdLst/>
                  <a:ahLst/>
                  <a:cxnLst/>
                  <a:rect l="l" t="t" r="r" b="b"/>
                  <a:pathLst>
                    <a:path w="1936" h="1659" extrusionOk="0">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2" name="Google Shape;3802;p67"/>
              <p:cNvGrpSpPr/>
              <p:nvPr/>
            </p:nvGrpSpPr>
            <p:grpSpPr>
              <a:xfrm>
                <a:off x="4806557" y="3630258"/>
                <a:ext cx="37776" cy="32364"/>
                <a:chOff x="4806557" y="3630258"/>
                <a:chExt cx="37776" cy="32364"/>
              </a:xfrm>
            </p:grpSpPr>
            <p:sp>
              <p:nvSpPr>
                <p:cNvPr id="3803" name="Google Shape;3803;p67"/>
                <p:cNvSpPr/>
                <p:nvPr/>
              </p:nvSpPr>
              <p:spPr>
                <a:xfrm>
                  <a:off x="4806557" y="3630258"/>
                  <a:ext cx="37776" cy="32364"/>
                </a:xfrm>
                <a:custGeom>
                  <a:avLst/>
                  <a:gdLst/>
                  <a:ahLst/>
                  <a:cxnLst/>
                  <a:rect l="l" t="t" r="r" b="b"/>
                  <a:pathLst>
                    <a:path w="4803" h="4115" extrusionOk="0">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4" name="Google Shape;3804;p67"/>
                <p:cNvSpPr/>
                <p:nvPr/>
              </p:nvSpPr>
              <p:spPr>
                <a:xfrm>
                  <a:off x="4819495" y="3639972"/>
                  <a:ext cx="15227" cy="13040"/>
                </a:xfrm>
                <a:custGeom>
                  <a:avLst/>
                  <a:gdLst/>
                  <a:ahLst/>
                  <a:cxnLst/>
                  <a:rect l="l" t="t" r="r" b="b"/>
                  <a:pathLst>
                    <a:path w="1936" h="1658" extrusionOk="0">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5" name="Google Shape;3805;p67"/>
              <p:cNvGrpSpPr/>
              <p:nvPr/>
            </p:nvGrpSpPr>
            <p:grpSpPr>
              <a:xfrm>
                <a:off x="4737007" y="4004357"/>
                <a:ext cx="37870" cy="32357"/>
                <a:chOff x="4737007" y="4004357"/>
                <a:chExt cx="37870" cy="32357"/>
              </a:xfrm>
            </p:grpSpPr>
            <p:sp>
              <p:nvSpPr>
                <p:cNvPr id="3806" name="Google Shape;3806;p67"/>
                <p:cNvSpPr/>
                <p:nvPr/>
              </p:nvSpPr>
              <p:spPr>
                <a:xfrm>
                  <a:off x="4737007" y="4004357"/>
                  <a:ext cx="37870" cy="32357"/>
                </a:xfrm>
                <a:custGeom>
                  <a:avLst/>
                  <a:gdLst/>
                  <a:ahLst/>
                  <a:cxnLst/>
                  <a:rect l="l" t="t" r="r" b="b"/>
                  <a:pathLst>
                    <a:path w="4815" h="4114" extrusionOk="0">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3807;p67"/>
                <p:cNvSpPr/>
                <p:nvPr/>
              </p:nvSpPr>
              <p:spPr>
                <a:xfrm>
                  <a:off x="4752131" y="4014062"/>
                  <a:ext cx="13040" cy="13048"/>
                </a:xfrm>
                <a:custGeom>
                  <a:avLst/>
                  <a:gdLst/>
                  <a:ahLst/>
                  <a:cxnLst/>
                  <a:rect l="l" t="t" r="r" b="b"/>
                  <a:pathLst>
                    <a:path w="1658" h="1659" extrusionOk="0">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8" name="Google Shape;3808;p67"/>
              <p:cNvGrpSpPr/>
              <p:nvPr/>
            </p:nvGrpSpPr>
            <p:grpSpPr>
              <a:xfrm>
                <a:off x="4773634" y="4208627"/>
                <a:ext cx="37776" cy="32357"/>
                <a:chOff x="4773634" y="4208627"/>
                <a:chExt cx="37776" cy="32357"/>
              </a:xfrm>
            </p:grpSpPr>
            <p:sp>
              <p:nvSpPr>
                <p:cNvPr id="3809" name="Google Shape;3809;p67"/>
                <p:cNvSpPr/>
                <p:nvPr/>
              </p:nvSpPr>
              <p:spPr>
                <a:xfrm>
                  <a:off x="4773634" y="4208627"/>
                  <a:ext cx="37776" cy="32357"/>
                </a:xfrm>
                <a:custGeom>
                  <a:avLst/>
                  <a:gdLst/>
                  <a:ahLst/>
                  <a:cxnLst/>
                  <a:rect l="l" t="t" r="r" b="b"/>
                  <a:pathLst>
                    <a:path w="4803" h="4114" extrusionOk="0">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3810;p67"/>
                <p:cNvSpPr/>
                <p:nvPr/>
              </p:nvSpPr>
              <p:spPr>
                <a:xfrm>
                  <a:off x="4788664" y="4218332"/>
                  <a:ext cx="13048" cy="13040"/>
                </a:xfrm>
                <a:custGeom>
                  <a:avLst/>
                  <a:gdLst/>
                  <a:ahLst/>
                  <a:cxnLst/>
                  <a:rect l="l" t="t" r="r" b="b"/>
                  <a:pathLst>
                    <a:path w="1659"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1" name="Google Shape;3811;p67"/>
              <p:cNvGrpSpPr/>
              <p:nvPr/>
            </p:nvGrpSpPr>
            <p:grpSpPr>
              <a:xfrm>
                <a:off x="4888282" y="4074764"/>
                <a:ext cx="37776" cy="32451"/>
                <a:chOff x="4888282" y="4074764"/>
                <a:chExt cx="37776" cy="32451"/>
              </a:xfrm>
            </p:grpSpPr>
            <p:sp>
              <p:nvSpPr>
                <p:cNvPr id="3812" name="Google Shape;3812;p67"/>
                <p:cNvSpPr/>
                <p:nvPr/>
              </p:nvSpPr>
              <p:spPr>
                <a:xfrm>
                  <a:off x="4888282" y="4074764"/>
                  <a:ext cx="37776" cy="32451"/>
                </a:xfrm>
                <a:custGeom>
                  <a:avLst/>
                  <a:gdLst/>
                  <a:ahLst/>
                  <a:cxnLst/>
                  <a:rect l="l" t="t" r="r" b="b"/>
                  <a:pathLst>
                    <a:path w="4803" h="4126" extrusionOk="0">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3" name="Google Shape;3813;p67"/>
                <p:cNvSpPr/>
                <p:nvPr/>
              </p:nvSpPr>
              <p:spPr>
                <a:xfrm>
                  <a:off x="4901220" y="4084470"/>
                  <a:ext cx="15227" cy="13064"/>
                </a:xfrm>
                <a:custGeom>
                  <a:avLst/>
                  <a:gdLst/>
                  <a:ahLst/>
                  <a:cxnLst/>
                  <a:rect l="l" t="t" r="r" b="b"/>
                  <a:pathLst>
                    <a:path w="1936" h="1661" extrusionOk="0">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4" name="Google Shape;3814;p67"/>
              <p:cNvGrpSpPr/>
              <p:nvPr/>
            </p:nvGrpSpPr>
            <p:grpSpPr>
              <a:xfrm>
                <a:off x="4901315" y="3804271"/>
                <a:ext cx="37776" cy="32364"/>
                <a:chOff x="4901315" y="3804271"/>
                <a:chExt cx="37776" cy="32364"/>
              </a:xfrm>
            </p:grpSpPr>
            <p:sp>
              <p:nvSpPr>
                <p:cNvPr id="3815" name="Google Shape;3815;p67"/>
                <p:cNvSpPr/>
                <p:nvPr/>
              </p:nvSpPr>
              <p:spPr>
                <a:xfrm>
                  <a:off x="4901315" y="3804271"/>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6" name="Google Shape;3816;p67"/>
                <p:cNvSpPr/>
                <p:nvPr/>
              </p:nvSpPr>
              <p:spPr>
                <a:xfrm>
                  <a:off x="4914253" y="3813985"/>
                  <a:ext cx="15235" cy="13040"/>
                </a:xfrm>
                <a:custGeom>
                  <a:avLst/>
                  <a:gdLst/>
                  <a:ahLst/>
                  <a:cxnLst/>
                  <a:rect l="l" t="t" r="r" b="b"/>
                  <a:pathLst>
                    <a:path w="1937" h="1658" extrusionOk="0">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7" name="Google Shape;3817;p67"/>
              <p:cNvGrpSpPr/>
              <p:nvPr/>
            </p:nvGrpSpPr>
            <p:grpSpPr>
              <a:xfrm>
                <a:off x="4866394" y="3715035"/>
                <a:ext cx="37846" cy="32357"/>
                <a:chOff x="4866394" y="3715035"/>
                <a:chExt cx="37846" cy="32357"/>
              </a:xfrm>
            </p:grpSpPr>
            <p:sp>
              <p:nvSpPr>
                <p:cNvPr id="3818" name="Google Shape;3818;p67"/>
                <p:cNvSpPr/>
                <p:nvPr/>
              </p:nvSpPr>
              <p:spPr>
                <a:xfrm>
                  <a:off x="4866394" y="3715035"/>
                  <a:ext cx="37846" cy="32357"/>
                </a:xfrm>
                <a:custGeom>
                  <a:avLst/>
                  <a:gdLst/>
                  <a:ahLst/>
                  <a:cxnLst/>
                  <a:rect l="l" t="t" r="r" b="b"/>
                  <a:pathLst>
                    <a:path w="4812" h="4114" extrusionOk="0">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9" name="Google Shape;3819;p67"/>
                <p:cNvSpPr/>
                <p:nvPr/>
              </p:nvSpPr>
              <p:spPr>
                <a:xfrm>
                  <a:off x="4879340" y="3724646"/>
                  <a:ext cx="15227" cy="13103"/>
                </a:xfrm>
                <a:custGeom>
                  <a:avLst/>
                  <a:gdLst/>
                  <a:ahLst/>
                  <a:cxnLst/>
                  <a:rect l="l" t="t" r="r" b="b"/>
                  <a:pathLst>
                    <a:path w="1936" h="1666" extrusionOk="0">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0" name="Google Shape;3820;p67"/>
              <p:cNvGrpSpPr/>
              <p:nvPr/>
            </p:nvGrpSpPr>
            <p:grpSpPr>
              <a:xfrm>
                <a:off x="4979233" y="3839798"/>
                <a:ext cx="37878" cy="32420"/>
                <a:chOff x="4979233" y="3839798"/>
                <a:chExt cx="37878" cy="32420"/>
              </a:xfrm>
            </p:grpSpPr>
            <p:sp>
              <p:nvSpPr>
                <p:cNvPr id="3821" name="Google Shape;3821;p67"/>
                <p:cNvSpPr/>
                <p:nvPr/>
              </p:nvSpPr>
              <p:spPr>
                <a:xfrm>
                  <a:off x="4979233" y="3839798"/>
                  <a:ext cx="37878" cy="32420"/>
                </a:xfrm>
                <a:custGeom>
                  <a:avLst/>
                  <a:gdLst/>
                  <a:ahLst/>
                  <a:cxnLst/>
                  <a:rect l="l" t="t" r="r" b="b"/>
                  <a:pathLst>
                    <a:path w="4816" h="4122" extrusionOk="0">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67"/>
                <p:cNvSpPr/>
                <p:nvPr/>
              </p:nvSpPr>
              <p:spPr>
                <a:xfrm>
                  <a:off x="4994366" y="384947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3" name="Google Shape;3823;p67"/>
              <p:cNvGrpSpPr/>
              <p:nvPr/>
            </p:nvGrpSpPr>
            <p:grpSpPr>
              <a:xfrm>
                <a:off x="4790662" y="3679147"/>
                <a:ext cx="37783" cy="32380"/>
                <a:chOff x="4790662" y="3679147"/>
                <a:chExt cx="37783" cy="32380"/>
              </a:xfrm>
            </p:grpSpPr>
            <p:sp>
              <p:nvSpPr>
                <p:cNvPr id="3824" name="Google Shape;3824;p67"/>
                <p:cNvSpPr/>
                <p:nvPr/>
              </p:nvSpPr>
              <p:spPr>
                <a:xfrm>
                  <a:off x="4790662" y="3679147"/>
                  <a:ext cx="37783" cy="32380"/>
                </a:xfrm>
                <a:custGeom>
                  <a:avLst/>
                  <a:gdLst/>
                  <a:ahLst/>
                  <a:cxnLst/>
                  <a:rect l="l" t="t" r="r" b="b"/>
                  <a:pathLst>
                    <a:path w="4804" h="4117" extrusionOk="0">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3825;p67"/>
                <p:cNvSpPr/>
                <p:nvPr/>
              </p:nvSpPr>
              <p:spPr>
                <a:xfrm>
                  <a:off x="4803506" y="3688774"/>
                  <a:ext cx="15235" cy="13072"/>
                </a:xfrm>
                <a:custGeom>
                  <a:avLst/>
                  <a:gdLst/>
                  <a:ahLst/>
                  <a:cxnLst/>
                  <a:rect l="l" t="t" r="r" b="b"/>
                  <a:pathLst>
                    <a:path w="1937" h="1662" extrusionOk="0">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6" name="Google Shape;3826;p67"/>
              <p:cNvGrpSpPr/>
              <p:nvPr/>
            </p:nvGrpSpPr>
            <p:grpSpPr>
              <a:xfrm>
                <a:off x="4857263" y="3557861"/>
                <a:ext cx="37776" cy="32357"/>
                <a:chOff x="4857263" y="3557861"/>
                <a:chExt cx="37776" cy="32357"/>
              </a:xfrm>
            </p:grpSpPr>
            <p:sp>
              <p:nvSpPr>
                <p:cNvPr id="3827" name="Google Shape;3827;p67"/>
                <p:cNvSpPr/>
                <p:nvPr/>
              </p:nvSpPr>
              <p:spPr>
                <a:xfrm>
                  <a:off x="4857263" y="3557861"/>
                  <a:ext cx="37776" cy="32357"/>
                </a:xfrm>
                <a:custGeom>
                  <a:avLst/>
                  <a:gdLst/>
                  <a:ahLst/>
                  <a:cxnLst/>
                  <a:rect l="l" t="t" r="r" b="b"/>
                  <a:pathLst>
                    <a:path w="4803" h="4114" extrusionOk="0">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67"/>
                <p:cNvSpPr/>
                <p:nvPr/>
              </p:nvSpPr>
              <p:spPr>
                <a:xfrm>
                  <a:off x="4870106" y="3567566"/>
                  <a:ext cx="15329" cy="13040"/>
                </a:xfrm>
                <a:custGeom>
                  <a:avLst/>
                  <a:gdLst/>
                  <a:ahLst/>
                  <a:cxnLst/>
                  <a:rect l="l" t="t" r="r" b="b"/>
                  <a:pathLst>
                    <a:path w="1949" h="1658" extrusionOk="0">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9" name="Google Shape;3829;p67"/>
              <p:cNvGrpSpPr/>
              <p:nvPr/>
            </p:nvGrpSpPr>
            <p:grpSpPr>
              <a:xfrm>
                <a:off x="4883902" y="3648033"/>
                <a:ext cx="37783" cy="32380"/>
                <a:chOff x="4883902" y="3648033"/>
                <a:chExt cx="37783" cy="32380"/>
              </a:xfrm>
            </p:grpSpPr>
            <p:sp>
              <p:nvSpPr>
                <p:cNvPr id="3830" name="Google Shape;3830;p67"/>
                <p:cNvSpPr/>
                <p:nvPr/>
              </p:nvSpPr>
              <p:spPr>
                <a:xfrm>
                  <a:off x="4883902" y="3648033"/>
                  <a:ext cx="37783" cy="32380"/>
                </a:xfrm>
                <a:custGeom>
                  <a:avLst/>
                  <a:gdLst/>
                  <a:ahLst/>
                  <a:cxnLst/>
                  <a:rect l="l" t="t" r="r" b="b"/>
                  <a:pathLst>
                    <a:path w="4804" h="4117" extrusionOk="0">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67"/>
                <p:cNvSpPr/>
                <p:nvPr/>
              </p:nvSpPr>
              <p:spPr>
                <a:xfrm>
                  <a:off x="4896745" y="3657668"/>
                  <a:ext cx="15329" cy="13009"/>
                </a:xfrm>
                <a:custGeom>
                  <a:avLst/>
                  <a:gdLst/>
                  <a:ahLst/>
                  <a:cxnLst/>
                  <a:rect l="l" t="t" r="r" b="b"/>
                  <a:pathLst>
                    <a:path w="1949" h="1654" extrusionOk="0">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2" name="Google Shape;3832;p67"/>
              <p:cNvGrpSpPr/>
              <p:nvPr/>
            </p:nvGrpSpPr>
            <p:grpSpPr>
              <a:xfrm>
                <a:off x="4907780" y="3347220"/>
                <a:ext cx="37878" cy="32357"/>
                <a:chOff x="4907780" y="3347220"/>
                <a:chExt cx="37878" cy="32357"/>
              </a:xfrm>
            </p:grpSpPr>
            <p:sp>
              <p:nvSpPr>
                <p:cNvPr id="3833" name="Google Shape;3833;p67"/>
                <p:cNvSpPr/>
                <p:nvPr/>
              </p:nvSpPr>
              <p:spPr>
                <a:xfrm>
                  <a:off x="4907780" y="3347220"/>
                  <a:ext cx="37878" cy="32357"/>
                </a:xfrm>
                <a:custGeom>
                  <a:avLst/>
                  <a:gdLst/>
                  <a:ahLst/>
                  <a:cxnLst/>
                  <a:rect l="l" t="t" r="r" b="b"/>
                  <a:pathLst>
                    <a:path w="4816" h="4114" extrusionOk="0">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67"/>
                <p:cNvSpPr/>
                <p:nvPr/>
              </p:nvSpPr>
              <p:spPr>
                <a:xfrm>
                  <a:off x="4922912" y="3356926"/>
                  <a:ext cx="13040" cy="13040"/>
                </a:xfrm>
                <a:custGeom>
                  <a:avLst/>
                  <a:gdLst/>
                  <a:ahLst/>
                  <a:cxnLst/>
                  <a:rect l="l" t="t" r="r" b="b"/>
                  <a:pathLst>
                    <a:path w="1658" h="1658" extrusionOk="0">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5" name="Google Shape;3835;p67"/>
              <p:cNvGrpSpPr/>
              <p:nvPr/>
            </p:nvGrpSpPr>
            <p:grpSpPr>
              <a:xfrm>
                <a:off x="5065048" y="3738150"/>
                <a:ext cx="37783" cy="32364"/>
                <a:chOff x="5065048" y="3738150"/>
                <a:chExt cx="37783" cy="32364"/>
              </a:xfrm>
            </p:grpSpPr>
            <p:sp>
              <p:nvSpPr>
                <p:cNvPr id="3836" name="Google Shape;3836;p67"/>
                <p:cNvSpPr/>
                <p:nvPr/>
              </p:nvSpPr>
              <p:spPr>
                <a:xfrm>
                  <a:off x="5065048" y="3738150"/>
                  <a:ext cx="37783" cy="32364"/>
                </a:xfrm>
                <a:custGeom>
                  <a:avLst/>
                  <a:gdLst/>
                  <a:ahLst/>
                  <a:cxnLst/>
                  <a:rect l="l" t="t" r="r" b="b"/>
                  <a:pathLst>
                    <a:path w="4804" h="4115"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67"/>
                <p:cNvSpPr/>
                <p:nvPr/>
              </p:nvSpPr>
              <p:spPr>
                <a:xfrm>
                  <a:off x="5077994" y="3747761"/>
                  <a:ext cx="15227" cy="13072"/>
                </a:xfrm>
                <a:custGeom>
                  <a:avLst/>
                  <a:gdLst/>
                  <a:ahLst/>
                  <a:cxnLst/>
                  <a:rect l="l" t="t" r="r" b="b"/>
                  <a:pathLst>
                    <a:path w="1936" h="1662" extrusionOk="0">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8" name="Google Shape;3838;p67"/>
              <p:cNvGrpSpPr/>
              <p:nvPr/>
            </p:nvGrpSpPr>
            <p:grpSpPr>
              <a:xfrm>
                <a:off x="5071616" y="3284615"/>
                <a:ext cx="37783" cy="32357"/>
                <a:chOff x="5071616" y="3284615"/>
                <a:chExt cx="37783" cy="32357"/>
              </a:xfrm>
            </p:grpSpPr>
            <p:sp>
              <p:nvSpPr>
                <p:cNvPr id="3839" name="Google Shape;3839;p67"/>
                <p:cNvSpPr/>
                <p:nvPr/>
              </p:nvSpPr>
              <p:spPr>
                <a:xfrm>
                  <a:off x="5071616" y="3284615"/>
                  <a:ext cx="37783" cy="32357"/>
                </a:xfrm>
                <a:custGeom>
                  <a:avLst/>
                  <a:gdLst/>
                  <a:ahLst/>
                  <a:cxnLst/>
                  <a:rect l="l" t="t" r="r" b="b"/>
                  <a:pathLst>
                    <a:path w="4804" h="4114" extrusionOk="0">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67"/>
                <p:cNvSpPr/>
                <p:nvPr/>
              </p:nvSpPr>
              <p:spPr>
                <a:xfrm>
                  <a:off x="5086646" y="3294320"/>
                  <a:ext cx="13048" cy="13048"/>
                </a:xfrm>
                <a:custGeom>
                  <a:avLst/>
                  <a:gdLst/>
                  <a:ahLst/>
                  <a:cxnLst/>
                  <a:rect l="l" t="t" r="r" b="b"/>
                  <a:pathLst>
                    <a:path w="1659" h="1659" extrusionOk="0">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41" name="Google Shape;3841;p67"/>
              <p:cNvGrpSpPr/>
              <p:nvPr/>
            </p:nvGrpSpPr>
            <p:grpSpPr>
              <a:xfrm>
                <a:off x="5389291" y="3759921"/>
                <a:ext cx="37783" cy="32380"/>
                <a:chOff x="5389291" y="3759921"/>
                <a:chExt cx="37783" cy="32380"/>
              </a:xfrm>
            </p:grpSpPr>
            <p:sp>
              <p:nvSpPr>
                <p:cNvPr id="3842" name="Google Shape;3842;p67"/>
                <p:cNvSpPr/>
                <p:nvPr/>
              </p:nvSpPr>
              <p:spPr>
                <a:xfrm>
                  <a:off x="5389291" y="3759921"/>
                  <a:ext cx="37783" cy="32380"/>
                </a:xfrm>
                <a:custGeom>
                  <a:avLst/>
                  <a:gdLst/>
                  <a:ahLst/>
                  <a:cxnLst/>
                  <a:rect l="l" t="t" r="r" b="b"/>
                  <a:pathLst>
                    <a:path w="4804" h="4117" extrusionOk="0">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3" name="Google Shape;3843;p67"/>
                <p:cNvSpPr/>
                <p:nvPr/>
              </p:nvSpPr>
              <p:spPr>
                <a:xfrm>
                  <a:off x="5402229" y="3769555"/>
                  <a:ext cx="15235" cy="13064"/>
                </a:xfrm>
                <a:custGeom>
                  <a:avLst/>
                  <a:gdLst/>
                  <a:ahLst/>
                  <a:cxnLst/>
                  <a:rect l="l" t="t" r="r" b="b"/>
                  <a:pathLst>
                    <a:path w="1937" h="1661" extrusionOk="0">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44" name="Google Shape;3844;p67"/>
              <p:cNvGrpSpPr/>
              <p:nvPr/>
            </p:nvGrpSpPr>
            <p:grpSpPr>
              <a:xfrm>
                <a:off x="5431534" y="3632932"/>
                <a:ext cx="37878" cy="32451"/>
                <a:chOff x="5431534" y="3632932"/>
                <a:chExt cx="37878" cy="32451"/>
              </a:xfrm>
            </p:grpSpPr>
            <p:sp>
              <p:nvSpPr>
                <p:cNvPr id="3845" name="Google Shape;3845;p67"/>
                <p:cNvSpPr/>
                <p:nvPr/>
              </p:nvSpPr>
              <p:spPr>
                <a:xfrm>
                  <a:off x="5431534" y="3632932"/>
                  <a:ext cx="37878" cy="32451"/>
                </a:xfrm>
                <a:custGeom>
                  <a:avLst/>
                  <a:gdLst/>
                  <a:ahLst/>
                  <a:cxnLst/>
                  <a:rect l="l" t="t" r="r" b="b"/>
                  <a:pathLst>
                    <a:path w="4816" h="4126" extrusionOk="0">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67"/>
                <p:cNvSpPr/>
                <p:nvPr/>
              </p:nvSpPr>
              <p:spPr>
                <a:xfrm>
                  <a:off x="5444472" y="3642638"/>
                  <a:ext cx="15235" cy="13064"/>
                </a:xfrm>
                <a:custGeom>
                  <a:avLst/>
                  <a:gdLst/>
                  <a:ahLst/>
                  <a:cxnLst/>
                  <a:rect l="l" t="t" r="r" b="b"/>
                  <a:pathLst>
                    <a:path w="1937" h="1661" extrusionOk="0">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47" name="Google Shape;3847;p67"/>
              <p:cNvGrpSpPr/>
              <p:nvPr/>
            </p:nvGrpSpPr>
            <p:grpSpPr>
              <a:xfrm>
                <a:off x="5540755" y="3544829"/>
                <a:ext cx="37783" cy="32357"/>
                <a:chOff x="5540755" y="3544829"/>
                <a:chExt cx="37783" cy="32357"/>
              </a:xfrm>
            </p:grpSpPr>
            <p:sp>
              <p:nvSpPr>
                <p:cNvPr id="3848" name="Google Shape;3848;p67"/>
                <p:cNvSpPr/>
                <p:nvPr/>
              </p:nvSpPr>
              <p:spPr>
                <a:xfrm>
                  <a:off x="5540755" y="3544829"/>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67"/>
                <p:cNvSpPr/>
                <p:nvPr/>
              </p:nvSpPr>
              <p:spPr>
                <a:xfrm>
                  <a:off x="5553693" y="3554534"/>
                  <a:ext cx="15235" cy="13040"/>
                </a:xfrm>
                <a:custGeom>
                  <a:avLst/>
                  <a:gdLst/>
                  <a:ahLst/>
                  <a:cxnLst/>
                  <a:rect l="l" t="t" r="r" b="b"/>
                  <a:pathLst>
                    <a:path w="1937" h="1658" extrusionOk="0">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50" name="Google Shape;3850;p67"/>
              <p:cNvGrpSpPr/>
              <p:nvPr/>
            </p:nvGrpSpPr>
            <p:grpSpPr>
              <a:xfrm>
                <a:off x="5579293" y="3412107"/>
                <a:ext cx="37776" cy="32357"/>
                <a:chOff x="5579293" y="3412107"/>
                <a:chExt cx="37776" cy="32357"/>
              </a:xfrm>
            </p:grpSpPr>
            <p:sp>
              <p:nvSpPr>
                <p:cNvPr id="3851" name="Google Shape;3851;p67"/>
                <p:cNvSpPr/>
                <p:nvPr/>
              </p:nvSpPr>
              <p:spPr>
                <a:xfrm>
                  <a:off x="5579293" y="3412107"/>
                  <a:ext cx="37776" cy="32357"/>
                </a:xfrm>
                <a:custGeom>
                  <a:avLst/>
                  <a:gdLst/>
                  <a:ahLst/>
                  <a:cxnLst/>
                  <a:rect l="l" t="t" r="r" b="b"/>
                  <a:pathLst>
                    <a:path w="4803" h="4114" extrusionOk="0">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2" name="Google Shape;3852;p67"/>
                <p:cNvSpPr/>
                <p:nvPr/>
              </p:nvSpPr>
              <p:spPr>
                <a:xfrm>
                  <a:off x="5594418" y="3421812"/>
                  <a:ext cx="13040" cy="13040"/>
                </a:xfrm>
                <a:custGeom>
                  <a:avLst/>
                  <a:gdLst/>
                  <a:ahLst/>
                  <a:cxnLst/>
                  <a:rect l="l" t="t" r="r" b="b"/>
                  <a:pathLst>
                    <a:path w="1658" h="1658" extrusionOk="0">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53" name="Google Shape;3853;p67"/>
              <p:cNvGrpSpPr/>
              <p:nvPr/>
            </p:nvGrpSpPr>
            <p:grpSpPr>
              <a:xfrm>
                <a:off x="5801346" y="3284615"/>
                <a:ext cx="37783" cy="32357"/>
                <a:chOff x="5801346" y="3284615"/>
                <a:chExt cx="37783" cy="32357"/>
              </a:xfrm>
            </p:grpSpPr>
            <p:sp>
              <p:nvSpPr>
                <p:cNvPr id="3854" name="Google Shape;3854;p67"/>
                <p:cNvSpPr/>
                <p:nvPr/>
              </p:nvSpPr>
              <p:spPr>
                <a:xfrm>
                  <a:off x="5801346" y="3284615"/>
                  <a:ext cx="37783" cy="32357"/>
                </a:xfrm>
                <a:custGeom>
                  <a:avLst/>
                  <a:gdLst/>
                  <a:ahLst/>
                  <a:cxnLst/>
                  <a:rect l="l" t="t" r="r" b="b"/>
                  <a:pathLst>
                    <a:path w="4804" h="4114" extrusionOk="0">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5" name="Google Shape;3855;p67"/>
                <p:cNvSpPr/>
                <p:nvPr/>
              </p:nvSpPr>
              <p:spPr>
                <a:xfrm>
                  <a:off x="5816478" y="3294320"/>
                  <a:ext cx="13040" cy="13048"/>
                </a:xfrm>
                <a:custGeom>
                  <a:avLst/>
                  <a:gdLst/>
                  <a:ahLst/>
                  <a:cxnLst/>
                  <a:rect l="l" t="t" r="r" b="b"/>
                  <a:pathLst>
                    <a:path w="1658" h="1659" extrusionOk="0">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56" name="Google Shape;3856;p67"/>
              <p:cNvGrpSpPr/>
              <p:nvPr/>
            </p:nvGrpSpPr>
            <p:grpSpPr>
              <a:xfrm>
                <a:off x="5763578" y="3399067"/>
                <a:ext cx="37776" cy="32364"/>
                <a:chOff x="5763578" y="3399067"/>
                <a:chExt cx="37776" cy="32364"/>
              </a:xfrm>
            </p:grpSpPr>
            <p:sp>
              <p:nvSpPr>
                <p:cNvPr id="3857" name="Google Shape;3857;p67"/>
                <p:cNvSpPr/>
                <p:nvPr/>
              </p:nvSpPr>
              <p:spPr>
                <a:xfrm>
                  <a:off x="5763578" y="3399067"/>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3858;p67"/>
                <p:cNvSpPr/>
                <p:nvPr/>
              </p:nvSpPr>
              <p:spPr>
                <a:xfrm>
                  <a:off x="5776516" y="3408780"/>
                  <a:ext cx="15235" cy="13040"/>
                </a:xfrm>
                <a:custGeom>
                  <a:avLst/>
                  <a:gdLst/>
                  <a:ahLst/>
                  <a:cxnLst/>
                  <a:rect l="l" t="t" r="r" b="b"/>
                  <a:pathLst>
                    <a:path w="1937" h="1658" extrusionOk="0">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59" name="Google Shape;3859;p67"/>
              <p:cNvGrpSpPr/>
              <p:nvPr/>
            </p:nvGrpSpPr>
            <p:grpSpPr>
              <a:xfrm>
                <a:off x="5395858" y="3230952"/>
                <a:ext cx="37776" cy="32364"/>
                <a:chOff x="5395858" y="3230952"/>
                <a:chExt cx="37776" cy="32364"/>
              </a:xfrm>
            </p:grpSpPr>
            <p:sp>
              <p:nvSpPr>
                <p:cNvPr id="3860" name="Google Shape;3860;p67"/>
                <p:cNvSpPr/>
                <p:nvPr/>
              </p:nvSpPr>
              <p:spPr>
                <a:xfrm>
                  <a:off x="5395858" y="3230952"/>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67"/>
                <p:cNvSpPr/>
                <p:nvPr/>
              </p:nvSpPr>
              <p:spPr>
                <a:xfrm>
                  <a:off x="5408702" y="3240571"/>
                  <a:ext cx="15227" cy="13064"/>
                </a:xfrm>
                <a:custGeom>
                  <a:avLst/>
                  <a:gdLst/>
                  <a:ahLst/>
                  <a:cxnLst/>
                  <a:rect l="l" t="t" r="r" b="b"/>
                  <a:pathLst>
                    <a:path w="1936" h="1661" extrusionOk="0">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62" name="Google Shape;3862;p67"/>
              <p:cNvGrpSpPr/>
              <p:nvPr/>
            </p:nvGrpSpPr>
            <p:grpSpPr>
              <a:xfrm>
                <a:off x="5264088" y="3188237"/>
                <a:ext cx="37776" cy="32357"/>
                <a:chOff x="5264088" y="3188237"/>
                <a:chExt cx="37776" cy="32357"/>
              </a:xfrm>
            </p:grpSpPr>
            <p:sp>
              <p:nvSpPr>
                <p:cNvPr id="3863" name="Google Shape;3863;p67"/>
                <p:cNvSpPr/>
                <p:nvPr/>
              </p:nvSpPr>
              <p:spPr>
                <a:xfrm>
                  <a:off x="5264088" y="3188237"/>
                  <a:ext cx="37776" cy="32357"/>
                </a:xfrm>
                <a:custGeom>
                  <a:avLst/>
                  <a:gdLst/>
                  <a:ahLst/>
                  <a:cxnLst/>
                  <a:rect l="l" t="t" r="r" b="b"/>
                  <a:pathLst>
                    <a:path w="4803" h="4114" extrusionOk="0">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67"/>
                <p:cNvSpPr/>
                <p:nvPr/>
              </p:nvSpPr>
              <p:spPr>
                <a:xfrm>
                  <a:off x="5279212" y="3197943"/>
                  <a:ext cx="13048" cy="13048"/>
                </a:xfrm>
                <a:custGeom>
                  <a:avLst/>
                  <a:gdLst/>
                  <a:ahLst/>
                  <a:cxnLst/>
                  <a:rect l="l" t="t" r="r" b="b"/>
                  <a:pathLst>
                    <a:path w="1659" h="1659" extrusionOk="0">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65" name="Google Shape;3865;p67"/>
              <p:cNvGrpSpPr/>
              <p:nvPr/>
            </p:nvGrpSpPr>
            <p:grpSpPr>
              <a:xfrm>
                <a:off x="5585758" y="3237425"/>
                <a:ext cx="37878" cy="32357"/>
                <a:chOff x="5585758" y="3237425"/>
                <a:chExt cx="37878" cy="32357"/>
              </a:xfrm>
            </p:grpSpPr>
            <p:sp>
              <p:nvSpPr>
                <p:cNvPr id="3866" name="Google Shape;3866;p67"/>
                <p:cNvSpPr/>
                <p:nvPr/>
              </p:nvSpPr>
              <p:spPr>
                <a:xfrm>
                  <a:off x="5585758" y="3237425"/>
                  <a:ext cx="37878" cy="32357"/>
                </a:xfrm>
                <a:custGeom>
                  <a:avLst/>
                  <a:gdLst/>
                  <a:ahLst/>
                  <a:cxnLst/>
                  <a:rect l="l" t="t" r="r" b="b"/>
                  <a:pathLst>
                    <a:path w="4816" h="4114" extrusionOk="0">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67"/>
                <p:cNvSpPr/>
                <p:nvPr/>
              </p:nvSpPr>
              <p:spPr>
                <a:xfrm>
                  <a:off x="5598696" y="3247130"/>
                  <a:ext cx="15235" cy="13048"/>
                </a:xfrm>
                <a:custGeom>
                  <a:avLst/>
                  <a:gdLst/>
                  <a:ahLst/>
                  <a:cxnLst/>
                  <a:rect l="l" t="t" r="r" b="b"/>
                  <a:pathLst>
                    <a:path w="1937" h="1659" extrusionOk="0">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68" name="Google Shape;3868;p67"/>
              <p:cNvGrpSpPr/>
              <p:nvPr/>
            </p:nvGrpSpPr>
            <p:grpSpPr>
              <a:xfrm>
                <a:off x="4874196" y="3291088"/>
                <a:ext cx="37878" cy="32451"/>
                <a:chOff x="4874196" y="3291088"/>
                <a:chExt cx="37878" cy="32451"/>
              </a:xfrm>
            </p:grpSpPr>
            <p:sp>
              <p:nvSpPr>
                <p:cNvPr id="3869" name="Google Shape;3869;p67"/>
                <p:cNvSpPr/>
                <p:nvPr/>
              </p:nvSpPr>
              <p:spPr>
                <a:xfrm>
                  <a:off x="4874196"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0" name="Google Shape;3870;p67"/>
                <p:cNvSpPr/>
                <p:nvPr/>
              </p:nvSpPr>
              <p:spPr>
                <a:xfrm>
                  <a:off x="4889328" y="3300793"/>
                  <a:ext cx="13040" cy="13040"/>
                </a:xfrm>
                <a:custGeom>
                  <a:avLst/>
                  <a:gdLst/>
                  <a:ahLst/>
                  <a:cxnLst/>
                  <a:rect l="l" t="t" r="r" b="b"/>
                  <a:pathLst>
                    <a:path w="1658" h="1658" extrusionOk="0">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71" name="Google Shape;3871;p67"/>
              <p:cNvGrpSpPr/>
              <p:nvPr/>
            </p:nvGrpSpPr>
            <p:grpSpPr>
              <a:xfrm>
                <a:off x="5197770" y="3785466"/>
                <a:ext cx="37783" cy="32427"/>
                <a:chOff x="5197770" y="3785466"/>
                <a:chExt cx="37783" cy="32427"/>
              </a:xfrm>
            </p:grpSpPr>
            <p:sp>
              <p:nvSpPr>
                <p:cNvPr id="3872" name="Google Shape;3872;p67"/>
                <p:cNvSpPr/>
                <p:nvPr/>
              </p:nvSpPr>
              <p:spPr>
                <a:xfrm>
                  <a:off x="5197770" y="3785466"/>
                  <a:ext cx="37783" cy="32427"/>
                </a:xfrm>
                <a:custGeom>
                  <a:avLst/>
                  <a:gdLst/>
                  <a:ahLst/>
                  <a:cxnLst/>
                  <a:rect l="l" t="t" r="r" b="b"/>
                  <a:pathLst>
                    <a:path w="4804" h="4123" extrusionOk="0">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3873;p67"/>
                <p:cNvSpPr/>
                <p:nvPr/>
              </p:nvSpPr>
              <p:spPr>
                <a:xfrm>
                  <a:off x="5212808" y="3795148"/>
                  <a:ext cx="13040" cy="13040"/>
                </a:xfrm>
                <a:custGeom>
                  <a:avLst/>
                  <a:gdLst/>
                  <a:ahLst/>
                  <a:cxnLst/>
                  <a:rect l="l" t="t" r="r" b="b"/>
                  <a:pathLst>
                    <a:path w="1658" h="1658" extrusionOk="0">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74" name="Google Shape;3874;p67"/>
              <p:cNvGrpSpPr/>
              <p:nvPr/>
            </p:nvGrpSpPr>
            <p:grpSpPr>
              <a:xfrm>
                <a:off x="5177699" y="3492117"/>
                <a:ext cx="37776" cy="32357"/>
                <a:chOff x="5177699" y="3492117"/>
                <a:chExt cx="37776" cy="32357"/>
              </a:xfrm>
            </p:grpSpPr>
            <p:sp>
              <p:nvSpPr>
                <p:cNvPr id="3875" name="Google Shape;3875;p67"/>
                <p:cNvSpPr/>
                <p:nvPr/>
              </p:nvSpPr>
              <p:spPr>
                <a:xfrm>
                  <a:off x="5177699" y="3492117"/>
                  <a:ext cx="37776" cy="32357"/>
                </a:xfrm>
                <a:custGeom>
                  <a:avLst/>
                  <a:gdLst/>
                  <a:ahLst/>
                  <a:cxnLst/>
                  <a:rect l="l" t="t" r="r" b="b"/>
                  <a:pathLst>
                    <a:path w="4803" h="4114" extrusionOk="0">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67"/>
                <p:cNvSpPr/>
                <p:nvPr/>
              </p:nvSpPr>
              <p:spPr>
                <a:xfrm>
                  <a:off x="5192823" y="3501823"/>
                  <a:ext cx="13048" cy="13048"/>
                </a:xfrm>
                <a:custGeom>
                  <a:avLst/>
                  <a:gdLst/>
                  <a:ahLst/>
                  <a:cxnLst/>
                  <a:rect l="l" t="t" r="r" b="b"/>
                  <a:pathLst>
                    <a:path w="1659" h="1659" extrusionOk="0">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77" name="Google Shape;3877;p67"/>
              <p:cNvGrpSpPr/>
              <p:nvPr/>
            </p:nvGrpSpPr>
            <p:grpSpPr>
              <a:xfrm>
                <a:off x="5349431" y="3622346"/>
                <a:ext cx="37870" cy="32380"/>
                <a:chOff x="5349431" y="3622346"/>
                <a:chExt cx="37870" cy="32380"/>
              </a:xfrm>
            </p:grpSpPr>
            <p:sp>
              <p:nvSpPr>
                <p:cNvPr id="3878" name="Google Shape;3878;p67"/>
                <p:cNvSpPr/>
                <p:nvPr/>
              </p:nvSpPr>
              <p:spPr>
                <a:xfrm>
                  <a:off x="5349431" y="3622346"/>
                  <a:ext cx="37870" cy="32380"/>
                </a:xfrm>
                <a:custGeom>
                  <a:avLst/>
                  <a:gdLst/>
                  <a:ahLst/>
                  <a:cxnLst/>
                  <a:rect l="l" t="t" r="r" b="b"/>
                  <a:pathLst>
                    <a:path w="4815" h="4117" extrusionOk="0">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9" name="Google Shape;3879;p67"/>
                <p:cNvSpPr/>
                <p:nvPr/>
              </p:nvSpPr>
              <p:spPr>
                <a:xfrm>
                  <a:off x="5362369" y="3632075"/>
                  <a:ext cx="15227" cy="13040"/>
                </a:xfrm>
                <a:custGeom>
                  <a:avLst/>
                  <a:gdLst/>
                  <a:ahLst/>
                  <a:cxnLst/>
                  <a:rect l="l" t="t" r="r" b="b"/>
                  <a:pathLst>
                    <a:path w="1936" h="1658" extrusionOk="0">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80" name="Google Shape;3880;p67"/>
              <p:cNvGrpSpPr/>
              <p:nvPr/>
            </p:nvGrpSpPr>
            <p:grpSpPr>
              <a:xfrm>
                <a:off x="5068855" y="3563980"/>
                <a:ext cx="53954" cy="46223"/>
                <a:chOff x="5068855" y="3563980"/>
                <a:chExt cx="53954" cy="46223"/>
              </a:xfrm>
            </p:grpSpPr>
            <p:sp>
              <p:nvSpPr>
                <p:cNvPr id="3881" name="Google Shape;3881;p67"/>
                <p:cNvSpPr/>
                <p:nvPr/>
              </p:nvSpPr>
              <p:spPr>
                <a:xfrm>
                  <a:off x="5068855" y="3563980"/>
                  <a:ext cx="53954" cy="46223"/>
                </a:xfrm>
                <a:custGeom>
                  <a:avLst/>
                  <a:gdLst/>
                  <a:ahLst/>
                  <a:cxnLst/>
                  <a:rect l="l" t="t" r="r" b="b"/>
                  <a:pathLst>
                    <a:path w="6860" h="5877" extrusionOk="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67"/>
                <p:cNvSpPr/>
                <p:nvPr/>
              </p:nvSpPr>
              <p:spPr>
                <a:xfrm>
                  <a:off x="5086268" y="3573654"/>
                  <a:ext cx="26835" cy="26843"/>
                </a:xfrm>
                <a:custGeom>
                  <a:avLst/>
                  <a:gdLst/>
                  <a:ahLst/>
                  <a:cxnLst/>
                  <a:rect l="l" t="t" r="r" b="b"/>
                  <a:pathLst>
                    <a:path w="3412" h="3413" extrusionOk="0">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83" name="Google Shape;3883;p67"/>
              <p:cNvGrpSpPr/>
              <p:nvPr/>
            </p:nvGrpSpPr>
            <p:grpSpPr>
              <a:xfrm>
                <a:off x="5037654" y="3392507"/>
                <a:ext cx="37870" cy="32451"/>
                <a:chOff x="5037654" y="3392507"/>
                <a:chExt cx="37870" cy="32451"/>
              </a:xfrm>
            </p:grpSpPr>
            <p:sp>
              <p:nvSpPr>
                <p:cNvPr id="3884" name="Google Shape;3884;p67"/>
                <p:cNvSpPr/>
                <p:nvPr/>
              </p:nvSpPr>
              <p:spPr>
                <a:xfrm>
                  <a:off x="5037654" y="3392507"/>
                  <a:ext cx="37870" cy="32451"/>
                </a:xfrm>
                <a:custGeom>
                  <a:avLst/>
                  <a:gdLst/>
                  <a:ahLst/>
                  <a:cxnLst/>
                  <a:rect l="l" t="t" r="r" b="b"/>
                  <a:pathLst>
                    <a:path w="4815" h="4126" extrusionOk="0">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67"/>
                <p:cNvSpPr/>
                <p:nvPr/>
              </p:nvSpPr>
              <p:spPr>
                <a:xfrm>
                  <a:off x="5050592" y="3402213"/>
                  <a:ext cx="15227" cy="13064"/>
                </a:xfrm>
                <a:custGeom>
                  <a:avLst/>
                  <a:gdLst/>
                  <a:ahLst/>
                  <a:cxnLst/>
                  <a:rect l="l" t="t" r="r" b="b"/>
                  <a:pathLst>
                    <a:path w="1936" h="1661" extrusionOk="0">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86" name="Google Shape;3886;p67"/>
              <p:cNvGrpSpPr/>
              <p:nvPr/>
            </p:nvGrpSpPr>
            <p:grpSpPr>
              <a:xfrm>
                <a:off x="5456560" y="3368629"/>
                <a:ext cx="37870" cy="32451"/>
                <a:chOff x="5456560" y="3368629"/>
                <a:chExt cx="37870" cy="32451"/>
              </a:xfrm>
            </p:grpSpPr>
            <p:sp>
              <p:nvSpPr>
                <p:cNvPr id="3887" name="Google Shape;3887;p67"/>
                <p:cNvSpPr/>
                <p:nvPr/>
              </p:nvSpPr>
              <p:spPr>
                <a:xfrm>
                  <a:off x="5456560" y="3368629"/>
                  <a:ext cx="37870" cy="32451"/>
                </a:xfrm>
                <a:custGeom>
                  <a:avLst/>
                  <a:gdLst/>
                  <a:ahLst/>
                  <a:cxnLst/>
                  <a:rect l="l" t="t" r="r" b="b"/>
                  <a:pathLst>
                    <a:path w="4815" h="4126" extrusionOk="0">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67"/>
                <p:cNvSpPr/>
                <p:nvPr/>
              </p:nvSpPr>
              <p:spPr>
                <a:xfrm>
                  <a:off x="5469498" y="3378334"/>
                  <a:ext cx="15227" cy="13064"/>
                </a:xfrm>
                <a:custGeom>
                  <a:avLst/>
                  <a:gdLst/>
                  <a:ahLst/>
                  <a:cxnLst/>
                  <a:rect l="l" t="t" r="r" b="b"/>
                  <a:pathLst>
                    <a:path w="1936" h="1661" extrusionOk="0">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89" name="Google Shape;3889;p67"/>
              <p:cNvGrpSpPr/>
              <p:nvPr/>
            </p:nvGrpSpPr>
            <p:grpSpPr>
              <a:xfrm>
                <a:off x="4755749" y="3501516"/>
                <a:ext cx="46246" cy="39608"/>
                <a:chOff x="4755749" y="3501516"/>
                <a:chExt cx="46246" cy="39608"/>
              </a:xfrm>
            </p:grpSpPr>
            <p:sp>
              <p:nvSpPr>
                <p:cNvPr id="3890" name="Google Shape;3890;p67"/>
                <p:cNvSpPr/>
                <p:nvPr/>
              </p:nvSpPr>
              <p:spPr>
                <a:xfrm>
                  <a:off x="4755749" y="3501516"/>
                  <a:ext cx="46246" cy="39608"/>
                </a:xfrm>
                <a:custGeom>
                  <a:avLst/>
                  <a:gdLst/>
                  <a:ahLst/>
                  <a:cxnLst/>
                  <a:rect l="l" t="t" r="r" b="b"/>
                  <a:pathLst>
                    <a:path w="5880" h="5036" extrusionOk="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1" name="Google Shape;3891;p67"/>
                <p:cNvSpPr/>
                <p:nvPr/>
              </p:nvSpPr>
              <p:spPr>
                <a:xfrm>
                  <a:off x="4768687" y="3511245"/>
                  <a:ext cx="23697" cy="20221"/>
                </a:xfrm>
                <a:custGeom>
                  <a:avLst/>
                  <a:gdLst/>
                  <a:ahLst/>
                  <a:cxnLst/>
                  <a:rect l="l" t="t" r="r" b="b"/>
                  <a:pathLst>
                    <a:path w="3013" h="2571" extrusionOk="0">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92" name="Google Shape;3892;p67"/>
              <p:cNvGrpSpPr/>
              <p:nvPr/>
            </p:nvGrpSpPr>
            <p:grpSpPr>
              <a:xfrm>
                <a:off x="4681346" y="3485582"/>
                <a:ext cx="37783" cy="32427"/>
                <a:chOff x="4681346" y="3485582"/>
                <a:chExt cx="37783" cy="32427"/>
              </a:xfrm>
            </p:grpSpPr>
            <p:sp>
              <p:nvSpPr>
                <p:cNvPr id="3893" name="Google Shape;3893;p67"/>
                <p:cNvSpPr/>
                <p:nvPr/>
              </p:nvSpPr>
              <p:spPr>
                <a:xfrm>
                  <a:off x="4681346" y="3485582"/>
                  <a:ext cx="37783" cy="32427"/>
                </a:xfrm>
                <a:custGeom>
                  <a:avLst/>
                  <a:gdLst/>
                  <a:ahLst/>
                  <a:cxnLst/>
                  <a:rect l="l" t="t" r="r" b="b"/>
                  <a:pathLst>
                    <a:path w="4804" h="4123" extrusionOk="0">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4" name="Google Shape;3894;p67"/>
                <p:cNvSpPr/>
                <p:nvPr/>
              </p:nvSpPr>
              <p:spPr>
                <a:xfrm>
                  <a:off x="4696479" y="3495263"/>
                  <a:ext cx="13040" cy="13040"/>
                </a:xfrm>
                <a:custGeom>
                  <a:avLst/>
                  <a:gdLst/>
                  <a:ahLst/>
                  <a:cxnLst/>
                  <a:rect l="l" t="t" r="r" b="b"/>
                  <a:pathLst>
                    <a:path w="1658" h="1658" extrusionOk="0">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95" name="Google Shape;3895;p67"/>
              <p:cNvGrpSpPr/>
              <p:nvPr/>
            </p:nvGrpSpPr>
            <p:grpSpPr>
              <a:xfrm>
                <a:off x="4767067" y="3291088"/>
                <a:ext cx="37878" cy="32451"/>
                <a:chOff x="4767067" y="3291088"/>
                <a:chExt cx="37878" cy="32451"/>
              </a:xfrm>
            </p:grpSpPr>
            <p:sp>
              <p:nvSpPr>
                <p:cNvPr id="3896" name="Google Shape;3896;p67"/>
                <p:cNvSpPr/>
                <p:nvPr/>
              </p:nvSpPr>
              <p:spPr>
                <a:xfrm>
                  <a:off x="4767067"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7" name="Google Shape;3897;p67"/>
                <p:cNvSpPr/>
                <p:nvPr/>
              </p:nvSpPr>
              <p:spPr>
                <a:xfrm>
                  <a:off x="4780036" y="3300888"/>
                  <a:ext cx="15203" cy="13009"/>
                </a:xfrm>
                <a:custGeom>
                  <a:avLst/>
                  <a:gdLst/>
                  <a:ahLst/>
                  <a:cxnLst/>
                  <a:rect l="l" t="t" r="r" b="b"/>
                  <a:pathLst>
                    <a:path w="1933" h="1654" extrusionOk="0">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98" name="Google Shape;3898;p67"/>
              <p:cNvGrpSpPr/>
              <p:nvPr/>
            </p:nvGrpSpPr>
            <p:grpSpPr>
              <a:xfrm>
                <a:off x="4687819" y="3405539"/>
                <a:ext cx="37776" cy="32451"/>
                <a:chOff x="4687819" y="3405539"/>
                <a:chExt cx="37776" cy="32451"/>
              </a:xfrm>
            </p:grpSpPr>
            <p:sp>
              <p:nvSpPr>
                <p:cNvPr id="3899" name="Google Shape;3899;p67"/>
                <p:cNvSpPr/>
                <p:nvPr/>
              </p:nvSpPr>
              <p:spPr>
                <a:xfrm>
                  <a:off x="4687819" y="3405539"/>
                  <a:ext cx="37776" cy="32451"/>
                </a:xfrm>
                <a:custGeom>
                  <a:avLst/>
                  <a:gdLst/>
                  <a:ahLst/>
                  <a:cxnLst/>
                  <a:rect l="l" t="t" r="r" b="b"/>
                  <a:pathLst>
                    <a:path w="4803" h="4126" extrusionOk="0">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0" name="Google Shape;3900;p67"/>
                <p:cNvSpPr/>
                <p:nvPr/>
              </p:nvSpPr>
              <p:spPr>
                <a:xfrm>
                  <a:off x="4702944" y="3415245"/>
                  <a:ext cx="13040" cy="13048"/>
                </a:xfrm>
                <a:custGeom>
                  <a:avLst/>
                  <a:gdLst/>
                  <a:ahLst/>
                  <a:cxnLst/>
                  <a:rect l="l" t="t" r="r" b="b"/>
                  <a:pathLst>
                    <a:path w="1658" h="1659" extrusionOk="0">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01" name="Google Shape;3901;p67"/>
              <p:cNvGrpSpPr/>
              <p:nvPr/>
            </p:nvGrpSpPr>
            <p:grpSpPr>
              <a:xfrm>
                <a:off x="4923101" y="3444809"/>
                <a:ext cx="52813" cy="45318"/>
                <a:chOff x="4923101" y="3444809"/>
                <a:chExt cx="52813" cy="45318"/>
              </a:xfrm>
            </p:grpSpPr>
            <p:sp>
              <p:nvSpPr>
                <p:cNvPr id="3902" name="Google Shape;3902;p67"/>
                <p:cNvSpPr/>
                <p:nvPr/>
              </p:nvSpPr>
              <p:spPr>
                <a:xfrm>
                  <a:off x="4923101" y="3444809"/>
                  <a:ext cx="52813" cy="45318"/>
                </a:xfrm>
                <a:custGeom>
                  <a:avLst/>
                  <a:gdLst/>
                  <a:ahLst/>
                  <a:cxnLst/>
                  <a:rect l="l" t="t" r="r" b="b"/>
                  <a:pathLst>
                    <a:path w="6715" h="5762" extrusionOk="0">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3" name="Google Shape;3903;p67"/>
                <p:cNvSpPr/>
                <p:nvPr/>
              </p:nvSpPr>
              <p:spPr>
                <a:xfrm>
                  <a:off x="4936039" y="3454538"/>
                  <a:ext cx="30265" cy="25915"/>
                </a:xfrm>
                <a:custGeom>
                  <a:avLst/>
                  <a:gdLst/>
                  <a:ahLst/>
                  <a:cxnLst/>
                  <a:rect l="l" t="t" r="r" b="b"/>
                  <a:pathLst>
                    <a:path w="3848" h="3295" extrusionOk="0">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04" name="Google Shape;3904;p67"/>
              <p:cNvGrpSpPr/>
              <p:nvPr/>
            </p:nvGrpSpPr>
            <p:grpSpPr>
              <a:xfrm>
                <a:off x="4846040" y="3654750"/>
                <a:ext cx="31405" cy="26993"/>
                <a:chOff x="4846040" y="3654750"/>
                <a:chExt cx="31405" cy="26993"/>
              </a:xfrm>
            </p:grpSpPr>
            <p:sp>
              <p:nvSpPr>
                <p:cNvPr id="3905" name="Google Shape;3905;p67"/>
                <p:cNvSpPr/>
                <p:nvPr/>
              </p:nvSpPr>
              <p:spPr>
                <a:xfrm>
                  <a:off x="4846040" y="3654750"/>
                  <a:ext cx="31405" cy="26993"/>
                </a:xfrm>
                <a:custGeom>
                  <a:avLst/>
                  <a:gdLst/>
                  <a:ahLst/>
                  <a:cxnLst/>
                  <a:rect l="l" t="t" r="r" b="b"/>
                  <a:pathLst>
                    <a:path w="3993" h="3432" extrusionOk="0">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6" name="Google Shape;3906;p67"/>
                <p:cNvSpPr/>
                <p:nvPr/>
              </p:nvSpPr>
              <p:spPr>
                <a:xfrm>
                  <a:off x="4858883" y="3664424"/>
                  <a:ext cx="8856" cy="7676"/>
                </a:xfrm>
                <a:custGeom>
                  <a:avLst/>
                  <a:gdLst/>
                  <a:ahLst/>
                  <a:cxnLst/>
                  <a:rect l="l" t="t" r="r" b="b"/>
                  <a:pathLst>
                    <a:path w="1126" h="976" extrusionOk="0">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07" name="Google Shape;3907;p67"/>
              <p:cNvGrpSpPr/>
              <p:nvPr/>
            </p:nvGrpSpPr>
            <p:grpSpPr>
              <a:xfrm>
                <a:off x="4925673" y="3691700"/>
                <a:ext cx="40253" cy="34472"/>
                <a:chOff x="4925673" y="3691700"/>
                <a:chExt cx="40253" cy="34472"/>
              </a:xfrm>
            </p:grpSpPr>
            <p:sp>
              <p:nvSpPr>
                <p:cNvPr id="3908" name="Google Shape;3908;p67"/>
                <p:cNvSpPr/>
                <p:nvPr/>
              </p:nvSpPr>
              <p:spPr>
                <a:xfrm>
                  <a:off x="4925673" y="3691700"/>
                  <a:ext cx="40253" cy="34472"/>
                </a:xfrm>
                <a:custGeom>
                  <a:avLst/>
                  <a:gdLst/>
                  <a:ahLst/>
                  <a:cxnLst/>
                  <a:rect l="l" t="t" r="r" b="b"/>
                  <a:pathLst>
                    <a:path w="5118" h="4383" extrusionOk="0">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9" name="Google Shape;3909;p67"/>
                <p:cNvSpPr/>
                <p:nvPr/>
              </p:nvSpPr>
              <p:spPr>
                <a:xfrm>
                  <a:off x="4938516" y="3701334"/>
                  <a:ext cx="17704" cy="15187"/>
                </a:xfrm>
                <a:custGeom>
                  <a:avLst/>
                  <a:gdLst/>
                  <a:ahLst/>
                  <a:cxnLst/>
                  <a:rect l="l" t="t" r="r" b="b"/>
                  <a:pathLst>
                    <a:path w="2251" h="1931" extrusionOk="0">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10" name="Google Shape;3910;p67"/>
              <p:cNvGrpSpPr/>
              <p:nvPr/>
            </p:nvGrpSpPr>
            <p:grpSpPr>
              <a:xfrm>
                <a:off x="4894653" y="3740848"/>
                <a:ext cx="31405" cy="26906"/>
                <a:chOff x="4894653" y="3740848"/>
                <a:chExt cx="31405" cy="26906"/>
              </a:xfrm>
            </p:grpSpPr>
            <p:sp>
              <p:nvSpPr>
                <p:cNvPr id="3911" name="Google Shape;3911;p67"/>
                <p:cNvSpPr/>
                <p:nvPr/>
              </p:nvSpPr>
              <p:spPr>
                <a:xfrm>
                  <a:off x="4894653" y="3740848"/>
                  <a:ext cx="31405" cy="26906"/>
                </a:xfrm>
                <a:custGeom>
                  <a:avLst/>
                  <a:gdLst/>
                  <a:ahLst/>
                  <a:cxnLst/>
                  <a:rect l="l" t="t" r="r" b="b"/>
                  <a:pathLst>
                    <a:path w="3993" h="3421" extrusionOk="0">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2" name="Google Shape;3912;p67"/>
                <p:cNvSpPr/>
                <p:nvPr/>
              </p:nvSpPr>
              <p:spPr>
                <a:xfrm>
                  <a:off x="4907497" y="3750522"/>
                  <a:ext cx="8950" cy="7605"/>
                </a:xfrm>
                <a:custGeom>
                  <a:avLst/>
                  <a:gdLst/>
                  <a:ahLst/>
                  <a:cxnLst/>
                  <a:rect l="l" t="t" r="r" b="b"/>
                  <a:pathLst>
                    <a:path w="1138" h="967" extrusionOk="0">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13" name="Google Shape;3913;p67"/>
              <p:cNvGrpSpPr/>
              <p:nvPr/>
            </p:nvGrpSpPr>
            <p:grpSpPr>
              <a:xfrm>
                <a:off x="4962300" y="3696348"/>
                <a:ext cx="38255" cy="32773"/>
                <a:chOff x="4962300" y="3696348"/>
                <a:chExt cx="38255" cy="32773"/>
              </a:xfrm>
            </p:grpSpPr>
            <p:sp>
              <p:nvSpPr>
                <p:cNvPr id="3914" name="Google Shape;3914;p67"/>
                <p:cNvSpPr/>
                <p:nvPr/>
              </p:nvSpPr>
              <p:spPr>
                <a:xfrm>
                  <a:off x="4962300" y="3696348"/>
                  <a:ext cx="38255" cy="32773"/>
                </a:xfrm>
                <a:custGeom>
                  <a:avLst/>
                  <a:gdLst/>
                  <a:ahLst/>
                  <a:cxnLst/>
                  <a:rect l="l" t="t" r="r" b="b"/>
                  <a:pathLst>
                    <a:path w="4864" h="4167" extrusionOk="0">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5" name="Google Shape;3915;p67"/>
                <p:cNvSpPr/>
                <p:nvPr/>
              </p:nvSpPr>
              <p:spPr>
                <a:xfrm>
                  <a:off x="4975238" y="3706093"/>
                  <a:ext cx="15612" cy="13386"/>
                </a:xfrm>
                <a:custGeom>
                  <a:avLst/>
                  <a:gdLst/>
                  <a:ahLst/>
                  <a:cxnLst/>
                  <a:rect l="l" t="t" r="r" b="b"/>
                  <a:pathLst>
                    <a:path w="1985" h="1702" extrusionOk="0">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16" name="Google Shape;3916;p67"/>
              <p:cNvGrpSpPr/>
              <p:nvPr/>
            </p:nvGrpSpPr>
            <p:grpSpPr>
              <a:xfrm>
                <a:off x="4980185" y="3743349"/>
                <a:ext cx="31499" cy="26969"/>
                <a:chOff x="4980185" y="3743349"/>
                <a:chExt cx="31499" cy="26969"/>
              </a:xfrm>
            </p:grpSpPr>
            <p:sp>
              <p:nvSpPr>
                <p:cNvPr id="3917" name="Google Shape;3917;p67"/>
                <p:cNvSpPr/>
                <p:nvPr/>
              </p:nvSpPr>
              <p:spPr>
                <a:xfrm>
                  <a:off x="4980185" y="3743349"/>
                  <a:ext cx="31499" cy="26969"/>
                </a:xfrm>
                <a:custGeom>
                  <a:avLst/>
                  <a:gdLst/>
                  <a:ahLst/>
                  <a:cxnLst/>
                  <a:rect l="l" t="t" r="r" b="b"/>
                  <a:pathLst>
                    <a:path w="4005" h="3429" extrusionOk="0">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8" name="Google Shape;3918;p67"/>
                <p:cNvSpPr/>
                <p:nvPr/>
              </p:nvSpPr>
              <p:spPr>
                <a:xfrm>
                  <a:off x="4993123" y="3753094"/>
                  <a:ext cx="8856" cy="7605"/>
                </a:xfrm>
                <a:custGeom>
                  <a:avLst/>
                  <a:gdLst/>
                  <a:ahLst/>
                  <a:cxnLst/>
                  <a:rect l="l" t="t" r="r" b="b"/>
                  <a:pathLst>
                    <a:path w="1126" h="967" extrusionOk="0">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19" name="Google Shape;3919;p67"/>
              <p:cNvGrpSpPr/>
              <p:nvPr/>
            </p:nvGrpSpPr>
            <p:grpSpPr>
              <a:xfrm>
                <a:off x="5013768" y="3734312"/>
                <a:ext cx="31499" cy="26969"/>
                <a:chOff x="5013768" y="3734312"/>
                <a:chExt cx="31499" cy="26969"/>
              </a:xfrm>
            </p:grpSpPr>
            <p:sp>
              <p:nvSpPr>
                <p:cNvPr id="3920" name="Google Shape;3920;p67"/>
                <p:cNvSpPr/>
                <p:nvPr/>
              </p:nvSpPr>
              <p:spPr>
                <a:xfrm>
                  <a:off x="5013768" y="3734312"/>
                  <a:ext cx="31499" cy="26969"/>
                </a:xfrm>
                <a:custGeom>
                  <a:avLst/>
                  <a:gdLst/>
                  <a:ahLst/>
                  <a:cxnLst/>
                  <a:rect l="l" t="t" r="r" b="b"/>
                  <a:pathLst>
                    <a:path w="4005" h="3429" extrusionOk="0">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1" name="Google Shape;3921;p67"/>
                <p:cNvSpPr/>
                <p:nvPr/>
              </p:nvSpPr>
              <p:spPr>
                <a:xfrm>
                  <a:off x="5028043" y="3743963"/>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22" name="Google Shape;3922;p67"/>
              <p:cNvGrpSpPr/>
              <p:nvPr/>
            </p:nvGrpSpPr>
            <p:grpSpPr>
              <a:xfrm>
                <a:off x="5036703" y="3764545"/>
                <a:ext cx="31499" cy="26898"/>
                <a:chOff x="5036703" y="3764545"/>
                <a:chExt cx="31499" cy="26898"/>
              </a:xfrm>
            </p:grpSpPr>
            <p:sp>
              <p:nvSpPr>
                <p:cNvPr id="3923" name="Google Shape;3923;p67"/>
                <p:cNvSpPr/>
                <p:nvPr/>
              </p:nvSpPr>
              <p:spPr>
                <a:xfrm>
                  <a:off x="5036703" y="3764545"/>
                  <a:ext cx="31499" cy="26898"/>
                </a:xfrm>
                <a:custGeom>
                  <a:avLst/>
                  <a:gdLst/>
                  <a:ahLst/>
                  <a:cxnLst/>
                  <a:rect l="l" t="t" r="r" b="b"/>
                  <a:pathLst>
                    <a:path w="4005" h="3420" extrusionOk="0">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4" name="Google Shape;3924;p67"/>
                <p:cNvSpPr/>
                <p:nvPr/>
              </p:nvSpPr>
              <p:spPr>
                <a:xfrm>
                  <a:off x="5049641" y="3774211"/>
                  <a:ext cx="8856" cy="7605"/>
                </a:xfrm>
                <a:custGeom>
                  <a:avLst/>
                  <a:gdLst/>
                  <a:ahLst/>
                  <a:cxnLst/>
                  <a:rect l="l" t="t" r="r" b="b"/>
                  <a:pathLst>
                    <a:path w="1126" h="967" extrusionOk="0">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25" name="Google Shape;3925;p67"/>
              <p:cNvGrpSpPr/>
              <p:nvPr/>
            </p:nvGrpSpPr>
            <p:grpSpPr>
              <a:xfrm>
                <a:off x="4953546" y="3768352"/>
                <a:ext cx="31405" cy="26898"/>
                <a:chOff x="4953546" y="3768352"/>
                <a:chExt cx="31405" cy="26898"/>
              </a:xfrm>
            </p:grpSpPr>
            <p:sp>
              <p:nvSpPr>
                <p:cNvPr id="3926" name="Google Shape;3926;p67"/>
                <p:cNvSpPr/>
                <p:nvPr/>
              </p:nvSpPr>
              <p:spPr>
                <a:xfrm>
                  <a:off x="4953546" y="3768352"/>
                  <a:ext cx="31405" cy="26898"/>
                </a:xfrm>
                <a:custGeom>
                  <a:avLst/>
                  <a:gdLst/>
                  <a:ahLst/>
                  <a:cxnLst/>
                  <a:rect l="l" t="t" r="r" b="b"/>
                  <a:pathLst>
                    <a:path w="3993" h="3420" extrusionOk="0">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7" name="Google Shape;3927;p67"/>
                <p:cNvSpPr/>
                <p:nvPr/>
              </p:nvSpPr>
              <p:spPr>
                <a:xfrm>
                  <a:off x="4966390" y="3778018"/>
                  <a:ext cx="8950" cy="7684"/>
                </a:xfrm>
                <a:custGeom>
                  <a:avLst/>
                  <a:gdLst/>
                  <a:ahLst/>
                  <a:cxnLst/>
                  <a:rect l="l" t="t" r="r" b="b"/>
                  <a:pathLst>
                    <a:path w="1138" h="977" extrusionOk="0">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28" name="Google Shape;3928;p67"/>
              <p:cNvGrpSpPr/>
              <p:nvPr/>
            </p:nvGrpSpPr>
            <p:grpSpPr>
              <a:xfrm>
                <a:off x="4964770" y="3814016"/>
                <a:ext cx="31499" cy="26993"/>
                <a:chOff x="4964770" y="3814016"/>
                <a:chExt cx="31499" cy="26993"/>
              </a:xfrm>
            </p:grpSpPr>
            <p:sp>
              <p:nvSpPr>
                <p:cNvPr id="3929" name="Google Shape;3929;p67"/>
                <p:cNvSpPr/>
                <p:nvPr/>
              </p:nvSpPr>
              <p:spPr>
                <a:xfrm>
                  <a:off x="4964770" y="3814016"/>
                  <a:ext cx="31499" cy="26993"/>
                </a:xfrm>
                <a:custGeom>
                  <a:avLst/>
                  <a:gdLst/>
                  <a:ahLst/>
                  <a:cxnLst/>
                  <a:rect l="l" t="t" r="r" b="b"/>
                  <a:pathLst>
                    <a:path w="4005" h="3432" extrusionOk="0">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0" name="Google Shape;3930;p67"/>
                <p:cNvSpPr/>
                <p:nvPr/>
              </p:nvSpPr>
              <p:spPr>
                <a:xfrm>
                  <a:off x="4977715" y="3823690"/>
                  <a:ext cx="8856" cy="7676"/>
                </a:xfrm>
                <a:custGeom>
                  <a:avLst/>
                  <a:gdLst/>
                  <a:ahLst/>
                  <a:cxnLst/>
                  <a:rect l="l" t="t" r="r" b="b"/>
                  <a:pathLst>
                    <a:path w="1126" h="976" extrusionOk="0">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31" name="Google Shape;3931;p67"/>
              <p:cNvGrpSpPr/>
              <p:nvPr/>
            </p:nvGrpSpPr>
            <p:grpSpPr>
              <a:xfrm>
                <a:off x="4923290" y="3800504"/>
                <a:ext cx="31468" cy="26898"/>
                <a:chOff x="4923290" y="3800504"/>
                <a:chExt cx="31468" cy="26898"/>
              </a:xfrm>
            </p:grpSpPr>
            <p:sp>
              <p:nvSpPr>
                <p:cNvPr id="3932" name="Google Shape;3932;p67"/>
                <p:cNvSpPr/>
                <p:nvPr/>
              </p:nvSpPr>
              <p:spPr>
                <a:xfrm>
                  <a:off x="4923290" y="3800504"/>
                  <a:ext cx="31468" cy="26898"/>
                </a:xfrm>
                <a:custGeom>
                  <a:avLst/>
                  <a:gdLst/>
                  <a:ahLst/>
                  <a:cxnLst/>
                  <a:rect l="l" t="t" r="r" b="b"/>
                  <a:pathLst>
                    <a:path w="4001" h="3420" extrusionOk="0">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3" name="Google Shape;3933;p67"/>
                <p:cNvSpPr/>
                <p:nvPr/>
              </p:nvSpPr>
              <p:spPr>
                <a:xfrm>
                  <a:off x="4937470" y="3810178"/>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34" name="Google Shape;3934;p67"/>
              <p:cNvGrpSpPr/>
              <p:nvPr/>
            </p:nvGrpSpPr>
            <p:grpSpPr>
              <a:xfrm>
                <a:off x="5108534" y="3650943"/>
                <a:ext cx="31405" cy="26993"/>
                <a:chOff x="5108534" y="3650943"/>
                <a:chExt cx="31405" cy="26993"/>
              </a:xfrm>
            </p:grpSpPr>
            <p:sp>
              <p:nvSpPr>
                <p:cNvPr id="3935" name="Google Shape;3935;p67"/>
                <p:cNvSpPr/>
                <p:nvPr/>
              </p:nvSpPr>
              <p:spPr>
                <a:xfrm>
                  <a:off x="5108534" y="3650943"/>
                  <a:ext cx="31405" cy="26993"/>
                </a:xfrm>
                <a:custGeom>
                  <a:avLst/>
                  <a:gdLst/>
                  <a:ahLst/>
                  <a:cxnLst/>
                  <a:rect l="l" t="t" r="r" b="b"/>
                  <a:pathLst>
                    <a:path w="3993" h="3432" extrusionOk="0">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3936;p67"/>
                <p:cNvSpPr/>
                <p:nvPr/>
              </p:nvSpPr>
              <p:spPr>
                <a:xfrm>
                  <a:off x="5122707" y="3660617"/>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37" name="Google Shape;3937;p67"/>
              <p:cNvGrpSpPr/>
              <p:nvPr/>
            </p:nvGrpSpPr>
            <p:grpSpPr>
              <a:xfrm>
                <a:off x="5119380" y="3760739"/>
                <a:ext cx="31499" cy="26993"/>
                <a:chOff x="5119380" y="3760739"/>
                <a:chExt cx="31499" cy="26993"/>
              </a:xfrm>
            </p:grpSpPr>
            <p:sp>
              <p:nvSpPr>
                <p:cNvPr id="3938" name="Google Shape;3938;p67"/>
                <p:cNvSpPr/>
                <p:nvPr/>
              </p:nvSpPr>
              <p:spPr>
                <a:xfrm>
                  <a:off x="5119380" y="3760739"/>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9" name="Google Shape;3939;p67"/>
                <p:cNvSpPr/>
                <p:nvPr/>
              </p:nvSpPr>
              <p:spPr>
                <a:xfrm>
                  <a:off x="5132318" y="3770405"/>
                  <a:ext cx="8856" cy="7653"/>
                </a:xfrm>
                <a:custGeom>
                  <a:avLst/>
                  <a:gdLst/>
                  <a:ahLst/>
                  <a:cxnLst/>
                  <a:rect l="l" t="t" r="r" b="b"/>
                  <a:pathLst>
                    <a:path w="1126" h="973" extrusionOk="0">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40" name="Google Shape;3940;p67"/>
              <p:cNvGrpSpPr/>
              <p:nvPr/>
            </p:nvGrpSpPr>
            <p:grpSpPr>
              <a:xfrm>
                <a:off x="5119380" y="3788235"/>
                <a:ext cx="31499" cy="26993"/>
                <a:chOff x="5119380" y="3788235"/>
                <a:chExt cx="31499" cy="26993"/>
              </a:xfrm>
            </p:grpSpPr>
            <p:sp>
              <p:nvSpPr>
                <p:cNvPr id="3941" name="Google Shape;3941;p67"/>
                <p:cNvSpPr/>
                <p:nvPr/>
              </p:nvSpPr>
              <p:spPr>
                <a:xfrm>
                  <a:off x="5119380" y="3788235"/>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2" name="Google Shape;3942;p67"/>
                <p:cNvSpPr/>
                <p:nvPr/>
              </p:nvSpPr>
              <p:spPr>
                <a:xfrm>
                  <a:off x="5132318" y="3797901"/>
                  <a:ext cx="8856" cy="7605"/>
                </a:xfrm>
                <a:custGeom>
                  <a:avLst/>
                  <a:gdLst/>
                  <a:ahLst/>
                  <a:cxnLst/>
                  <a:rect l="l" t="t" r="r" b="b"/>
                  <a:pathLst>
                    <a:path w="1126" h="967" extrusionOk="0">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43" name="Google Shape;3943;p67"/>
              <p:cNvGrpSpPr/>
              <p:nvPr/>
            </p:nvGrpSpPr>
            <p:grpSpPr>
              <a:xfrm>
                <a:off x="5158005" y="3875284"/>
                <a:ext cx="31405" cy="27001"/>
                <a:chOff x="5158005" y="3875284"/>
                <a:chExt cx="31405" cy="27001"/>
              </a:xfrm>
            </p:grpSpPr>
            <p:sp>
              <p:nvSpPr>
                <p:cNvPr id="3944" name="Google Shape;3944;p67"/>
                <p:cNvSpPr/>
                <p:nvPr/>
              </p:nvSpPr>
              <p:spPr>
                <a:xfrm>
                  <a:off x="5158005" y="3875284"/>
                  <a:ext cx="31405" cy="27001"/>
                </a:xfrm>
                <a:custGeom>
                  <a:avLst/>
                  <a:gdLst/>
                  <a:ahLst/>
                  <a:cxnLst/>
                  <a:rect l="l" t="t" r="r" b="b"/>
                  <a:pathLst>
                    <a:path w="3993" h="3433" extrusionOk="0">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5" name="Google Shape;3945;p67"/>
                <p:cNvSpPr/>
                <p:nvPr/>
              </p:nvSpPr>
              <p:spPr>
                <a:xfrm>
                  <a:off x="5170848" y="3884958"/>
                  <a:ext cx="8950" cy="7645"/>
                </a:xfrm>
                <a:custGeom>
                  <a:avLst/>
                  <a:gdLst/>
                  <a:ahLst/>
                  <a:cxnLst/>
                  <a:rect l="l" t="t" r="r" b="b"/>
                  <a:pathLst>
                    <a:path w="1138" h="972" extrusionOk="0">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46" name="Google Shape;3946;p67"/>
              <p:cNvGrpSpPr/>
              <p:nvPr/>
            </p:nvGrpSpPr>
            <p:grpSpPr>
              <a:xfrm>
                <a:off x="5233163" y="3764545"/>
                <a:ext cx="31499" cy="26898"/>
                <a:chOff x="5233163" y="3764545"/>
                <a:chExt cx="31499" cy="26898"/>
              </a:xfrm>
            </p:grpSpPr>
            <p:sp>
              <p:nvSpPr>
                <p:cNvPr id="3947" name="Google Shape;3947;p67"/>
                <p:cNvSpPr/>
                <p:nvPr/>
              </p:nvSpPr>
              <p:spPr>
                <a:xfrm>
                  <a:off x="5233163" y="3764545"/>
                  <a:ext cx="31499" cy="26898"/>
                </a:xfrm>
                <a:custGeom>
                  <a:avLst/>
                  <a:gdLst/>
                  <a:ahLst/>
                  <a:cxnLst/>
                  <a:rect l="l" t="t" r="r" b="b"/>
                  <a:pathLst>
                    <a:path w="4005" h="3420" extrusionOk="0">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8" name="Google Shape;3948;p67"/>
                <p:cNvSpPr/>
                <p:nvPr/>
              </p:nvSpPr>
              <p:spPr>
                <a:xfrm>
                  <a:off x="5246108" y="3774211"/>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49" name="Google Shape;3949;p67"/>
              <p:cNvGrpSpPr/>
              <p:nvPr/>
            </p:nvGrpSpPr>
            <p:grpSpPr>
              <a:xfrm>
                <a:off x="5276168" y="3805545"/>
                <a:ext cx="31499" cy="26906"/>
                <a:chOff x="5276168" y="3805545"/>
                <a:chExt cx="31499" cy="26906"/>
              </a:xfrm>
            </p:grpSpPr>
            <p:sp>
              <p:nvSpPr>
                <p:cNvPr id="3950" name="Google Shape;3950;p67"/>
                <p:cNvSpPr/>
                <p:nvPr/>
              </p:nvSpPr>
              <p:spPr>
                <a:xfrm>
                  <a:off x="5276168" y="3805545"/>
                  <a:ext cx="31499" cy="26906"/>
                </a:xfrm>
                <a:custGeom>
                  <a:avLst/>
                  <a:gdLst/>
                  <a:ahLst/>
                  <a:cxnLst/>
                  <a:rect l="l" t="t" r="r" b="b"/>
                  <a:pathLst>
                    <a:path w="4005" h="3421" extrusionOk="0">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1" name="Google Shape;3951;p67"/>
                <p:cNvSpPr/>
                <p:nvPr/>
              </p:nvSpPr>
              <p:spPr>
                <a:xfrm>
                  <a:off x="5289106" y="3815219"/>
                  <a:ext cx="8856" cy="7605"/>
                </a:xfrm>
                <a:custGeom>
                  <a:avLst/>
                  <a:gdLst/>
                  <a:ahLst/>
                  <a:cxnLst/>
                  <a:rect l="l" t="t" r="r" b="b"/>
                  <a:pathLst>
                    <a:path w="1126" h="967" extrusionOk="0">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2" name="Google Shape;3952;p67"/>
              <p:cNvGrpSpPr/>
              <p:nvPr/>
            </p:nvGrpSpPr>
            <p:grpSpPr>
              <a:xfrm>
                <a:off x="5294053" y="3851933"/>
                <a:ext cx="31405" cy="26945"/>
                <a:chOff x="5294053" y="3851933"/>
                <a:chExt cx="31405" cy="26945"/>
              </a:xfrm>
            </p:grpSpPr>
            <p:sp>
              <p:nvSpPr>
                <p:cNvPr id="3953" name="Google Shape;3953;p67"/>
                <p:cNvSpPr/>
                <p:nvPr/>
              </p:nvSpPr>
              <p:spPr>
                <a:xfrm>
                  <a:off x="5294053" y="3851933"/>
                  <a:ext cx="31405" cy="26945"/>
                </a:xfrm>
                <a:custGeom>
                  <a:avLst/>
                  <a:gdLst/>
                  <a:ahLst/>
                  <a:cxnLst/>
                  <a:rect l="l" t="t" r="r" b="b"/>
                  <a:pathLst>
                    <a:path w="3993" h="3426" extrusionOk="0">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4" name="Google Shape;3954;p67"/>
                <p:cNvSpPr/>
                <p:nvPr/>
              </p:nvSpPr>
              <p:spPr>
                <a:xfrm>
                  <a:off x="5308234" y="3861552"/>
                  <a:ext cx="7621" cy="7621"/>
                </a:xfrm>
                <a:custGeom>
                  <a:avLst/>
                  <a:gdLst/>
                  <a:ahLst/>
                  <a:cxnLst/>
                  <a:rect l="l" t="t" r="r" b="b"/>
                  <a:pathLst>
                    <a:path w="969" h="969" extrusionOk="0">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5" name="Google Shape;3955;p67"/>
              <p:cNvGrpSpPr/>
              <p:nvPr/>
            </p:nvGrpSpPr>
            <p:grpSpPr>
              <a:xfrm>
                <a:off x="5341723" y="3851902"/>
                <a:ext cx="31405" cy="26977"/>
                <a:chOff x="5341723" y="3851902"/>
                <a:chExt cx="31405" cy="26977"/>
              </a:xfrm>
            </p:grpSpPr>
            <p:sp>
              <p:nvSpPr>
                <p:cNvPr id="3956" name="Google Shape;3956;p67"/>
                <p:cNvSpPr/>
                <p:nvPr/>
              </p:nvSpPr>
              <p:spPr>
                <a:xfrm>
                  <a:off x="5341723" y="3851902"/>
                  <a:ext cx="31405" cy="26977"/>
                </a:xfrm>
                <a:custGeom>
                  <a:avLst/>
                  <a:gdLst/>
                  <a:ahLst/>
                  <a:cxnLst/>
                  <a:rect l="l" t="t" r="r" b="b"/>
                  <a:pathLst>
                    <a:path w="3993" h="3430" extrusionOk="0">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7" name="Google Shape;3957;p67"/>
                <p:cNvSpPr/>
                <p:nvPr/>
              </p:nvSpPr>
              <p:spPr>
                <a:xfrm>
                  <a:off x="5354567" y="3861647"/>
                  <a:ext cx="8950" cy="7590"/>
                </a:xfrm>
                <a:custGeom>
                  <a:avLst/>
                  <a:gdLst/>
                  <a:ahLst/>
                  <a:cxnLst/>
                  <a:rect l="l" t="t" r="r" b="b"/>
                  <a:pathLst>
                    <a:path w="1138" h="965" extrusionOk="0">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8" name="Google Shape;3958;p67"/>
              <p:cNvGrpSpPr/>
              <p:nvPr/>
            </p:nvGrpSpPr>
            <p:grpSpPr>
              <a:xfrm>
                <a:off x="5054871" y="3507855"/>
                <a:ext cx="31405" cy="26993"/>
                <a:chOff x="5054871" y="3507855"/>
                <a:chExt cx="31405" cy="26993"/>
              </a:xfrm>
            </p:grpSpPr>
            <p:sp>
              <p:nvSpPr>
                <p:cNvPr id="3959" name="Google Shape;3959;p67"/>
                <p:cNvSpPr/>
                <p:nvPr/>
              </p:nvSpPr>
              <p:spPr>
                <a:xfrm>
                  <a:off x="5054871" y="3507855"/>
                  <a:ext cx="31405" cy="26993"/>
                </a:xfrm>
                <a:custGeom>
                  <a:avLst/>
                  <a:gdLst/>
                  <a:ahLst/>
                  <a:cxnLst/>
                  <a:rect l="l" t="t" r="r" b="b"/>
                  <a:pathLst>
                    <a:path w="3993" h="3432" extrusionOk="0">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0" name="Google Shape;3960;p67"/>
                <p:cNvSpPr/>
                <p:nvPr/>
              </p:nvSpPr>
              <p:spPr>
                <a:xfrm>
                  <a:off x="5067715" y="3517521"/>
                  <a:ext cx="8950" cy="7605"/>
                </a:xfrm>
                <a:custGeom>
                  <a:avLst/>
                  <a:gdLst/>
                  <a:ahLst/>
                  <a:cxnLst/>
                  <a:rect l="l" t="t" r="r" b="b"/>
                  <a:pathLst>
                    <a:path w="1138" h="967" extrusionOk="0">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1" name="Google Shape;3961;p67"/>
              <p:cNvGrpSpPr/>
              <p:nvPr/>
            </p:nvGrpSpPr>
            <p:grpSpPr>
              <a:xfrm>
                <a:off x="4876579" y="3675325"/>
                <a:ext cx="31405" cy="26969"/>
                <a:chOff x="4876579" y="3675325"/>
                <a:chExt cx="31405" cy="26969"/>
              </a:xfrm>
            </p:grpSpPr>
            <p:sp>
              <p:nvSpPr>
                <p:cNvPr id="3962" name="Google Shape;3962;p67"/>
                <p:cNvSpPr/>
                <p:nvPr/>
              </p:nvSpPr>
              <p:spPr>
                <a:xfrm>
                  <a:off x="4876579" y="3675325"/>
                  <a:ext cx="31405" cy="26969"/>
                </a:xfrm>
                <a:custGeom>
                  <a:avLst/>
                  <a:gdLst/>
                  <a:ahLst/>
                  <a:cxnLst/>
                  <a:rect l="l" t="t" r="r" b="b"/>
                  <a:pathLst>
                    <a:path w="3993" h="3429" extrusionOk="0">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3" name="Google Shape;3963;p67"/>
                <p:cNvSpPr/>
                <p:nvPr/>
              </p:nvSpPr>
              <p:spPr>
                <a:xfrm>
                  <a:off x="4889517" y="3684975"/>
                  <a:ext cx="8856" cy="7676"/>
                </a:xfrm>
                <a:custGeom>
                  <a:avLst/>
                  <a:gdLst/>
                  <a:ahLst/>
                  <a:cxnLst/>
                  <a:rect l="l" t="t" r="r" b="b"/>
                  <a:pathLst>
                    <a:path w="1126" h="976" extrusionOk="0">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4" name="Google Shape;3964;p67"/>
              <p:cNvGrpSpPr/>
              <p:nvPr/>
            </p:nvGrpSpPr>
            <p:grpSpPr>
              <a:xfrm>
                <a:off x="4842233" y="3688333"/>
                <a:ext cx="31405" cy="26993"/>
                <a:chOff x="4842233" y="3688333"/>
                <a:chExt cx="31405" cy="26993"/>
              </a:xfrm>
            </p:grpSpPr>
            <p:sp>
              <p:nvSpPr>
                <p:cNvPr id="3965" name="Google Shape;3965;p67"/>
                <p:cNvSpPr/>
                <p:nvPr/>
              </p:nvSpPr>
              <p:spPr>
                <a:xfrm>
                  <a:off x="4842233" y="3688333"/>
                  <a:ext cx="31405" cy="26993"/>
                </a:xfrm>
                <a:custGeom>
                  <a:avLst/>
                  <a:gdLst/>
                  <a:ahLst/>
                  <a:cxnLst/>
                  <a:rect l="l" t="t" r="r" b="b"/>
                  <a:pathLst>
                    <a:path w="3993" h="3432" extrusionOk="0">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6" name="Google Shape;3966;p67"/>
                <p:cNvSpPr/>
                <p:nvPr/>
              </p:nvSpPr>
              <p:spPr>
                <a:xfrm>
                  <a:off x="4855076" y="3698094"/>
                  <a:ext cx="8856" cy="7590"/>
                </a:xfrm>
                <a:custGeom>
                  <a:avLst/>
                  <a:gdLst/>
                  <a:ahLst/>
                  <a:cxnLst/>
                  <a:rect l="l" t="t" r="r" b="b"/>
                  <a:pathLst>
                    <a:path w="1126" h="965" extrusionOk="0">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7" name="Google Shape;3967;p67"/>
              <p:cNvGrpSpPr/>
              <p:nvPr/>
            </p:nvGrpSpPr>
            <p:grpSpPr>
              <a:xfrm>
                <a:off x="5187876" y="3608032"/>
                <a:ext cx="31405" cy="27001"/>
                <a:chOff x="5187876" y="3608032"/>
                <a:chExt cx="31405" cy="27001"/>
              </a:xfrm>
            </p:grpSpPr>
            <p:sp>
              <p:nvSpPr>
                <p:cNvPr id="3968" name="Google Shape;3968;p67"/>
                <p:cNvSpPr/>
                <p:nvPr/>
              </p:nvSpPr>
              <p:spPr>
                <a:xfrm>
                  <a:off x="5187876" y="3608032"/>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9" name="Google Shape;3969;p67"/>
                <p:cNvSpPr/>
                <p:nvPr/>
              </p:nvSpPr>
              <p:spPr>
                <a:xfrm>
                  <a:off x="5202057" y="3617706"/>
                  <a:ext cx="7621" cy="7621"/>
                </a:xfrm>
                <a:custGeom>
                  <a:avLst/>
                  <a:gdLst/>
                  <a:ahLst/>
                  <a:cxnLst/>
                  <a:rect l="l" t="t" r="r" b="b"/>
                  <a:pathLst>
                    <a:path w="969"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70" name="Google Shape;3970;p67"/>
              <p:cNvSpPr/>
              <p:nvPr/>
            </p:nvSpPr>
            <p:spPr>
              <a:xfrm>
                <a:off x="5142589" y="3410030"/>
                <a:ext cx="42542" cy="36525"/>
              </a:xfrm>
              <a:custGeom>
                <a:avLst/>
                <a:gdLst/>
                <a:ahLst/>
                <a:cxnLst/>
                <a:rect l="l" t="t" r="r" b="b"/>
                <a:pathLst>
                  <a:path w="5409" h="4644" extrusionOk="0">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3971;p67"/>
              <p:cNvSpPr/>
              <p:nvPr/>
            </p:nvSpPr>
            <p:spPr>
              <a:xfrm>
                <a:off x="5158382" y="3419720"/>
                <a:ext cx="17138" cy="17130"/>
              </a:xfrm>
              <a:custGeom>
                <a:avLst/>
                <a:gdLst/>
                <a:ahLst/>
                <a:cxnLst/>
                <a:rect l="l" t="t" r="r" b="b"/>
                <a:pathLst>
                  <a:path w="2179" h="2178" extrusionOk="0">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72" name="Google Shape;3972;p67"/>
              <p:cNvGrpSpPr/>
              <p:nvPr/>
            </p:nvGrpSpPr>
            <p:grpSpPr>
              <a:xfrm>
                <a:off x="5269224" y="3304167"/>
                <a:ext cx="40253" cy="34402"/>
                <a:chOff x="5269224" y="3304167"/>
                <a:chExt cx="40253" cy="34402"/>
              </a:xfrm>
            </p:grpSpPr>
            <p:sp>
              <p:nvSpPr>
                <p:cNvPr id="3973" name="Google Shape;3973;p67"/>
                <p:cNvSpPr/>
                <p:nvPr/>
              </p:nvSpPr>
              <p:spPr>
                <a:xfrm>
                  <a:off x="5269224" y="3304167"/>
                  <a:ext cx="40253" cy="34402"/>
                </a:xfrm>
                <a:custGeom>
                  <a:avLst/>
                  <a:gdLst/>
                  <a:ahLst/>
                  <a:cxnLst/>
                  <a:rect l="l" t="t" r="r" b="b"/>
                  <a:pathLst>
                    <a:path w="5118" h="4374" extrusionOk="0">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67"/>
                <p:cNvSpPr/>
                <p:nvPr/>
              </p:nvSpPr>
              <p:spPr>
                <a:xfrm>
                  <a:off x="5284639" y="3313826"/>
                  <a:ext cx="15132" cy="15140"/>
                </a:xfrm>
                <a:custGeom>
                  <a:avLst/>
                  <a:gdLst/>
                  <a:ahLst/>
                  <a:cxnLst/>
                  <a:rect l="l" t="t" r="r" b="b"/>
                  <a:pathLst>
                    <a:path w="1924" h="1925" extrusionOk="0">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75" name="Google Shape;3975;p67"/>
              <p:cNvGrpSpPr/>
              <p:nvPr/>
            </p:nvGrpSpPr>
            <p:grpSpPr>
              <a:xfrm>
                <a:off x="5327354" y="3476615"/>
                <a:ext cx="49864" cy="42723"/>
                <a:chOff x="5327354" y="3476615"/>
                <a:chExt cx="49864" cy="42723"/>
              </a:xfrm>
            </p:grpSpPr>
            <p:sp>
              <p:nvSpPr>
                <p:cNvPr id="3976" name="Google Shape;3976;p67"/>
                <p:cNvSpPr/>
                <p:nvPr/>
              </p:nvSpPr>
              <p:spPr>
                <a:xfrm>
                  <a:off x="5327354" y="3476615"/>
                  <a:ext cx="49864" cy="42723"/>
                </a:xfrm>
                <a:custGeom>
                  <a:avLst/>
                  <a:gdLst/>
                  <a:ahLst/>
                  <a:cxnLst/>
                  <a:rect l="l" t="t" r="r" b="b"/>
                  <a:pathLst>
                    <a:path w="6340" h="5432" extrusionOk="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7" name="Google Shape;3977;p67"/>
                <p:cNvSpPr/>
                <p:nvPr/>
              </p:nvSpPr>
              <p:spPr>
                <a:xfrm>
                  <a:off x="5340197" y="3486321"/>
                  <a:ext cx="27315" cy="23406"/>
                </a:xfrm>
                <a:custGeom>
                  <a:avLst/>
                  <a:gdLst/>
                  <a:ahLst/>
                  <a:cxnLst/>
                  <a:rect l="l" t="t" r="r" b="b"/>
                  <a:pathLst>
                    <a:path w="3473" h="2976" extrusionOk="0">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78" name="Google Shape;3978;p67"/>
              <p:cNvSpPr/>
              <p:nvPr/>
            </p:nvSpPr>
            <p:spPr>
              <a:xfrm>
                <a:off x="5290255" y="3703080"/>
                <a:ext cx="31397" cy="26898"/>
              </a:xfrm>
              <a:custGeom>
                <a:avLst/>
                <a:gdLst/>
                <a:ahLst/>
                <a:cxnLst/>
                <a:rect l="l" t="t" r="r" b="b"/>
                <a:pathLst>
                  <a:path w="3992" h="3420" extrusionOk="0">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9" name="Google Shape;3979;p67"/>
              <p:cNvSpPr/>
              <p:nvPr/>
            </p:nvSpPr>
            <p:spPr>
              <a:xfrm>
                <a:off x="5304427" y="3712754"/>
                <a:ext cx="7621" cy="7621"/>
              </a:xfrm>
              <a:custGeom>
                <a:avLst/>
                <a:gdLst/>
                <a:ahLst/>
                <a:cxnLst/>
                <a:rect l="l" t="t" r="r" b="b"/>
                <a:pathLst>
                  <a:path w="969"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80" name="Google Shape;3980;p67"/>
              <p:cNvGrpSpPr/>
              <p:nvPr/>
            </p:nvGrpSpPr>
            <p:grpSpPr>
              <a:xfrm>
                <a:off x="5341723" y="3775957"/>
                <a:ext cx="31405" cy="26898"/>
                <a:chOff x="5341723" y="3775957"/>
                <a:chExt cx="31405" cy="26898"/>
              </a:xfrm>
            </p:grpSpPr>
            <p:sp>
              <p:nvSpPr>
                <p:cNvPr id="3981" name="Google Shape;3981;p67"/>
                <p:cNvSpPr/>
                <p:nvPr/>
              </p:nvSpPr>
              <p:spPr>
                <a:xfrm>
                  <a:off x="5341723" y="3775957"/>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2" name="Google Shape;3982;p67"/>
                <p:cNvSpPr/>
                <p:nvPr/>
              </p:nvSpPr>
              <p:spPr>
                <a:xfrm>
                  <a:off x="5354567" y="3785631"/>
                  <a:ext cx="8950" cy="7605"/>
                </a:xfrm>
                <a:custGeom>
                  <a:avLst/>
                  <a:gdLst/>
                  <a:ahLst/>
                  <a:cxnLst/>
                  <a:rect l="l" t="t" r="r" b="b"/>
                  <a:pathLst>
                    <a:path w="1138" h="967" extrusionOk="0">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83" name="Google Shape;3983;p67"/>
              <p:cNvGrpSpPr/>
              <p:nvPr/>
            </p:nvGrpSpPr>
            <p:grpSpPr>
              <a:xfrm>
                <a:off x="5439053" y="3699274"/>
                <a:ext cx="31405" cy="26898"/>
                <a:chOff x="5439053" y="3699274"/>
                <a:chExt cx="31405" cy="26898"/>
              </a:xfrm>
            </p:grpSpPr>
            <p:sp>
              <p:nvSpPr>
                <p:cNvPr id="3984" name="Google Shape;3984;p67"/>
                <p:cNvSpPr/>
                <p:nvPr/>
              </p:nvSpPr>
              <p:spPr>
                <a:xfrm>
                  <a:off x="5439053" y="3699274"/>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5" name="Google Shape;3985;p67"/>
                <p:cNvSpPr/>
                <p:nvPr/>
              </p:nvSpPr>
              <p:spPr>
                <a:xfrm>
                  <a:off x="5453225" y="3708948"/>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86" name="Google Shape;3986;p67"/>
              <p:cNvGrpSpPr/>
              <p:nvPr/>
            </p:nvGrpSpPr>
            <p:grpSpPr>
              <a:xfrm>
                <a:off x="5412414" y="3622307"/>
                <a:ext cx="31499" cy="26993"/>
                <a:chOff x="5412414" y="3622307"/>
                <a:chExt cx="31499" cy="26993"/>
              </a:xfrm>
            </p:grpSpPr>
            <p:sp>
              <p:nvSpPr>
                <p:cNvPr id="3987" name="Google Shape;3987;p67"/>
                <p:cNvSpPr/>
                <p:nvPr/>
              </p:nvSpPr>
              <p:spPr>
                <a:xfrm>
                  <a:off x="5412414" y="3622307"/>
                  <a:ext cx="31499" cy="26993"/>
                </a:xfrm>
                <a:custGeom>
                  <a:avLst/>
                  <a:gdLst/>
                  <a:ahLst/>
                  <a:cxnLst/>
                  <a:rect l="l" t="t" r="r" b="b"/>
                  <a:pathLst>
                    <a:path w="4005" h="3432" extrusionOk="0">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8" name="Google Shape;3988;p67"/>
                <p:cNvSpPr/>
                <p:nvPr/>
              </p:nvSpPr>
              <p:spPr>
                <a:xfrm>
                  <a:off x="5426681" y="3632075"/>
                  <a:ext cx="7527" cy="7519"/>
                </a:xfrm>
                <a:custGeom>
                  <a:avLst/>
                  <a:gdLst/>
                  <a:ahLst/>
                  <a:cxnLst/>
                  <a:rect l="l" t="t" r="r" b="b"/>
                  <a:pathLst>
                    <a:path w="957" h="956" extrusionOk="0">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89" name="Google Shape;3989;p67"/>
              <p:cNvGrpSpPr/>
              <p:nvPr/>
            </p:nvGrpSpPr>
            <p:grpSpPr>
              <a:xfrm>
                <a:off x="5476254" y="3473949"/>
                <a:ext cx="26835" cy="26930"/>
                <a:chOff x="5476254" y="3473949"/>
                <a:chExt cx="26835" cy="26930"/>
              </a:xfrm>
            </p:grpSpPr>
            <p:sp>
              <p:nvSpPr>
                <p:cNvPr id="3990" name="Google Shape;3990;p67"/>
                <p:cNvSpPr/>
                <p:nvPr/>
              </p:nvSpPr>
              <p:spPr>
                <a:xfrm>
                  <a:off x="5476254" y="3473949"/>
                  <a:ext cx="26835" cy="26930"/>
                </a:xfrm>
                <a:custGeom>
                  <a:avLst/>
                  <a:gdLst/>
                  <a:ahLst/>
                  <a:cxnLst/>
                  <a:rect l="l" t="t" r="r" b="b"/>
                  <a:pathLst>
                    <a:path w="3412" h="3424" extrusionOk="0">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1" name="Google Shape;3991;p67"/>
                <p:cNvSpPr/>
                <p:nvPr/>
              </p:nvSpPr>
              <p:spPr>
                <a:xfrm>
                  <a:off x="5485857" y="3483655"/>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2" name="Google Shape;3992;p67"/>
              <p:cNvGrpSpPr/>
              <p:nvPr/>
            </p:nvGrpSpPr>
            <p:grpSpPr>
              <a:xfrm>
                <a:off x="5564547" y="3481594"/>
                <a:ext cx="31397" cy="26898"/>
                <a:chOff x="5564547" y="3481594"/>
                <a:chExt cx="31397" cy="26898"/>
              </a:xfrm>
            </p:grpSpPr>
            <p:sp>
              <p:nvSpPr>
                <p:cNvPr id="3993" name="Google Shape;3993;p67"/>
                <p:cNvSpPr/>
                <p:nvPr/>
              </p:nvSpPr>
              <p:spPr>
                <a:xfrm>
                  <a:off x="5564547" y="3481594"/>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4" name="Google Shape;3994;p67"/>
                <p:cNvSpPr/>
                <p:nvPr/>
              </p:nvSpPr>
              <p:spPr>
                <a:xfrm>
                  <a:off x="5578719" y="3491268"/>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5" name="Google Shape;3995;p67"/>
              <p:cNvGrpSpPr/>
              <p:nvPr/>
            </p:nvGrpSpPr>
            <p:grpSpPr>
              <a:xfrm>
                <a:off x="5534101" y="3470174"/>
                <a:ext cx="31397" cy="26906"/>
                <a:chOff x="5534101" y="3470174"/>
                <a:chExt cx="31397" cy="26906"/>
              </a:xfrm>
            </p:grpSpPr>
            <p:sp>
              <p:nvSpPr>
                <p:cNvPr id="3996" name="Google Shape;3996;p67"/>
                <p:cNvSpPr/>
                <p:nvPr/>
              </p:nvSpPr>
              <p:spPr>
                <a:xfrm>
                  <a:off x="5534101" y="3470174"/>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7" name="Google Shape;3997;p67"/>
                <p:cNvSpPr/>
                <p:nvPr/>
              </p:nvSpPr>
              <p:spPr>
                <a:xfrm>
                  <a:off x="5546945" y="3479848"/>
                  <a:ext cx="8950" cy="7582"/>
                </a:xfrm>
                <a:custGeom>
                  <a:avLst/>
                  <a:gdLst/>
                  <a:ahLst/>
                  <a:cxnLst/>
                  <a:rect l="l" t="t" r="r" b="b"/>
                  <a:pathLst>
                    <a:path w="1138" h="964" extrusionOk="0">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8" name="Google Shape;3998;p67"/>
              <p:cNvGrpSpPr/>
              <p:nvPr/>
            </p:nvGrpSpPr>
            <p:grpSpPr>
              <a:xfrm>
                <a:off x="5610879" y="3314486"/>
                <a:ext cx="31499" cy="26938"/>
                <a:chOff x="5610879" y="3314486"/>
                <a:chExt cx="31499" cy="26938"/>
              </a:xfrm>
            </p:grpSpPr>
            <p:sp>
              <p:nvSpPr>
                <p:cNvPr id="3999" name="Google Shape;3999;p67"/>
                <p:cNvSpPr/>
                <p:nvPr/>
              </p:nvSpPr>
              <p:spPr>
                <a:xfrm>
                  <a:off x="5610879" y="3314486"/>
                  <a:ext cx="31499" cy="26938"/>
                </a:xfrm>
                <a:custGeom>
                  <a:avLst/>
                  <a:gdLst/>
                  <a:ahLst/>
                  <a:cxnLst/>
                  <a:rect l="l" t="t" r="r" b="b"/>
                  <a:pathLst>
                    <a:path w="4005" h="3425" extrusionOk="0">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67"/>
                <p:cNvSpPr/>
                <p:nvPr/>
              </p:nvSpPr>
              <p:spPr>
                <a:xfrm>
                  <a:off x="5623817" y="3324192"/>
                  <a:ext cx="8950" cy="7590"/>
                </a:xfrm>
                <a:custGeom>
                  <a:avLst/>
                  <a:gdLst/>
                  <a:ahLst/>
                  <a:cxnLst/>
                  <a:rect l="l" t="t" r="r" b="b"/>
                  <a:pathLst>
                    <a:path w="1138" h="965" extrusionOk="0">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1" name="Google Shape;4001;p67"/>
              <p:cNvGrpSpPr/>
              <p:nvPr/>
            </p:nvGrpSpPr>
            <p:grpSpPr>
              <a:xfrm>
                <a:off x="4834525" y="3501382"/>
                <a:ext cx="31499" cy="26898"/>
                <a:chOff x="4834525" y="3501382"/>
                <a:chExt cx="31499" cy="26898"/>
              </a:xfrm>
            </p:grpSpPr>
            <p:sp>
              <p:nvSpPr>
                <p:cNvPr id="4002" name="Google Shape;4002;p67"/>
                <p:cNvSpPr/>
                <p:nvPr/>
              </p:nvSpPr>
              <p:spPr>
                <a:xfrm>
                  <a:off x="4834525" y="3501382"/>
                  <a:ext cx="31499" cy="26898"/>
                </a:xfrm>
                <a:custGeom>
                  <a:avLst/>
                  <a:gdLst/>
                  <a:ahLst/>
                  <a:cxnLst/>
                  <a:rect l="l" t="t" r="r" b="b"/>
                  <a:pathLst>
                    <a:path w="4005" h="3420" extrusionOk="0">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4003;p67"/>
                <p:cNvSpPr/>
                <p:nvPr/>
              </p:nvSpPr>
              <p:spPr>
                <a:xfrm>
                  <a:off x="4847463" y="3511056"/>
                  <a:ext cx="8950" cy="7605"/>
                </a:xfrm>
                <a:custGeom>
                  <a:avLst/>
                  <a:gdLst/>
                  <a:ahLst/>
                  <a:cxnLst/>
                  <a:rect l="l" t="t" r="r" b="b"/>
                  <a:pathLst>
                    <a:path w="1138" h="967" extrusionOk="0">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4" name="Google Shape;4004;p67"/>
              <p:cNvGrpSpPr/>
              <p:nvPr/>
            </p:nvGrpSpPr>
            <p:grpSpPr>
              <a:xfrm>
                <a:off x="4898460" y="3580158"/>
                <a:ext cx="31405" cy="26898"/>
                <a:chOff x="4898460" y="3580158"/>
                <a:chExt cx="31405" cy="26898"/>
              </a:xfrm>
            </p:grpSpPr>
            <p:sp>
              <p:nvSpPr>
                <p:cNvPr id="4005" name="Google Shape;4005;p67"/>
                <p:cNvSpPr/>
                <p:nvPr/>
              </p:nvSpPr>
              <p:spPr>
                <a:xfrm>
                  <a:off x="4898460" y="3580158"/>
                  <a:ext cx="31405" cy="26898"/>
                </a:xfrm>
                <a:custGeom>
                  <a:avLst/>
                  <a:gdLst/>
                  <a:ahLst/>
                  <a:cxnLst/>
                  <a:rect l="l" t="t" r="r" b="b"/>
                  <a:pathLst>
                    <a:path w="3993" h="3420" extrusionOk="0">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6" name="Google Shape;4006;p67"/>
                <p:cNvSpPr/>
                <p:nvPr/>
              </p:nvSpPr>
              <p:spPr>
                <a:xfrm>
                  <a:off x="4911303" y="3589832"/>
                  <a:ext cx="8950" cy="7605"/>
                </a:xfrm>
                <a:custGeom>
                  <a:avLst/>
                  <a:gdLst/>
                  <a:ahLst/>
                  <a:cxnLst/>
                  <a:rect l="l" t="t" r="r" b="b"/>
                  <a:pathLst>
                    <a:path w="1138" h="967" extrusionOk="0">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7" name="Google Shape;4007;p67"/>
              <p:cNvGrpSpPr/>
              <p:nvPr/>
            </p:nvGrpSpPr>
            <p:grpSpPr>
              <a:xfrm>
                <a:off x="4882667" y="3608032"/>
                <a:ext cx="31499" cy="27001"/>
                <a:chOff x="4882667" y="3608032"/>
                <a:chExt cx="31499" cy="27001"/>
              </a:xfrm>
            </p:grpSpPr>
            <p:sp>
              <p:nvSpPr>
                <p:cNvPr id="4008" name="Google Shape;4008;p67"/>
                <p:cNvSpPr/>
                <p:nvPr/>
              </p:nvSpPr>
              <p:spPr>
                <a:xfrm>
                  <a:off x="4882667" y="3608032"/>
                  <a:ext cx="31499" cy="27001"/>
                </a:xfrm>
                <a:custGeom>
                  <a:avLst/>
                  <a:gdLst/>
                  <a:ahLst/>
                  <a:cxnLst/>
                  <a:rect l="l" t="t" r="r" b="b"/>
                  <a:pathLst>
                    <a:path w="4005" h="3433" extrusionOk="0">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9" name="Google Shape;4009;p67"/>
                <p:cNvSpPr/>
                <p:nvPr/>
              </p:nvSpPr>
              <p:spPr>
                <a:xfrm>
                  <a:off x="4895605" y="3617706"/>
                  <a:ext cx="8950" cy="7653"/>
                </a:xfrm>
                <a:custGeom>
                  <a:avLst/>
                  <a:gdLst/>
                  <a:ahLst/>
                  <a:cxnLst/>
                  <a:rect l="l" t="t" r="r" b="b"/>
                  <a:pathLst>
                    <a:path w="1138" h="973" extrusionOk="0">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10" name="Google Shape;4010;p67"/>
              <p:cNvGrpSpPr/>
              <p:nvPr/>
            </p:nvGrpSpPr>
            <p:grpSpPr>
              <a:xfrm>
                <a:off x="4843373" y="3631407"/>
                <a:ext cx="16273" cy="16186"/>
                <a:chOff x="4843373" y="3631407"/>
                <a:chExt cx="16273" cy="16186"/>
              </a:xfrm>
            </p:grpSpPr>
            <p:sp>
              <p:nvSpPr>
                <p:cNvPr id="4011" name="Google Shape;4011;p67"/>
                <p:cNvSpPr/>
                <p:nvPr/>
              </p:nvSpPr>
              <p:spPr>
                <a:xfrm>
                  <a:off x="4843373" y="3631407"/>
                  <a:ext cx="16273" cy="16186"/>
                </a:xfrm>
                <a:custGeom>
                  <a:avLst/>
                  <a:gdLst/>
                  <a:ahLst/>
                  <a:cxnLst/>
                  <a:rect l="l" t="t" r="r" b="b"/>
                  <a:pathLst>
                    <a:path w="2069" h="2058" extrusionOk="0">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2" name="Google Shape;4012;p67"/>
                <p:cNvSpPr/>
                <p:nvPr/>
              </p:nvSpPr>
              <p:spPr>
                <a:xfrm>
                  <a:off x="4849178" y="3637211"/>
                  <a:ext cx="4672" cy="4577"/>
                </a:xfrm>
                <a:custGeom>
                  <a:avLst/>
                  <a:gdLst/>
                  <a:ahLst/>
                  <a:cxnLst/>
                  <a:rect l="l" t="t" r="r" b="b"/>
                  <a:pathLst>
                    <a:path w="594" h="582" extrusionOk="0">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13" name="Google Shape;4013;p67"/>
              <p:cNvGrpSpPr/>
              <p:nvPr/>
            </p:nvGrpSpPr>
            <p:grpSpPr>
              <a:xfrm>
                <a:off x="4727773" y="3591578"/>
                <a:ext cx="31499" cy="26898"/>
                <a:chOff x="4727773" y="3591578"/>
                <a:chExt cx="31499" cy="26898"/>
              </a:xfrm>
            </p:grpSpPr>
            <p:sp>
              <p:nvSpPr>
                <p:cNvPr id="4014" name="Google Shape;4014;p67"/>
                <p:cNvSpPr/>
                <p:nvPr/>
              </p:nvSpPr>
              <p:spPr>
                <a:xfrm>
                  <a:off x="4727773" y="3591578"/>
                  <a:ext cx="31499" cy="26898"/>
                </a:xfrm>
                <a:custGeom>
                  <a:avLst/>
                  <a:gdLst/>
                  <a:ahLst/>
                  <a:cxnLst/>
                  <a:rect l="l" t="t" r="r" b="b"/>
                  <a:pathLst>
                    <a:path w="4005" h="3420" extrusionOk="0">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5" name="Google Shape;4015;p67"/>
                <p:cNvSpPr/>
                <p:nvPr/>
              </p:nvSpPr>
              <p:spPr>
                <a:xfrm>
                  <a:off x="4740719" y="3601244"/>
                  <a:ext cx="8856" cy="7590"/>
                </a:xfrm>
                <a:custGeom>
                  <a:avLst/>
                  <a:gdLst/>
                  <a:ahLst/>
                  <a:cxnLst/>
                  <a:rect l="l" t="t" r="r" b="b"/>
                  <a:pathLst>
                    <a:path w="1126" h="965" extrusionOk="0">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16" name="Google Shape;4016;p67"/>
              <p:cNvSpPr/>
              <p:nvPr/>
            </p:nvSpPr>
            <p:spPr>
              <a:xfrm>
                <a:off x="4652041" y="3622590"/>
                <a:ext cx="31405" cy="26906"/>
              </a:xfrm>
              <a:custGeom>
                <a:avLst/>
                <a:gdLst/>
                <a:ahLst/>
                <a:cxnLst/>
                <a:rect l="l" t="t" r="r" b="b"/>
                <a:pathLst>
                  <a:path w="3993" h="3421" extrusionOk="0">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7" name="Google Shape;4017;p67"/>
              <p:cNvSpPr/>
              <p:nvPr/>
            </p:nvSpPr>
            <p:spPr>
              <a:xfrm>
                <a:off x="4666222" y="3632264"/>
                <a:ext cx="7613" cy="7621"/>
              </a:xfrm>
              <a:custGeom>
                <a:avLst/>
                <a:gdLst/>
                <a:ahLst/>
                <a:cxnLst/>
                <a:rect l="l" t="t" r="r" b="b"/>
                <a:pathLst>
                  <a:path w="968"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18" name="Google Shape;4018;p67"/>
              <p:cNvGrpSpPr/>
              <p:nvPr/>
            </p:nvGrpSpPr>
            <p:grpSpPr>
              <a:xfrm>
                <a:off x="4609421" y="3577398"/>
                <a:ext cx="31499" cy="27001"/>
                <a:chOff x="4609421" y="3577398"/>
                <a:chExt cx="31499" cy="27001"/>
              </a:xfrm>
            </p:grpSpPr>
            <p:sp>
              <p:nvSpPr>
                <p:cNvPr id="4019" name="Google Shape;4019;p67"/>
                <p:cNvSpPr/>
                <p:nvPr/>
              </p:nvSpPr>
              <p:spPr>
                <a:xfrm>
                  <a:off x="4609421" y="3577398"/>
                  <a:ext cx="31499" cy="27001"/>
                </a:xfrm>
                <a:custGeom>
                  <a:avLst/>
                  <a:gdLst/>
                  <a:ahLst/>
                  <a:cxnLst/>
                  <a:rect l="l" t="t" r="r" b="b"/>
                  <a:pathLst>
                    <a:path w="4005" h="3433" extrusionOk="0">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0" name="Google Shape;4020;p67"/>
                <p:cNvSpPr/>
                <p:nvPr/>
              </p:nvSpPr>
              <p:spPr>
                <a:xfrm>
                  <a:off x="4623594" y="3587072"/>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1" name="Google Shape;4021;p67"/>
              <p:cNvGrpSpPr/>
              <p:nvPr/>
            </p:nvGrpSpPr>
            <p:grpSpPr>
              <a:xfrm>
                <a:off x="4649289" y="3577398"/>
                <a:ext cx="31499" cy="27001"/>
                <a:chOff x="4649289" y="3577398"/>
                <a:chExt cx="31499" cy="27001"/>
              </a:xfrm>
            </p:grpSpPr>
            <p:sp>
              <p:nvSpPr>
                <p:cNvPr id="4022" name="Google Shape;4022;p67"/>
                <p:cNvSpPr/>
                <p:nvPr/>
              </p:nvSpPr>
              <p:spPr>
                <a:xfrm>
                  <a:off x="4649289" y="3577398"/>
                  <a:ext cx="31499" cy="27001"/>
                </a:xfrm>
                <a:custGeom>
                  <a:avLst/>
                  <a:gdLst/>
                  <a:ahLst/>
                  <a:cxnLst/>
                  <a:rect l="l" t="t" r="r" b="b"/>
                  <a:pathLst>
                    <a:path w="4005" h="3433" extrusionOk="0">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3" name="Google Shape;4023;p67"/>
                <p:cNvSpPr/>
                <p:nvPr/>
              </p:nvSpPr>
              <p:spPr>
                <a:xfrm>
                  <a:off x="4662227" y="3587072"/>
                  <a:ext cx="8856" cy="7676"/>
                </a:xfrm>
                <a:custGeom>
                  <a:avLst/>
                  <a:gdLst/>
                  <a:ahLst/>
                  <a:cxnLst/>
                  <a:rect l="l" t="t" r="r" b="b"/>
                  <a:pathLst>
                    <a:path w="1126" h="976" extrusionOk="0">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4" name="Google Shape;4024;p67"/>
              <p:cNvGrpSpPr/>
              <p:nvPr/>
            </p:nvGrpSpPr>
            <p:grpSpPr>
              <a:xfrm>
                <a:off x="4605614" y="3639523"/>
                <a:ext cx="31499" cy="26906"/>
                <a:chOff x="4605614" y="3639523"/>
                <a:chExt cx="31499" cy="26906"/>
              </a:xfrm>
            </p:grpSpPr>
            <p:sp>
              <p:nvSpPr>
                <p:cNvPr id="4025" name="Google Shape;4025;p67"/>
                <p:cNvSpPr/>
                <p:nvPr/>
              </p:nvSpPr>
              <p:spPr>
                <a:xfrm>
                  <a:off x="4605614" y="3639523"/>
                  <a:ext cx="31499" cy="26906"/>
                </a:xfrm>
                <a:custGeom>
                  <a:avLst/>
                  <a:gdLst/>
                  <a:ahLst/>
                  <a:cxnLst/>
                  <a:rect l="l" t="t" r="r" b="b"/>
                  <a:pathLst>
                    <a:path w="4005" h="3421" extrusionOk="0">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6" name="Google Shape;4026;p67"/>
                <p:cNvSpPr/>
                <p:nvPr/>
              </p:nvSpPr>
              <p:spPr>
                <a:xfrm>
                  <a:off x="4619795" y="3649197"/>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7" name="Google Shape;4027;p67"/>
              <p:cNvGrpSpPr/>
              <p:nvPr/>
            </p:nvGrpSpPr>
            <p:grpSpPr>
              <a:xfrm>
                <a:off x="4785149" y="3618846"/>
                <a:ext cx="26930" cy="26843"/>
                <a:chOff x="4785149" y="3618846"/>
                <a:chExt cx="26930" cy="26843"/>
              </a:xfrm>
            </p:grpSpPr>
            <p:sp>
              <p:nvSpPr>
                <p:cNvPr id="4028" name="Google Shape;4028;p67"/>
                <p:cNvSpPr/>
                <p:nvPr/>
              </p:nvSpPr>
              <p:spPr>
                <a:xfrm>
                  <a:off x="4785149" y="3618846"/>
                  <a:ext cx="26930" cy="26843"/>
                </a:xfrm>
                <a:custGeom>
                  <a:avLst/>
                  <a:gdLst/>
                  <a:ahLst/>
                  <a:cxnLst/>
                  <a:rect l="l" t="t" r="r" b="b"/>
                  <a:pathLst>
                    <a:path w="3424" h="3413" extrusionOk="0">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9" name="Google Shape;4029;p67"/>
                <p:cNvSpPr/>
                <p:nvPr/>
              </p:nvSpPr>
              <p:spPr>
                <a:xfrm>
                  <a:off x="4793611" y="3628457"/>
                  <a:ext cx="8856" cy="7590"/>
                </a:xfrm>
                <a:custGeom>
                  <a:avLst/>
                  <a:gdLst/>
                  <a:ahLst/>
                  <a:cxnLst/>
                  <a:rect l="l" t="t" r="r" b="b"/>
                  <a:pathLst>
                    <a:path w="1126" h="965" extrusionOk="0">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30" name="Google Shape;4030;p67"/>
              <p:cNvGrpSpPr/>
              <p:nvPr/>
            </p:nvGrpSpPr>
            <p:grpSpPr>
              <a:xfrm>
                <a:off x="4810167" y="3601567"/>
                <a:ext cx="31405" cy="26898"/>
                <a:chOff x="4810167" y="3601567"/>
                <a:chExt cx="31405" cy="26898"/>
              </a:xfrm>
            </p:grpSpPr>
            <p:sp>
              <p:nvSpPr>
                <p:cNvPr id="4031" name="Google Shape;4031;p67"/>
                <p:cNvSpPr/>
                <p:nvPr/>
              </p:nvSpPr>
              <p:spPr>
                <a:xfrm>
                  <a:off x="4810167" y="3601567"/>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032;p67"/>
                <p:cNvSpPr/>
                <p:nvPr/>
              </p:nvSpPr>
              <p:spPr>
                <a:xfrm>
                  <a:off x="4824348" y="3611241"/>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33" name="Google Shape;4033;p67"/>
              <p:cNvGrpSpPr/>
              <p:nvPr/>
            </p:nvGrpSpPr>
            <p:grpSpPr>
              <a:xfrm>
                <a:off x="4831002" y="3373230"/>
                <a:ext cx="31405" cy="26898"/>
                <a:chOff x="4831002" y="3373230"/>
                <a:chExt cx="31405" cy="26898"/>
              </a:xfrm>
            </p:grpSpPr>
            <p:sp>
              <p:nvSpPr>
                <p:cNvPr id="4034" name="Google Shape;4034;p67"/>
                <p:cNvSpPr/>
                <p:nvPr/>
              </p:nvSpPr>
              <p:spPr>
                <a:xfrm>
                  <a:off x="4831002" y="3373230"/>
                  <a:ext cx="31405" cy="26898"/>
                </a:xfrm>
                <a:custGeom>
                  <a:avLst/>
                  <a:gdLst/>
                  <a:ahLst/>
                  <a:cxnLst/>
                  <a:rect l="l" t="t" r="r" b="b"/>
                  <a:pathLst>
                    <a:path w="3993" h="3420" extrusionOk="0">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5" name="Google Shape;4035;p67"/>
                <p:cNvSpPr/>
                <p:nvPr/>
              </p:nvSpPr>
              <p:spPr>
                <a:xfrm>
                  <a:off x="4845182" y="3382896"/>
                  <a:ext cx="7519" cy="7621"/>
                </a:xfrm>
                <a:custGeom>
                  <a:avLst/>
                  <a:gdLst/>
                  <a:ahLst/>
                  <a:cxnLst/>
                  <a:rect l="l" t="t" r="r" b="b"/>
                  <a:pathLst>
                    <a:path w="956" h="969" extrusionOk="0">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36" name="Google Shape;4036;p67"/>
              <p:cNvGrpSpPr/>
              <p:nvPr/>
            </p:nvGrpSpPr>
            <p:grpSpPr>
              <a:xfrm>
                <a:off x="4719311" y="3355054"/>
                <a:ext cx="31499" cy="27001"/>
                <a:chOff x="4719311" y="3355054"/>
                <a:chExt cx="31499" cy="27001"/>
              </a:xfrm>
            </p:grpSpPr>
            <p:sp>
              <p:nvSpPr>
                <p:cNvPr id="4037" name="Google Shape;4037;p67"/>
                <p:cNvSpPr/>
                <p:nvPr/>
              </p:nvSpPr>
              <p:spPr>
                <a:xfrm>
                  <a:off x="4719311" y="3355054"/>
                  <a:ext cx="31499" cy="27001"/>
                </a:xfrm>
                <a:custGeom>
                  <a:avLst/>
                  <a:gdLst/>
                  <a:ahLst/>
                  <a:cxnLst/>
                  <a:rect l="l" t="t" r="r" b="b"/>
                  <a:pathLst>
                    <a:path w="4005" h="3433" extrusionOk="0">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4038;p67"/>
                <p:cNvSpPr/>
                <p:nvPr/>
              </p:nvSpPr>
              <p:spPr>
                <a:xfrm>
                  <a:off x="4733578" y="3364822"/>
                  <a:ext cx="7527" cy="7527"/>
                </a:xfrm>
                <a:custGeom>
                  <a:avLst/>
                  <a:gdLst/>
                  <a:ahLst/>
                  <a:cxnLst/>
                  <a:rect l="l" t="t" r="r" b="b"/>
                  <a:pathLst>
                    <a:path w="957" h="957" extrusionOk="0">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39" name="Google Shape;4039;p67"/>
              <p:cNvGrpSpPr/>
              <p:nvPr/>
            </p:nvGrpSpPr>
            <p:grpSpPr>
              <a:xfrm>
                <a:off x="4798755" y="3450260"/>
                <a:ext cx="26930" cy="26930"/>
                <a:chOff x="4798755" y="3450260"/>
                <a:chExt cx="26930" cy="26930"/>
              </a:xfrm>
            </p:grpSpPr>
            <p:sp>
              <p:nvSpPr>
                <p:cNvPr id="4040" name="Google Shape;4040;p67"/>
                <p:cNvSpPr/>
                <p:nvPr/>
              </p:nvSpPr>
              <p:spPr>
                <a:xfrm>
                  <a:off x="4798755" y="3450260"/>
                  <a:ext cx="26930" cy="26930"/>
                </a:xfrm>
                <a:custGeom>
                  <a:avLst/>
                  <a:gdLst/>
                  <a:ahLst/>
                  <a:cxnLst/>
                  <a:rect l="l" t="t" r="r" b="b"/>
                  <a:pathLst>
                    <a:path w="3424" h="3424" extrusionOk="0">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1" name="Google Shape;4041;p67"/>
                <p:cNvSpPr/>
                <p:nvPr/>
              </p:nvSpPr>
              <p:spPr>
                <a:xfrm>
                  <a:off x="4807218" y="3459871"/>
                  <a:ext cx="8856" cy="7605"/>
                </a:xfrm>
                <a:custGeom>
                  <a:avLst/>
                  <a:gdLst/>
                  <a:ahLst/>
                  <a:cxnLst/>
                  <a:rect l="l" t="t" r="r" b="b"/>
                  <a:pathLst>
                    <a:path w="1126" h="967" extrusionOk="0">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2" name="Google Shape;4042;p67"/>
              <p:cNvGrpSpPr/>
              <p:nvPr/>
            </p:nvGrpSpPr>
            <p:grpSpPr>
              <a:xfrm>
                <a:off x="4645576" y="3467555"/>
                <a:ext cx="31405" cy="26953"/>
                <a:chOff x="4645576" y="3467555"/>
                <a:chExt cx="31405" cy="26953"/>
              </a:xfrm>
            </p:grpSpPr>
            <p:sp>
              <p:nvSpPr>
                <p:cNvPr id="4043" name="Google Shape;4043;p67"/>
                <p:cNvSpPr/>
                <p:nvPr/>
              </p:nvSpPr>
              <p:spPr>
                <a:xfrm>
                  <a:off x="4645576" y="3467555"/>
                  <a:ext cx="31405" cy="26953"/>
                </a:xfrm>
                <a:custGeom>
                  <a:avLst/>
                  <a:gdLst/>
                  <a:ahLst/>
                  <a:cxnLst/>
                  <a:rect l="l" t="t" r="r" b="b"/>
                  <a:pathLst>
                    <a:path w="3993" h="3427" extrusionOk="0">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4" name="Google Shape;4044;p67"/>
                <p:cNvSpPr/>
                <p:nvPr/>
              </p:nvSpPr>
              <p:spPr>
                <a:xfrm>
                  <a:off x="4659749" y="3477182"/>
                  <a:ext cx="7527" cy="7621"/>
                </a:xfrm>
                <a:custGeom>
                  <a:avLst/>
                  <a:gdLst/>
                  <a:ahLst/>
                  <a:cxnLst/>
                  <a:rect l="l" t="t" r="r" b="b"/>
                  <a:pathLst>
                    <a:path w="957" h="969" extrusionOk="0">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5" name="Google Shape;4045;p67"/>
              <p:cNvGrpSpPr/>
              <p:nvPr/>
            </p:nvGrpSpPr>
            <p:grpSpPr>
              <a:xfrm>
                <a:off x="4687631" y="3583965"/>
                <a:ext cx="31499" cy="26898"/>
                <a:chOff x="4687631" y="3583965"/>
                <a:chExt cx="31499" cy="26898"/>
              </a:xfrm>
            </p:grpSpPr>
            <p:sp>
              <p:nvSpPr>
                <p:cNvPr id="4046" name="Google Shape;4046;p67"/>
                <p:cNvSpPr/>
                <p:nvPr/>
              </p:nvSpPr>
              <p:spPr>
                <a:xfrm>
                  <a:off x="4687631" y="3583965"/>
                  <a:ext cx="31499" cy="26898"/>
                </a:xfrm>
                <a:custGeom>
                  <a:avLst/>
                  <a:gdLst/>
                  <a:ahLst/>
                  <a:cxnLst/>
                  <a:rect l="l" t="t" r="r" b="b"/>
                  <a:pathLst>
                    <a:path w="4005" h="3420" extrusionOk="0">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7" name="Google Shape;4047;p67"/>
                <p:cNvSpPr/>
                <p:nvPr/>
              </p:nvSpPr>
              <p:spPr>
                <a:xfrm>
                  <a:off x="4700568" y="3593639"/>
                  <a:ext cx="8950" cy="7582"/>
                </a:xfrm>
                <a:custGeom>
                  <a:avLst/>
                  <a:gdLst/>
                  <a:ahLst/>
                  <a:cxnLst/>
                  <a:rect l="l" t="t" r="r" b="b"/>
                  <a:pathLst>
                    <a:path w="1138" h="964" extrusionOk="0">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8" name="Google Shape;4048;p67"/>
              <p:cNvGrpSpPr/>
              <p:nvPr/>
            </p:nvGrpSpPr>
            <p:grpSpPr>
              <a:xfrm>
                <a:off x="4719311" y="3471314"/>
                <a:ext cx="31499" cy="27001"/>
                <a:chOff x="4719311" y="3471314"/>
                <a:chExt cx="31499" cy="27001"/>
              </a:xfrm>
            </p:grpSpPr>
            <p:sp>
              <p:nvSpPr>
                <p:cNvPr id="4049" name="Google Shape;4049;p67"/>
                <p:cNvSpPr/>
                <p:nvPr/>
              </p:nvSpPr>
              <p:spPr>
                <a:xfrm>
                  <a:off x="4719311" y="3471314"/>
                  <a:ext cx="31499" cy="27001"/>
                </a:xfrm>
                <a:custGeom>
                  <a:avLst/>
                  <a:gdLst/>
                  <a:ahLst/>
                  <a:cxnLst/>
                  <a:rect l="l" t="t" r="r" b="b"/>
                  <a:pathLst>
                    <a:path w="4005" h="3433" extrusionOk="0">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67"/>
                <p:cNvSpPr/>
                <p:nvPr/>
              </p:nvSpPr>
              <p:spPr>
                <a:xfrm>
                  <a:off x="4732249"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1" name="Google Shape;4051;p67"/>
              <p:cNvGrpSpPr/>
              <p:nvPr/>
            </p:nvGrpSpPr>
            <p:grpSpPr>
              <a:xfrm>
                <a:off x="4719311" y="3434404"/>
                <a:ext cx="31499" cy="26898"/>
                <a:chOff x="4719311" y="3434404"/>
                <a:chExt cx="31499" cy="26898"/>
              </a:xfrm>
            </p:grpSpPr>
            <p:sp>
              <p:nvSpPr>
                <p:cNvPr id="4052" name="Google Shape;4052;p67"/>
                <p:cNvSpPr/>
                <p:nvPr/>
              </p:nvSpPr>
              <p:spPr>
                <a:xfrm>
                  <a:off x="4719311" y="343440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4053;p67"/>
                <p:cNvSpPr/>
                <p:nvPr/>
              </p:nvSpPr>
              <p:spPr>
                <a:xfrm>
                  <a:off x="4732249" y="3444078"/>
                  <a:ext cx="8856" cy="7582"/>
                </a:xfrm>
                <a:custGeom>
                  <a:avLst/>
                  <a:gdLst/>
                  <a:ahLst/>
                  <a:cxnLst/>
                  <a:rect l="l" t="t" r="r" b="b"/>
                  <a:pathLst>
                    <a:path w="1126" h="964" extrusionOk="0">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4" name="Google Shape;4054;p67"/>
              <p:cNvGrpSpPr/>
              <p:nvPr/>
            </p:nvGrpSpPr>
            <p:grpSpPr>
              <a:xfrm>
                <a:off x="4768876" y="3401772"/>
                <a:ext cx="31499" cy="26898"/>
                <a:chOff x="4768876" y="3401772"/>
                <a:chExt cx="31499" cy="26898"/>
              </a:xfrm>
            </p:grpSpPr>
            <p:sp>
              <p:nvSpPr>
                <p:cNvPr id="4055" name="Google Shape;4055;p67"/>
                <p:cNvSpPr/>
                <p:nvPr/>
              </p:nvSpPr>
              <p:spPr>
                <a:xfrm>
                  <a:off x="4768876" y="3401772"/>
                  <a:ext cx="31499" cy="26898"/>
                </a:xfrm>
                <a:custGeom>
                  <a:avLst/>
                  <a:gdLst/>
                  <a:ahLst/>
                  <a:cxnLst/>
                  <a:rect l="l" t="t" r="r" b="b"/>
                  <a:pathLst>
                    <a:path w="4005" h="3420" extrusionOk="0">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6" name="Google Shape;4056;p67"/>
                <p:cNvSpPr/>
                <p:nvPr/>
              </p:nvSpPr>
              <p:spPr>
                <a:xfrm>
                  <a:off x="4783057" y="3411438"/>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7" name="Google Shape;4057;p67"/>
              <p:cNvGrpSpPr/>
              <p:nvPr/>
            </p:nvGrpSpPr>
            <p:grpSpPr>
              <a:xfrm>
                <a:off x="4762214" y="3471377"/>
                <a:ext cx="26938" cy="26938"/>
                <a:chOff x="4762214" y="3471377"/>
                <a:chExt cx="26938" cy="26938"/>
              </a:xfrm>
            </p:grpSpPr>
            <p:sp>
              <p:nvSpPr>
                <p:cNvPr id="4058" name="Google Shape;4058;p67"/>
                <p:cNvSpPr/>
                <p:nvPr/>
              </p:nvSpPr>
              <p:spPr>
                <a:xfrm>
                  <a:off x="4762214" y="3471377"/>
                  <a:ext cx="26938" cy="26938"/>
                </a:xfrm>
                <a:custGeom>
                  <a:avLst/>
                  <a:gdLst/>
                  <a:ahLst/>
                  <a:cxnLst/>
                  <a:rect l="l" t="t" r="r" b="b"/>
                  <a:pathLst>
                    <a:path w="3425" h="3425" extrusionOk="0">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59;p67"/>
                <p:cNvSpPr/>
                <p:nvPr/>
              </p:nvSpPr>
              <p:spPr>
                <a:xfrm>
                  <a:off x="4770591"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0" name="Google Shape;4060;p67"/>
              <p:cNvGrpSpPr/>
              <p:nvPr/>
            </p:nvGrpSpPr>
            <p:grpSpPr>
              <a:xfrm>
                <a:off x="4790473" y="3344782"/>
                <a:ext cx="31405" cy="26898"/>
                <a:chOff x="4790473" y="3344782"/>
                <a:chExt cx="31405" cy="26898"/>
              </a:xfrm>
            </p:grpSpPr>
            <p:sp>
              <p:nvSpPr>
                <p:cNvPr id="4061" name="Google Shape;4061;p67"/>
                <p:cNvSpPr/>
                <p:nvPr/>
              </p:nvSpPr>
              <p:spPr>
                <a:xfrm>
                  <a:off x="4790473" y="3344782"/>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2" name="Google Shape;4062;p67"/>
                <p:cNvSpPr/>
                <p:nvPr/>
              </p:nvSpPr>
              <p:spPr>
                <a:xfrm>
                  <a:off x="4804654" y="3354456"/>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3" name="Google Shape;4063;p67"/>
              <p:cNvGrpSpPr/>
              <p:nvPr/>
            </p:nvGrpSpPr>
            <p:grpSpPr>
              <a:xfrm>
                <a:off x="4823774" y="3950733"/>
                <a:ext cx="37398" cy="32034"/>
                <a:chOff x="4823774" y="3950733"/>
                <a:chExt cx="37398" cy="32034"/>
              </a:xfrm>
            </p:grpSpPr>
            <p:sp>
              <p:nvSpPr>
                <p:cNvPr id="4064" name="Google Shape;4064;p67"/>
                <p:cNvSpPr/>
                <p:nvPr/>
              </p:nvSpPr>
              <p:spPr>
                <a:xfrm>
                  <a:off x="4823774" y="3950733"/>
                  <a:ext cx="37398" cy="32034"/>
                </a:xfrm>
                <a:custGeom>
                  <a:avLst/>
                  <a:gdLst/>
                  <a:ahLst/>
                  <a:cxnLst/>
                  <a:rect l="l" t="t" r="r" b="b"/>
                  <a:pathLst>
                    <a:path w="4755" h="4073" extrusionOk="0">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5" name="Google Shape;4065;p67"/>
                <p:cNvSpPr/>
                <p:nvPr/>
              </p:nvSpPr>
              <p:spPr>
                <a:xfrm>
                  <a:off x="4836617" y="3960407"/>
                  <a:ext cx="14849" cy="12718"/>
                </a:xfrm>
                <a:custGeom>
                  <a:avLst/>
                  <a:gdLst/>
                  <a:ahLst/>
                  <a:cxnLst/>
                  <a:rect l="l" t="t" r="r" b="b"/>
                  <a:pathLst>
                    <a:path w="1888" h="1617" extrusionOk="0">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6" name="Google Shape;4066;p67"/>
              <p:cNvGrpSpPr/>
              <p:nvPr/>
            </p:nvGrpSpPr>
            <p:grpSpPr>
              <a:xfrm>
                <a:off x="4823396" y="4110566"/>
                <a:ext cx="31405" cy="26906"/>
                <a:chOff x="4823396" y="4110566"/>
                <a:chExt cx="31405" cy="26906"/>
              </a:xfrm>
            </p:grpSpPr>
            <p:sp>
              <p:nvSpPr>
                <p:cNvPr id="4067" name="Google Shape;4067;p67"/>
                <p:cNvSpPr/>
                <p:nvPr/>
              </p:nvSpPr>
              <p:spPr>
                <a:xfrm>
                  <a:off x="4823396" y="4110566"/>
                  <a:ext cx="31405" cy="26906"/>
                </a:xfrm>
                <a:custGeom>
                  <a:avLst/>
                  <a:gdLst/>
                  <a:ahLst/>
                  <a:cxnLst/>
                  <a:rect l="l" t="t" r="r" b="b"/>
                  <a:pathLst>
                    <a:path w="3993" h="3421" extrusionOk="0">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8" name="Google Shape;4068;p67"/>
                <p:cNvSpPr/>
                <p:nvPr/>
              </p:nvSpPr>
              <p:spPr>
                <a:xfrm>
                  <a:off x="4836240" y="4120145"/>
                  <a:ext cx="8950" cy="7684"/>
                </a:xfrm>
                <a:custGeom>
                  <a:avLst/>
                  <a:gdLst/>
                  <a:ahLst/>
                  <a:cxnLst/>
                  <a:rect l="l" t="t" r="r" b="b"/>
                  <a:pathLst>
                    <a:path w="1138" h="977" extrusionOk="0">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9" name="Google Shape;4069;p67"/>
              <p:cNvGrpSpPr/>
              <p:nvPr/>
            </p:nvGrpSpPr>
            <p:grpSpPr>
              <a:xfrm>
                <a:off x="4838332" y="3821150"/>
                <a:ext cx="31499" cy="26898"/>
                <a:chOff x="4838332" y="3821150"/>
                <a:chExt cx="31499" cy="26898"/>
              </a:xfrm>
            </p:grpSpPr>
            <p:sp>
              <p:nvSpPr>
                <p:cNvPr id="4070" name="Google Shape;4070;p67"/>
                <p:cNvSpPr/>
                <p:nvPr/>
              </p:nvSpPr>
              <p:spPr>
                <a:xfrm>
                  <a:off x="4838332" y="3821150"/>
                  <a:ext cx="31499" cy="26898"/>
                </a:xfrm>
                <a:custGeom>
                  <a:avLst/>
                  <a:gdLst/>
                  <a:ahLst/>
                  <a:cxnLst/>
                  <a:rect l="l" t="t" r="r" b="b"/>
                  <a:pathLst>
                    <a:path w="4005" h="3420" extrusionOk="0">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4071;p67"/>
                <p:cNvSpPr/>
                <p:nvPr/>
              </p:nvSpPr>
              <p:spPr>
                <a:xfrm>
                  <a:off x="4851270" y="3830824"/>
                  <a:ext cx="8950" cy="7582"/>
                </a:xfrm>
                <a:custGeom>
                  <a:avLst/>
                  <a:gdLst/>
                  <a:ahLst/>
                  <a:cxnLst/>
                  <a:rect l="l" t="t" r="r" b="b"/>
                  <a:pathLst>
                    <a:path w="1138" h="964" extrusionOk="0">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2" name="Google Shape;4072;p67"/>
              <p:cNvGrpSpPr/>
              <p:nvPr/>
            </p:nvGrpSpPr>
            <p:grpSpPr>
              <a:xfrm>
                <a:off x="4661275" y="3815007"/>
                <a:ext cx="36824" cy="31523"/>
                <a:chOff x="4661275" y="3815007"/>
                <a:chExt cx="36824" cy="31523"/>
              </a:xfrm>
            </p:grpSpPr>
            <p:sp>
              <p:nvSpPr>
                <p:cNvPr id="4073" name="Google Shape;4073;p67"/>
                <p:cNvSpPr/>
                <p:nvPr/>
              </p:nvSpPr>
              <p:spPr>
                <a:xfrm>
                  <a:off x="4661275" y="3815007"/>
                  <a:ext cx="36824" cy="31523"/>
                </a:xfrm>
                <a:custGeom>
                  <a:avLst/>
                  <a:gdLst/>
                  <a:ahLst/>
                  <a:cxnLst/>
                  <a:rect l="l" t="t" r="r" b="b"/>
                  <a:pathLst>
                    <a:path w="4682" h="4008" extrusionOk="0">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4" name="Google Shape;4074;p67"/>
                <p:cNvSpPr/>
                <p:nvPr/>
              </p:nvSpPr>
              <p:spPr>
                <a:xfrm>
                  <a:off x="4676211" y="3824736"/>
                  <a:ext cx="12183" cy="12183"/>
                </a:xfrm>
                <a:custGeom>
                  <a:avLst/>
                  <a:gdLst/>
                  <a:ahLst/>
                  <a:cxnLst/>
                  <a:rect l="l" t="t" r="r" b="b"/>
                  <a:pathLst>
                    <a:path w="1549" h="1549" extrusionOk="0">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5" name="Google Shape;4075;p67"/>
              <p:cNvGrpSpPr/>
              <p:nvPr/>
            </p:nvGrpSpPr>
            <p:grpSpPr>
              <a:xfrm>
                <a:off x="4558998" y="3851037"/>
                <a:ext cx="33591" cy="28699"/>
                <a:chOff x="4558998" y="3851037"/>
                <a:chExt cx="33591" cy="28699"/>
              </a:xfrm>
            </p:grpSpPr>
            <p:sp>
              <p:nvSpPr>
                <p:cNvPr id="4076" name="Google Shape;4076;p67"/>
                <p:cNvSpPr/>
                <p:nvPr/>
              </p:nvSpPr>
              <p:spPr>
                <a:xfrm>
                  <a:off x="4558998" y="3851037"/>
                  <a:ext cx="33591" cy="28699"/>
                </a:xfrm>
                <a:custGeom>
                  <a:avLst/>
                  <a:gdLst/>
                  <a:ahLst/>
                  <a:cxnLst/>
                  <a:rect l="l" t="t" r="r" b="b"/>
                  <a:pathLst>
                    <a:path w="4271" h="3649" extrusionOk="0">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67"/>
                <p:cNvSpPr/>
                <p:nvPr/>
              </p:nvSpPr>
              <p:spPr>
                <a:xfrm>
                  <a:off x="4573557" y="3860695"/>
                  <a:ext cx="9328" cy="9430"/>
                </a:xfrm>
                <a:custGeom>
                  <a:avLst/>
                  <a:gdLst/>
                  <a:ahLst/>
                  <a:cxnLst/>
                  <a:rect l="l" t="t" r="r" b="b"/>
                  <a:pathLst>
                    <a:path w="1186" h="1199" extrusionOk="0">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8" name="Google Shape;4078;p67"/>
              <p:cNvGrpSpPr/>
              <p:nvPr/>
            </p:nvGrpSpPr>
            <p:grpSpPr>
              <a:xfrm>
                <a:off x="4696762" y="3638587"/>
                <a:ext cx="33591" cy="28794"/>
                <a:chOff x="4696762" y="3638587"/>
                <a:chExt cx="33591" cy="28794"/>
              </a:xfrm>
            </p:grpSpPr>
            <p:sp>
              <p:nvSpPr>
                <p:cNvPr id="4079" name="Google Shape;4079;p67"/>
                <p:cNvSpPr/>
                <p:nvPr/>
              </p:nvSpPr>
              <p:spPr>
                <a:xfrm>
                  <a:off x="4696762" y="3638587"/>
                  <a:ext cx="33591" cy="28794"/>
                </a:xfrm>
                <a:custGeom>
                  <a:avLst/>
                  <a:gdLst/>
                  <a:ahLst/>
                  <a:cxnLst/>
                  <a:rect l="l" t="t" r="r" b="b"/>
                  <a:pathLst>
                    <a:path w="4271" h="3661" extrusionOk="0">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0" name="Google Shape;4080;p67"/>
                <p:cNvSpPr/>
                <p:nvPr/>
              </p:nvSpPr>
              <p:spPr>
                <a:xfrm>
                  <a:off x="4711320" y="3648245"/>
                  <a:ext cx="9328" cy="9430"/>
                </a:xfrm>
                <a:custGeom>
                  <a:avLst/>
                  <a:gdLst/>
                  <a:ahLst/>
                  <a:cxnLst/>
                  <a:rect l="l" t="t" r="r" b="b"/>
                  <a:pathLst>
                    <a:path w="1186" h="1199" extrusionOk="0">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1" name="Google Shape;4081;p67"/>
              <p:cNvGrpSpPr/>
              <p:nvPr/>
            </p:nvGrpSpPr>
            <p:grpSpPr>
              <a:xfrm>
                <a:off x="4929479" y="3939140"/>
                <a:ext cx="33497" cy="28692"/>
                <a:chOff x="4929479" y="3939140"/>
                <a:chExt cx="33497" cy="28692"/>
              </a:xfrm>
            </p:grpSpPr>
            <p:sp>
              <p:nvSpPr>
                <p:cNvPr id="4082" name="Google Shape;4082;p67"/>
                <p:cNvSpPr/>
                <p:nvPr/>
              </p:nvSpPr>
              <p:spPr>
                <a:xfrm>
                  <a:off x="4929479" y="3939140"/>
                  <a:ext cx="33497" cy="28692"/>
                </a:xfrm>
                <a:custGeom>
                  <a:avLst/>
                  <a:gdLst/>
                  <a:ahLst/>
                  <a:cxnLst/>
                  <a:rect l="l" t="t" r="r" b="b"/>
                  <a:pathLst>
                    <a:path w="4259" h="3648" extrusionOk="0">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3" name="Google Shape;4083;p67"/>
                <p:cNvSpPr/>
                <p:nvPr/>
              </p:nvSpPr>
              <p:spPr>
                <a:xfrm>
                  <a:off x="4943935" y="3948893"/>
                  <a:ext cx="9430" cy="9328"/>
                </a:xfrm>
                <a:custGeom>
                  <a:avLst/>
                  <a:gdLst/>
                  <a:ahLst/>
                  <a:cxnLst/>
                  <a:rect l="l" t="t" r="r" b="b"/>
                  <a:pathLst>
                    <a:path w="1199" h="1186" extrusionOk="0">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4" name="Google Shape;4084;p67"/>
              <p:cNvGrpSpPr/>
              <p:nvPr/>
            </p:nvGrpSpPr>
            <p:grpSpPr>
              <a:xfrm>
                <a:off x="4907119" y="3986039"/>
                <a:ext cx="33497" cy="28699"/>
                <a:chOff x="4907119" y="3986039"/>
                <a:chExt cx="33497" cy="28699"/>
              </a:xfrm>
            </p:grpSpPr>
            <p:sp>
              <p:nvSpPr>
                <p:cNvPr id="4085" name="Google Shape;4085;p67"/>
                <p:cNvSpPr/>
                <p:nvPr/>
              </p:nvSpPr>
              <p:spPr>
                <a:xfrm>
                  <a:off x="4907119" y="3986039"/>
                  <a:ext cx="33497" cy="28699"/>
                </a:xfrm>
                <a:custGeom>
                  <a:avLst/>
                  <a:gdLst/>
                  <a:ahLst/>
                  <a:cxnLst/>
                  <a:rect l="l" t="t" r="r" b="b"/>
                  <a:pathLst>
                    <a:path w="4259" h="3649" extrusionOk="0">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6" name="Google Shape;4086;p67"/>
                <p:cNvSpPr/>
                <p:nvPr/>
              </p:nvSpPr>
              <p:spPr>
                <a:xfrm>
                  <a:off x="4921583" y="3995705"/>
                  <a:ext cx="9422" cy="9328"/>
                </a:xfrm>
                <a:custGeom>
                  <a:avLst/>
                  <a:gdLst/>
                  <a:ahLst/>
                  <a:cxnLst/>
                  <a:rect l="l" t="t" r="r" b="b"/>
                  <a:pathLst>
                    <a:path w="1198" h="1186" extrusionOk="0">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7" name="Google Shape;4087;p67"/>
              <p:cNvGrpSpPr/>
              <p:nvPr/>
            </p:nvGrpSpPr>
            <p:grpSpPr>
              <a:xfrm>
                <a:off x="4911783" y="4048102"/>
                <a:ext cx="33591" cy="28762"/>
                <a:chOff x="4911783" y="4048102"/>
                <a:chExt cx="33591" cy="28762"/>
              </a:xfrm>
            </p:grpSpPr>
            <p:sp>
              <p:nvSpPr>
                <p:cNvPr id="4088" name="Google Shape;4088;p67"/>
                <p:cNvSpPr/>
                <p:nvPr/>
              </p:nvSpPr>
              <p:spPr>
                <a:xfrm>
                  <a:off x="4911783" y="4048102"/>
                  <a:ext cx="33591" cy="28762"/>
                </a:xfrm>
                <a:custGeom>
                  <a:avLst/>
                  <a:gdLst/>
                  <a:ahLst/>
                  <a:cxnLst/>
                  <a:rect l="l" t="t" r="r" b="b"/>
                  <a:pathLst>
                    <a:path w="4271" h="3657" extrusionOk="0">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9" name="Google Shape;4089;p67"/>
                <p:cNvSpPr/>
                <p:nvPr/>
              </p:nvSpPr>
              <p:spPr>
                <a:xfrm>
                  <a:off x="4926333" y="4057831"/>
                  <a:ext cx="9336" cy="9328"/>
                </a:xfrm>
                <a:custGeom>
                  <a:avLst/>
                  <a:gdLst/>
                  <a:ahLst/>
                  <a:cxnLst/>
                  <a:rect l="l" t="t" r="r" b="b"/>
                  <a:pathLst>
                    <a:path w="1187" h="1186" extrusionOk="0">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90" name="Google Shape;4090;p67"/>
              <p:cNvSpPr/>
              <p:nvPr/>
            </p:nvSpPr>
            <p:spPr>
              <a:xfrm>
                <a:off x="4713506" y="3934476"/>
                <a:ext cx="33497" cy="28692"/>
              </a:xfrm>
              <a:custGeom>
                <a:avLst/>
                <a:gdLst/>
                <a:ahLst/>
                <a:cxnLst/>
                <a:rect l="l" t="t" r="r" b="b"/>
                <a:pathLst>
                  <a:path w="4259" h="3648" extrusionOk="0">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1" name="Google Shape;4091;p67"/>
              <p:cNvSpPr/>
              <p:nvPr/>
            </p:nvSpPr>
            <p:spPr>
              <a:xfrm>
                <a:off x="4727970" y="3944135"/>
                <a:ext cx="9328" cy="9430"/>
              </a:xfrm>
              <a:custGeom>
                <a:avLst/>
                <a:gdLst/>
                <a:ahLst/>
                <a:cxnLst/>
                <a:rect l="l" t="t" r="r" b="b"/>
                <a:pathLst>
                  <a:path w="1186" h="1199" extrusionOk="0">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92" name="Google Shape;4092;p67"/>
              <p:cNvGrpSpPr/>
              <p:nvPr/>
            </p:nvGrpSpPr>
            <p:grpSpPr>
              <a:xfrm>
                <a:off x="4762623" y="3837847"/>
                <a:ext cx="42416" cy="36273"/>
                <a:chOff x="4762623" y="3837847"/>
                <a:chExt cx="42416" cy="36273"/>
              </a:xfrm>
            </p:grpSpPr>
            <p:sp>
              <p:nvSpPr>
                <p:cNvPr id="4093" name="Google Shape;4093;p67"/>
                <p:cNvSpPr/>
                <p:nvPr/>
              </p:nvSpPr>
              <p:spPr>
                <a:xfrm>
                  <a:off x="4762623" y="3837847"/>
                  <a:ext cx="42416" cy="36273"/>
                </a:xfrm>
                <a:custGeom>
                  <a:avLst/>
                  <a:gdLst/>
                  <a:ahLst/>
                  <a:cxnLst/>
                  <a:rect l="l" t="t" r="r" b="b"/>
                  <a:pathLst>
                    <a:path w="5393" h="4612" extrusionOk="0">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4" name="Google Shape;4094;p67"/>
                <p:cNvSpPr/>
                <p:nvPr/>
              </p:nvSpPr>
              <p:spPr>
                <a:xfrm>
                  <a:off x="4775538" y="3847568"/>
                  <a:ext cx="19796" cy="16957"/>
                </a:xfrm>
                <a:custGeom>
                  <a:avLst/>
                  <a:gdLst/>
                  <a:ahLst/>
                  <a:cxnLst/>
                  <a:rect l="l" t="t" r="r" b="b"/>
                  <a:pathLst>
                    <a:path w="2517" h="2156" extrusionOk="0">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95" name="Google Shape;4095;p67"/>
              <p:cNvGrpSpPr/>
              <p:nvPr/>
            </p:nvGrpSpPr>
            <p:grpSpPr>
              <a:xfrm>
                <a:off x="4746044" y="4104966"/>
                <a:ext cx="33497" cy="28699"/>
                <a:chOff x="4746044" y="4104966"/>
                <a:chExt cx="33497" cy="28699"/>
              </a:xfrm>
            </p:grpSpPr>
            <p:sp>
              <p:nvSpPr>
                <p:cNvPr id="4096" name="Google Shape;4096;p67"/>
                <p:cNvSpPr/>
                <p:nvPr/>
              </p:nvSpPr>
              <p:spPr>
                <a:xfrm>
                  <a:off x="4746044" y="4104966"/>
                  <a:ext cx="33497" cy="28699"/>
                </a:xfrm>
                <a:custGeom>
                  <a:avLst/>
                  <a:gdLst/>
                  <a:ahLst/>
                  <a:cxnLst/>
                  <a:rect l="l" t="t" r="r" b="b"/>
                  <a:pathLst>
                    <a:path w="4259" h="3649" extrusionOk="0">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4097;p67"/>
                <p:cNvSpPr/>
                <p:nvPr/>
              </p:nvSpPr>
              <p:spPr>
                <a:xfrm>
                  <a:off x="4758887" y="4114632"/>
                  <a:ext cx="11042" cy="9375"/>
                </a:xfrm>
                <a:custGeom>
                  <a:avLst/>
                  <a:gdLst/>
                  <a:ahLst/>
                  <a:cxnLst/>
                  <a:rect l="l" t="t" r="r" b="b"/>
                  <a:pathLst>
                    <a:path w="1404" h="1192" extrusionOk="0">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98" name="Google Shape;4098;p67"/>
              <p:cNvGrpSpPr/>
              <p:nvPr/>
            </p:nvGrpSpPr>
            <p:grpSpPr>
              <a:xfrm>
                <a:off x="4859646" y="4162554"/>
                <a:ext cx="33591" cy="28762"/>
                <a:chOff x="4859646" y="4162554"/>
                <a:chExt cx="33591" cy="28762"/>
              </a:xfrm>
            </p:grpSpPr>
            <p:sp>
              <p:nvSpPr>
                <p:cNvPr id="4099" name="Google Shape;4099;p67"/>
                <p:cNvSpPr/>
                <p:nvPr/>
              </p:nvSpPr>
              <p:spPr>
                <a:xfrm>
                  <a:off x="4859646" y="4162554"/>
                  <a:ext cx="33591" cy="28762"/>
                </a:xfrm>
                <a:custGeom>
                  <a:avLst/>
                  <a:gdLst/>
                  <a:ahLst/>
                  <a:cxnLst/>
                  <a:rect l="l" t="t" r="r" b="b"/>
                  <a:pathLst>
                    <a:path w="4271" h="3657" extrusionOk="0">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0" name="Google Shape;4100;p67"/>
                <p:cNvSpPr/>
                <p:nvPr/>
              </p:nvSpPr>
              <p:spPr>
                <a:xfrm>
                  <a:off x="4874196" y="4172283"/>
                  <a:ext cx="9336" cy="9336"/>
                </a:xfrm>
                <a:custGeom>
                  <a:avLst/>
                  <a:gdLst/>
                  <a:ahLst/>
                  <a:cxnLst/>
                  <a:rect l="l" t="t" r="r" b="b"/>
                  <a:pathLst>
                    <a:path w="1187" h="1187" extrusionOk="0">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01" name="Google Shape;4101;p67"/>
            <p:cNvGrpSpPr/>
            <p:nvPr/>
          </p:nvGrpSpPr>
          <p:grpSpPr>
            <a:xfrm>
              <a:off x="3597785" y="3274438"/>
              <a:ext cx="855610" cy="1122100"/>
              <a:chOff x="3597785" y="3274438"/>
              <a:chExt cx="855610" cy="1122100"/>
            </a:xfrm>
          </p:grpSpPr>
          <p:grpSp>
            <p:nvGrpSpPr>
              <p:cNvPr id="4102" name="Google Shape;4102;p67"/>
              <p:cNvGrpSpPr/>
              <p:nvPr/>
            </p:nvGrpSpPr>
            <p:grpSpPr>
              <a:xfrm>
                <a:off x="3617857" y="3284717"/>
                <a:ext cx="826785" cy="1099165"/>
                <a:chOff x="3617857" y="3284717"/>
                <a:chExt cx="826785" cy="1099165"/>
              </a:xfrm>
            </p:grpSpPr>
            <p:sp>
              <p:nvSpPr>
                <p:cNvPr id="4103" name="Google Shape;4103;p67"/>
                <p:cNvSpPr/>
                <p:nvPr/>
              </p:nvSpPr>
              <p:spPr>
                <a:xfrm>
                  <a:off x="4155028" y="3869354"/>
                  <a:ext cx="289613" cy="514528"/>
                </a:xfrm>
                <a:custGeom>
                  <a:avLst/>
                  <a:gdLst/>
                  <a:ahLst/>
                  <a:cxnLst/>
                  <a:rect l="l" t="t" r="r" b="b"/>
                  <a:pathLst>
                    <a:path w="36823" h="65420" fill="none" extrusionOk="0">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4" name="Google Shape;4104;p67"/>
                <p:cNvSpPr/>
                <p:nvPr/>
              </p:nvSpPr>
              <p:spPr>
                <a:xfrm>
                  <a:off x="3617857" y="3284717"/>
                  <a:ext cx="662957" cy="685970"/>
                </a:xfrm>
                <a:custGeom>
                  <a:avLst/>
                  <a:gdLst/>
                  <a:ahLst/>
                  <a:cxnLst/>
                  <a:rect l="l" t="t" r="r" b="b"/>
                  <a:pathLst>
                    <a:path w="84292" h="87218" fill="none" extrusionOk="0">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4105;p67"/>
                <p:cNvSpPr/>
                <p:nvPr/>
              </p:nvSpPr>
              <p:spPr>
                <a:xfrm>
                  <a:off x="4230666" y="3943372"/>
                  <a:ext cx="15612" cy="77934"/>
                </a:xfrm>
                <a:custGeom>
                  <a:avLst/>
                  <a:gdLst/>
                  <a:ahLst/>
                  <a:cxnLst/>
                  <a:rect l="l" t="t" r="r" b="b"/>
                  <a:pathLst>
                    <a:path w="1985" h="9909" fill="none" extrusionOk="0">
                      <a:moveTo>
                        <a:pt x="1984" y="990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6" name="Google Shape;4106;p67"/>
                <p:cNvSpPr/>
                <p:nvPr/>
              </p:nvSpPr>
              <p:spPr>
                <a:xfrm>
                  <a:off x="4230666" y="3902843"/>
                  <a:ext cx="138817" cy="116937"/>
                </a:xfrm>
                <a:custGeom>
                  <a:avLst/>
                  <a:gdLst/>
                  <a:ahLst/>
                  <a:cxnLst/>
                  <a:rect l="l" t="t" r="r" b="b"/>
                  <a:pathLst>
                    <a:path w="17650" h="14868" fill="none" extrusionOk="0">
                      <a:moveTo>
                        <a:pt x="11952" y="14868"/>
                      </a:moveTo>
                      <a:lnTo>
                        <a:pt x="0" y="4670"/>
                      </a:lnTo>
                      <a:lnTo>
                        <a:pt x="9702" y="1"/>
                      </a:lnTo>
                      <a:lnTo>
                        <a:pt x="17649" y="7489"/>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7" name="Google Shape;4107;p67"/>
                <p:cNvSpPr/>
                <p:nvPr/>
              </p:nvSpPr>
              <p:spPr>
                <a:xfrm>
                  <a:off x="4234473" y="3939573"/>
                  <a:ext cx="143953" cy="22171"/>
                </a:xfrm>
                <a:custGeom>
                  <a:avLst/>
                  <a:gdLst/>
                  <a:ahLst/>
                  <a:cxnLst/>
                  <a:rect l="l" t="t" r="r" b="b"/>
                  <a:pathLst>
                    <a:path w="18303" h="2819" fill="none" extrusionOk="0">
                      <a:moveTo>
                        <a:pt x="0" y="0"/>
                      </a:moveTo>
                      <a:lnTo>
                        <a:pt x="18303" y="2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8" name="Google Shape;4108;p67"/>
                <p:cNvSpPr/>
                <p:nvPr/>
              </p:nvSpPr>
              <p:spPr>
                <a:xfrm>
                  <a:off x="4300405" y="4023579"/>
                  <a:ext cx="24264" cy="112650"/>
                </a:xfrm>
                <a:custGeom>
                  <a:avLst/>
                  <a:gdLst/>
                  <a:ahLst/>
                  <a:cxnLst/>
                  <a:rect l="l" t="t" r="r" b="b"/>
                  <a:pathLst>
                    <a:path w="3085" h="14323" fill="none" extrusionOk="0">
                      <a:moveTo>
                        <a:pt x="0" y="14323"/>
                      </a:moveTo>
                      <a:lnTo>
                        <a:pt x="308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9" name="Google Shape;4109;p67"/>
                <p:cNvSpPr/>
                <p:nvPr/>
              </p:nvSpPr>
              <p:spPr>
                <a:xfrm>
                  <a:off x="4324661" y="4019772"/>
                  <a:ext cx="40544" cy="140154"/>
                </a:xfrm>
                <a:custGeom>
                  <a:avLst/>
                  <a:gdLst/>
                  <a:ahLst/>
                  <a:cxnLst/>
                  <a:rect l="l" t="t" r="r" b="b"/>
                  <a:pathLst>
                    <a:path w="5155" h="17820" fill="none" extrusionOk="0">
                      <a:moveTo>
                        <a:pt x="1" y="1"/>
                      </a:moveTo>
                      <a:lnTo>
                        <a:pt x="5154" y="17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0" name="Google Shape;4110;p67"/>
                <p:cNvSpPr/>
                <p:nvPr/>
              </p:nvSpPr>
              <p:spPr>
                <a:xfrm>
                  <a:off x="4324661" y="4019772"/>
                  <a:ext cx="104282" cy="52522"/>
                </a:xfrm>
                <a:custGeom>
                  <a:avLst/>
                  <a:gdLst/>
                  <a:ahLst/>
                  <a:cxnLst/>
                  <a:rect l="l" t="t" r="r" b="b"/>
                  <a:pathLst>
                    <a:path w="13259" h="6678" fill="none" extrusionOk="0">
                      <a:moveTo>
                        <a:pt x="1" y="1"/>
                      </a:moveTo>
                      <a:lnTo>
                        <a:pt x="13259" y="667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1" name="Google Shape;4111;p67"/>
                <p:cNvSpPr/>
                <p:nvPr/>
              </p:nvSpPr>
              <p:spPr>
                <a:xfrm>
                  <a:off x="4328467" y="3989901"/>
                  <a:ext cx="113421" cy="29879"/>
                </a:xfrm>
                <a:custGeom>
                  <a:avLst/>
                  <a:gdLst/>
                  <a:ahLst/>
                  <a:cxnLst/>
                  <a:rect l="l" t="t" r="r" b="b"/>
                  <a:pathLst>
                    <a:path w="14421" h="3799" fill="none" extrusionOk="0">
                      <a:moveTo>
                        <a:pt x="14420" y="0"/>
                      </a:moveTo>
                      <a:lnTo>
                        <a:pt x="1" y="379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4112;p67"/>
                <p:cNvSpPr/>
                <p:nvPr/>
              </p:nvSpPr>
              <p:spPr>
                <a:xfrm>
                  <a:off x="4224193" y="4019772"/>
                  <a:ext cx="23886" cy="76975"/>
                </a:xfrm>
                <a:custGeom>
                  <a:avLst/>
                  <a:gdLst/>
                  <a:ahLst/>
                  <a:cxnLst/>
                  <a:rect l="l" t="t" r="r" b="b"/>
                  <a:pathLst>
                    <a:path w="3037" h="9787" fill="none" extrusionOk="0">
                      <a:moveTo>
                        <a:pt x="1" y="9787"/>
                      </a:moveTo>
                      <a:lnTo>
                        <a:pt x="303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3" name="Google Shape;4113;p67"/>
                <p:cNvSpPr/>
                <p:nvPr/>
              </p:nvSpPr>
              <p:spPr>
                <a:xfrm>
                  <a:off x="4248071" y="4019772"/>
                  <a:ext cx="52342" cy="116457"/>
                </a:xfrm>
                <a:custGeom>
                  <a:avLst/>
                  <a:gdLst/>
                  <a:ahLst/>
                  <a:cxnLst/>
                  <a:rect l="l" t="t" r="r" b="b"/>
                  <a:pathLst>
                    <a:path w="6655" h="14807" fill="none" extrusionOk="0">
                      <a:moveTo>
                        <a:pt x="1" y="1"/>
                      </a:moveTo>
                      <a:lnTo>
                        <a:pt x="6654" y="1480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4114;p67"/>
                <p:cNvSpPr/>
                <p:nvPr/>
              </p:nvSpPr>
              <p:spPr>
                <a:xfrm>
                  <a:off x="4300405" y="4138982"/>
                  <a:ext cx="6567" cy="119029"/>
                </a:xfrm>
                <a:custGeom>
                  <a:avLst/>
                  <a:gdLst/>
                  <a:ahLst/>
                  <a:cxnLst/>
                  <a:rect l="l" t="t" r="r" b="b"/>
                  <a:pathLst>
                    <a:path w="835" h="15134" fill="none" extrusionOk="0">
                      <a:moveTo>
                        <a:pt x="0" y="1"/>
                      </a:moveTo>
                      <a:lnTo>
                        <a:pt x="835" y="151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115;p67"/>
                <p:cNvSpPr/>
                <p:nvPr/>
              </p:nvSpPr>
              <p:spPr>
                <a:xfrm>
                  <a:off x="4219726" y="4200164"/>
                  <a:ext cx="85343" cy="60513"/>
                </a:xfrm>
                <a:custGeom>
                  <a:avLst/>
                  <a:gdLst/>
                  <a:ahLst/>
                  <a:cxnLst/>
                  <a:rect l="l" t="t" r="r" b="b"/>
                  <a:pathLst>
                    <a:path w="10851" h="7694" fill="none" extrusionOk="0">
                      <a:moveTo>
                        <a:pt x="0" y="0"/>
                      </a:moveTo>
                      <a:lnTo>
                        <a:pt x="10851" y="76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6" name="Google Shape;4116;p67"/>
                <p:cNvSpPr/>
                <p:nvPr/>
              </p:nvSpPr>
              <p:spPr>
                <a:xfrm>
                  <a:off x="4223430" y="4137275"/>
                  <a:ext cx="81930" cy="15132"/>
                </a:xfrm>
                <a:custGeom>
                  <a:avLst/>
                  <a:gdLst/>
                  <a:ahLst/>
                  <a:cxnLst/>
                  <a:rect l="l" t="t" r="r" b="b"/>
                  <a:pathLst>
                    <a:path w="10417" h="1924" fill="none" extrusionOk="0">
                      <a:moveTo>
                        <a:pt x="1" y="1923"/>
                      </a:moveTo>
                      <a:lnTo>
                        <a:pt x="1041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7" name="Google Shape;4117;p67"/>
                <p:cNvSpPr/>
                <p:nvPr/>
              </p:nvSpPr>
              <p:spPr>
                <a:xfrm>
                  <a:off x="4303638" y="4138982"/>
                  <a:ext cx="59947" cy="23894"/>
                </a:xfrm>
                <a:custGeom>
                  <a:avLst/>
                  <a:gdLst/>
                  <a:ahLst/>
                  <a:cxnLst/>
                  <a:rect l="l" t="t" r="r" b="b"/>
                  <a:pathLst>
                    <a:path w="7622" h="3038" fill="none" extrusionOk="0">
                      <a:moveTo>
                        <a:pt x="7621" y="3037"/>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4118;p67"/>
                <p:cNvSpPr/>
                <p:nvPr/>
              </p:nvSpPr>
              <p:spPr>
                <a:xfrm>
                  <a:off x="4201644" y="4267237"/>
                  <a:ext cx="39970" cy="77164"/>
                </a:xfrm>
                <a:custGeom>
                  <a:avLst/>
                  <a:gdLst/>
                  <a:ahLst/>
                  <a:cxnLst/>
                  <a:rect l="l" t="t" r="r" b="b"/>
                  <a:pathLst>
                    <a:path w="5082" h="9811" fill="none" extrusionOk="0">
                      <a:moveTo>
                        <a:pt x="1" y="0"/>
                      </a:moveTo>
                      <a:lnTo>
                        <a:pt x="5081" y="981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9" name="Google Shape;4119;p67"/>
                <p:cNvSpPr/>
                <p:nvPr/>
              </p:nvSpPr>
              <p:spPr>
                <a:xfrm>
                  <a:off x="4203831" y="4258003"/>
                  <a:ext cx="103142" cy="9241"/>
                </a:xfrm>
                <a:custGeom>
                  <a:avLst/>
                  <a:gdLst/>
                  <a:ahLst/>
                  <a:cxnLst/>
                  <a:rect l="l" t="t" r="r" b="b"/>
                  <a:pathLst>
                    <a:path w="13114" h="1175" fill="none" extrusionOk="0">
                      <a:moveTo>
                        <a:pt x="1" y="1174"/>
                      </a:moveTo>
                      <a:lnTo>
                        <a:pt x="1311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0" name="Google Shape;4120;p67"/>
                <p:cNvSpPr/>
                <p:nvPr/>
              </p:nvSpPr>
              <p:spPr>
                <a:xfrm>
                  <a:off x="4179001" y="3943372"/>
                  <a:ext cx="51673" cy="104951"/>
                </a:xfrm>
                <a:custGeom>
                  <a:avLst/>
                  <a:gdLst/>
                  <a:ahLst/>
                  <a:cxnLst/>
                  <a:rect l="l" t="t" r="r" b="b"/>
                  <a:pathLst>
                    <a:path w="6570" h="13344" fill="none" extrusionOk="0">
                      <a:moveTo>
                        <a:pt x="1" y="13344"/>
                      </a:moveTo>
                      <a:lnTo>
                        <a:pt x="6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1" name="Google Shape;4121;p67"/>
                <p:cNvSpPr/>
                <p:nvPr/>
              </p:nvSpPr>
              <p:spPr>
                <a:xfrm>
                  <a:off x="4248071" y="4019772"/>
                  <a:ext cx="76597" cy="8"/>
                </a:xfrm>
                <a:custGeom>
                  <a:avLst/>
                  <a:gdLst/>
                  <a:ahLst/>
                  <a:cxnLst/>
                  <a:rect l="l" t="t" r="r" b="b"/>
                  <a:pathLst>
                    <a:path w="9739" h="1" fill="none" extrusionOk="0">
                      <a:moveTo>
                        <a:pt x="1" y="1"/>
                      </a:moveTo>
                      <a:lnTo>
                        <a:pt x="97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2" name="Google Shape;4122;p67"/>
                <p:cNvSpPr/>
                <p:nvPr/>
              </p:nvSpPr>
              <p:spPr>
                <a:xfrm>
                  <a:off x="4219529" y="4138982"/>
                  <a:ext cx="84116" cy="63282"/>
                </a:xfrm>
                <a:custGeom>
                  <a:avLst/>
                  <a:gdLst/>
                  <a:ahLst/>
                  <a:cxnLst/>
                  <a:rect l="l" t="t" r="r" b="b"/>
                  <a:pathLst>
                    <a:path w="10695" h="8046" fill="none" extrusionOk="0">
                      <a:moveTo>
                        <a:pt x="1" y="8045"/>
                      </a:moveTo>
                      <a:lnTo>
                        <a:pt x="1069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3" name="Google Shape;4123;p67"/>
                <p:cNvSpPr/>
                <p:nvPr/>
              </p:nvSpPr>
              <p:spPr>
                <a:xfrm>
                  <a:off x="3654964" y="3289853"/>
                  <a:ext cx="46820" cy="63848"/>
                </a:xfrm>
                <a:custGeom>
                  <a:avLst/>
                  <a:gdLst/>
                  <a:ahLst/>
                  <a:cxnLst/>
                  <a:rect l="l" t="t" r="r" b="b"/>
                  <a:pathLst>
                    <a:path w="5953" h="8118" fill="none" extrusionOk="0">
                      <a:moveTo>
                        <a:pt x="1" y="0"/>
                      </a:moveTo>
                      <a:lnTo>
                        <a:pt x="5952" y="811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4124;p67"/>
                <p:cNvSpPr/>
                <p:nvPr/>
              </p:nvSpPr>
              <p:spPr>
                <a:xfrm>
                  <a:off x="3619760" y="3353693"/>
                  <a:ext cx="85736" cy="36730"/>
                </a:xfrm>
                <a:custGeom>
                  <a:avLst/>
                  <a:gdLst/>
                  <a:ahLst/>
                  <a:cxnLst/>
                  <a:rect l="l" t="t" r="r" b="b"/>
                  <a:pathLst>
                    <a:path w="10901" h="4670" fill="none" extrusionOk="0">
                      <a:moveTo>
                        <a:pt x="1" y="4670"/>
                      </a:moveTo>
                      <a:lnTo>
                        <a:pt x="10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5" name="Google Shape;4125;p67"/>
                <p:cNvSpPr/>
                <p:nvPr/>
              </p:nvSpPr>
              <p:spPr>
                <a:xfrm>
                  <a:off x="3703011" y="3354739"/>
                  <a:ext cx="70415" cy="79350"/>
                </a:xfrm>
                <a:custGeom>
                  <a:avLst/>
                  <a:gdLst/>
                  <a:ahLst/>
                  <a:cxnLst/>
                  <a:rect l="l" t="t" r="r" b="b"/>
                  <a:pathLst>
                    <a:path w="8953" h="10089" fill="none" extrusionOk="0">
                      <a:moveTo>
                        <a:pt x="1" y="0"/>
                      </a:moveTo>
                      <a:lnTo>
                        <a:pt x="8952"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6" name="Google Shape;4126;p67"/>
                <p:cNvSpPr/>
                <p:nvPr/>
              </p:nvSpPr>
              <p:spPr>
                <a:xfrm>
                  <a:off x="3779884" y="3366443"/>
                  <a:ext cx="34449" cy="67647"/>
                </a:xfrm>
                <a:custGeom>
                  <a:avLst/>
                  <a:gdLst/>
                  <a:ahLst/>
                  <a:cxnLst/>
                  <a:rect l="l" t="t" r="r" b="b"/>
                  <a:pathLst>
                    <a:path w="4380" h="8601" fill="none" extrusionOk="0">
                      <a:moveTo>
                        <a:pt x="1" y="8601"/>
                      </a:moveTo>
                      <a:lnTo>
                        <a:pt x="438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7" name="Google Shape;4127;p67"/>
                <p:cNvSpPr/>
                <p:nvPr/>
              </p:nvSpPr>
              <p:spPr>
                <a:xfrm>
                  <a:off x="3701776" y="3353693"/>
                  <a:ext cx="116363" cy="12757"/>
                </a:xfrm>
                <a:custGeom>
                  <a:avLst/>
                  <a:gdLst/>
                  <a:ahLst/>
                  <a:cxnLst/>
                  <a:rect l="l" t="t" r="r" b="b"/>
                  <a:pathLst>
                    <a:path w="14795" h="1622" fill="none" extrusionOk="0">
                      <a:moveTo>
                        <a:pt x="14795" y="1621"/>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8" name="Google Shape;4128;p67"/>
                <p:cNvSpPr/>
                <p:nvPr/>
              </p:nvSpPr>
              <p:spPr>
                <a:xfrm>
                  <a:off x="3701776" y="3313063"/>
                  <a:ext cx="227204" cy="40638"/>
                </a:xfrm>
                <a:custGeom>
                  <a:avLst/>
                  <a:gdLst/>
                  <a:ahLst/>
                  <a:cxnLst/>
                  <a:rect l="l" t="t" r="r" b="b"/>
                  <a:pathLst>
                    <a:path w="28888" h="5167" fill="none" extrusionOk="0">
                      <a:moveTo>
                        <a:pt x="28887" y="1"/>
                      </a:moveTo>
                      <a:lnTo>
                        <a:pt x="0" y="51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9" name="Google Shape;4129;p67"/>
                <p:cNvSpPr/>
                <p:nvPr/>
              </p:nvSpPr>
              <p:spPr>
                <a:xfrm>
                  <a:off x="3888633" y="3313063"/>
                  <a:ext cx="40347" cy="114467"/>
                </a:xfrm>
                <a:custGeom>
                  <a:avLst/>
                  <a:gdLst/>
                  <a:ahLst/>
                  <a:cxnLst/>
                  <a:rect l="l" t="t" r="r" b="b"/>
                  <a:pathLst>
                    <a:path w="5130" h="14554" fill="none" extrusionOk="0">
                      <a:moveTo>
                        <a:pt x="5129" y="1"/>
                      </a:moveTo>
                      <a:lnTo>
                        <a:pt x="0" y="14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0" name="Google Shape;4130;p67"/>
                <p:cNvSpPr/>
                <p:nvPr/>
              </p:nvSpPr>
              <p:spPr>
                <a:xfrm>
                  <a:off x="3814325" y="3366443"/>
                  <a:ext cx="74316" cy="61087"/>
                </a:xfrm>
                <a:custGeom>
                  <a:avLst/>
                  <a:gdLst/>
                  <a:ahLst/>
                  <a:cxnLst/>
                  <a:rect l="l" t="t" r="r" b="b"/>
                  <a:pathLst>
                    <a:path w="9449" h="7767" fill="none" extrusionOk="0">
                      <a:moveTo>
                        <a:pt x="1" y="0"/>
                      </a:moveTo>
                      <a:lnTo>
                        <a:pt x="9448" y="77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1" name="Google Shape;4131;p67"/>
                <p:cNvSpPr/>
                <p:nvPr/>
              </p:nvSpPr>
              <p:spPr>
                <a:xfrm>
                  <a:off x="3838399" y="3427522"/>
                  <a:ext cx="50242" cy="67749"/>
                </a:xfrm>
                <a:custGeom>
                  <a:avLst/>
                  <a:gdLst/>
                  <a:ahLst/>
                  <a:cxnLst/>
                  <a:rect l="l" t="t" r="r" b="b"/>
                  <a:pathLst>
                    <a:path w="6388" h="8614" fill="none" extrusionOk="0">
                      <a:moveTo>
                        <a:pt x="0" y="8613"/>
                      </a:moveTo>
                      <a:lnTo>
                        <a:pt x="638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2" name="Google Shape;4132;p67"/>
                <p:cNvSpPr/>
                <p:nvPr/>
              </p:nvSpPr>
              <p:spPr>
                <a:xfrm>
                  <a:off x="3814325" y="3313063"/>
                  <a:ext cx="114656" cy="53388"/>
                </a:xfrm>
                <a:custGeom>
                  <a:avLst/>
                  <a:gdLst/>
                  <a:ahLst/>
                  <a:cxnLst/>
                  <a:rect l="l" t="t" r="r" b="b"/>
                  <a:pathLst>
                    <a:path w="14578" h="6788" fill="none" extrusionOk="0">
                      <a:moveTo>
                        <a:pt x="1" y="6787"/>
                      </a:moveTo>
                      <a:lnTo>
                        <a:pt x="1457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3" name="Google Shape;4133;p67"/>
                <p:cNvSpPr/>
                <p:nvPr/>
              </p:nvSpPr>
              <p:spPr>
                <a:xfrm>
                  <a:off x="3888633" y="3427522"/>
                  <a:ext cx="55377" cy="76212"/>
                </a:xfrm>
                <a:custGeom>
                  <a:avLst/>
                  <a:gdLst/>
                  <a:ahLst/>
                  <a:cxnLst/>
                  <a:rect l="l" t="t" r="r" b="b"/>
                  <a:pathLst>
                    <a:path w="7041" h="9690" fill="none" extrusionOk="0">
                      <a:moveTo>
                        <a:pt x="0" y="0"/>
                      </a:moveTo>
                      <a:lnTo>
                        <a:pt x="7041" y="9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4" name="Google Shape;4134;p67"/>
                <p:cNvSpPr/>
                <p:nvPr/>
              </p:nvSpPr>
              <p:spPr>
                <a:xfrm>
                  <a:off x="3944003" y="3406208"/>
                  <a:ext cx="40631" cy="97526"/>
                </a:xfrm>
                <a:custGeom>
                  <a:avLst/>
                  <a:gdLst/>
                  <a:ahLst/>
                  <a:cxnLst/>
                  <a:rect l="l" t="t" r="r" b="b"/>
                  <a:pathLst>
                    <a:path w="5166" h="12400" fill="none" extrusionOk="0">
                      <a:moveTo>
                        <a:pt x="1" y="12400"/>
                      </a:moveTo>
                      <a:lnTo>
                        <a:pt x="516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4135;p67"/>
                <p:cNvSpPr/>
                <p:nvPr/>
              </p:nvSpPr>
              <p:spPr>
                <a:xfrm>
                  <a:off x="3984625" y="3357500"/>
                  <a:ext cx="55291" cy="48716"/>
                </a:xfrm>
                <a:custGeom>
                  <a:avLst/>
                  <a:gdLst/>
                  <a:ahLst/>
                  <a:cxnLst/>
                  <a:rect l="l" t="t" r="r" b="b"/>
                  <a:pathLst>
                    <a:path w="7030" h="6194" fill="none" extrusionOk="0">
                      <a:moveTo>
                        <a:pt x="1" y="6194"/>
                      </a:moveTo>
                      <a:lnTo>
                        <a:pt x="702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6" name="Google Shape;4136;p67"/>
                <p:cNvSpPr/>
                <p:nvPr/>
              </p:nvSpPr>
              <p:spPr>
                <a:xfrm>
                  <a:off x="3888633" y="3406208"/>
                  <a:ext cx="96000" cy="21322"/>
                </a:xfrm>
                <a:custGeom>
                  <a:avLst/>
                  <a:gdLst/>
                  <a:ahLst/>
                  <a:cxnLst/>
                  <a:rect l="l" t="t" r="r" b="b"/>
                  <a:pathLst>
                    <a:path w="12206" h="2711" fill="none" extrusionOk="0">
                      <a:moveTo>
                        <a:pt x="0" y="2710"/>
                      </a:moveTo>
                      <a:lnTo>
                        <a:pt x="122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7" name="Google Shape;4137;p67"/>
                <p:cNvSpPr/>
                <p:nvPr/>
              </p:nvSpPr>
              <p:spPr>
                <a:xfrm>
                  <a:off x="3984625" y="3406208"/>
                  <a:ext cx="42251" cy="136348"/>
                </a:xfrm>
                <a:custGeom>
                  <a:avLst/>
                  <a:gdLst/>
                  <a:ahLst/>
                  <a:cxnLst/>
                  <a:rect l="l" t="t" r="r" b="b"/>
                  <a:pathLst>
                    <a:path w="5372" h="17336" fill="none" extrusionOk="0">
                      <a:moveTo>
                        <a:pt x="1" y="1"/>
                      </a:moveTo>
                      <a:lnTo>
                        <a:pt x="5372" y="17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8" name="Google Shape;4138;p67"/>
                <p:cNvSpPr/>
                <p:nvPr/>
              </p:nvSpPr>
              <p:spPr>
                <a:xfrm>
                  <a:off x="4026868" y="3427522"/>
                  <a:ext cx="35597" cy="115033"/>
                </a:xfrm>
                <a:custGeom>
                  <a:avLst/>
                  <a:gdLst/>
                  <a:ahLst/>
                  <a:cxnLst/>
                  <a:rect l="l" t="t" r="r" b="b"/>
                  <a:pathLst>
                    <a:path w="4526" h="14626" fill="none" extrusionOk="0">
                      <a:moveTo>
                        <a:pt x="1" y="14625"/>
                      </a:moveTo>
                      <a:lnTo>
                        <a:pt x="452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9" name="Google Shape;4139;p67"/>
                <p:cNvSpPr/>
                <p:nvPr/>
              </p:nvSpPr>
              <p:spPr>
                <a:xfrm>
                  <a:off x="3876261" y="3542548"/>
                  <a:ext cx="150615" cy="52051"/>
                </a:xfrm>
                <a:custGeom>
                  <a:avLst/>
                  <a:gdLst/>
                  <a:ahLst/>
                  <a:cxnLst/>
                  <a:rect l="l" t="t" r="r" b="b"/>
                  <a:pathLst>
                    <a:path w="19150" h="6618" fill="none" extrusionOk="0">
                      <a:moveTo>
                        <a:pt x="1" y="6617"/>
                      </a:moveTo>
                      <a:lnTo>
                        <a:pt x="1915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0" name="Google Shape;4140;p67"/>
                <p:cNvSpPr/>
                <p:nvPr/>
              </p:nvSpPr>
              <p:spPr>
                <a:xfrm>
                  <a:off x="4006702" y="3542548"/>
                  <a:ext cx="20174" cy="99044"/>
                </a:xfrm>
                <a:custGeom>
                  <a:avLst/>
                  <a:gdLst/>
                  <a:ahLst/>
                  <a:cxnLst/>
                  <a:rect l="l" t="t" r="r" b="b"/>
                  <a:pathLst>
                    <a:path w="2565" h="12593" fill="none" extrusionOk="0">
                      <a:moveTo>
                        <a:pt x="2565" y="0"/>
                      </a:moveTo>
                      <a:lnTo>
                        <a:pt x="0" y="1259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1" name="Google Shape;4141;p67"/>
                <p:cNvSpPr/>
                <p:nvPr/>
              </p:nvSpPr>
              <p:spPr>
                <a:xfrm>
                  <a:off x="3912700" y="3641584"/>
                  <a:ext cx="97817" cy="41779"/>
                </a:xfrm>
                <a:custGeom>
                  <a:avLst/>
                  <a:gdLst/>
                  <a:ahLst/>
                  <a:cxnLst/>
                  <a:rect l="l" t="t" r="r" b="b"/>
                  <a:pathLst>
                    <a:path w="12437" h="5312" fill="none" extrusionOk="0">
                      <a:moveTo>
                        <a:pt x="1" y="5311"/>
                      </a:moveTo>
                      <a:lnTo>
                        <a:pt x="1243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2" name="Google Shape;4142;p67"/>
                <p:cNvSpPr/>
                <p:nvPr/>
              </p:nvSpPr>
              <p:spPr>
                <a:xfrm>
                  <a:off x="3875601" y="3503726"/>
                  <a:ext cx="68410" cy="89158"/>
                </a:xfrm>
                <a:custGeom>
                  <a:avLst/>
                  <a:gdLst/>
                  <a:ahLst/>
                  <a:cxnLst/>
                  <a:rect l="l" t="t" r="r" b="b"/>
                  <a:pathLst>
                    <a:path w="8698" h="11336" fill="none" extrusionOk="0">
                      <a:moveTo>
                        <a:pt x="8698" y="1"/>
                      </a:moveTo>
                      <a:lnTo>
                        <a:pt x="0" y="11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3" name="Google Shape;4143;p67"/>
                <p:cNvSpPr/>
                <p:nvPr/>
              </p:nvSpPr>
              <p:spPr>
                <a:xfrm>
                  <a:off x="3944003" y="3503726"/>
                  <a:ext cx="89441" cy="36163"/>
                </a:xfrm>
                <a:custGeom>
                  <a:avLst/>
                  <a:gdLst/>
                  <a:ahLst/>
                  <a:cxnLst/>
                  <a:rect l="l" t="t" r="r" b="b"/>
                  <a:pathLst>
                    <a:path w="11372" h="4598" fill="none" extrusionOk="0">
                      <a:moveTo>
                        <a:pt x="1" y="1"/>
                      </a:moveTo>
                      <a:lnTo>
                        <a:pt x="11372" y="459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4" name="Google Shape;4144;p67"/>
                <p:cNvSpPr/>
                <p:nvPr/>
              </p:nvSpPr>
              <p:spPr>
                <a:xfrm>
                  <a:off x="4033436" y="3490599"/>
                  <a:ext cx="132824" cy="49290"/>
                </a:xfrm>
                <a:custGeom>
                  <a:avLst/>
                  <a:gdLst/>
                  <a:ahLst/>
                  <a:cxnLst/>
                  <a:rect l="l" t="t" r="r" b="b"/>
                  <a:pathLst>
                    <a:path w="16888" h="6267" fill="none" extrusionOk="0">
                      <a:moveTo>
                        <a:pt x="1" y="6267"/>
                      </a:moveTo>
                      <a:lnTo>
                        <a:pt x="1688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5" name="Google Shape;4145;p67"/>
                <p:cNvSpPr/>
                <p:nvPr/>
              </p:nvSpPr>
              <p:spPr>
                <a:xfrm>
                  <a:off x="4166252" y="3490599"/>
                  <a:ext cx="73459" cy="95528"/>
                </a:xfrm>
                <a:custGeom>
                  <a:avLst/>
                  <a:gdLst/>
                  <a:ahLst/>
                  <a:cxnLst/>
                  <a:rect l="l" t="t" r="r" b="b"/>
                  <a:pathLst>
                    <a:path w="9340" h="12146" fill="none" extrusionOk="0">
                      <a:moveTo>
                        <a:pt x="1" y="0"/>
                      </a:moveTo>
                      <a:lnTo>
                        <a:pt x="9339" y="12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6" name="Google Shape;4146;p67"/>
                <p:cNvSpPr/>
                <p:nvPr/>
              </p:nvSpPr>
              <p:spPr>
                <a:xfrm>
                  <a:off x="4027726" y="3539882"/>
                  <a:ext cx="211985" cy="39970"/>
                </a:xfrm>
                <a:custGeom>
                  <a:avLst/>
                  <a:gdLst/>
                  <a:ahLst/>
                  <a:cxnLst/>
                  <a:rect l="l" t="t" r="r" b="b"/>
                  <a:pathLst>
                    <a:path w="26953" h="5082" fill="none" extrusionOk="0">
                      <a:moveTo>
                        <a:pt x="26952" y="508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7" name="Google Shape;4147;p67"/>
                <p:cNvSpPr/>
                <p:nvPr/>
              </p:nvSpPr>
              <p:spPr>
                <a:xfrm>
                  <a:off x="4027726" y="3539882"/>
                  <a:ext cx="99720" cy="174878"/>
                </a:xfrm>
                <a:custGeom>
                  <a:avLst/>
                  <a:gdLst/>
                  <a:ahLst/>
                  <a:cxnLst/>
                  <a:rect l="l" t="t" r="r" b="b"/>
                  <a:pathLst>
                    <a:path w="12679" h="22235" fill="none" extrusionOk="0">
                      <a:moveTo>
                        <a:pt x="1" y="1"/>
                      </a:moveTo>
                      <a:lnTo>
                        <a:pt x="12678" y="222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8" name="Google Shape;4148;p67"/>
                <p:cNvSpPr/>
                <p:nvPr/>
              </p:nvSpPr>
              <p:spPr>
                <a:xfrm>
                  <a:off x="4027726" y="3539882"/>
                  <a:ext cx="159754" cy="111707"/>
                </a:xfrm>
                <a:custGeom>
                  <a:avLst/>
                  <a:gdLst/>
                  <a:ahLst/>
                  <a:cxnLst/>
                  <a:rect l="l" t="t" r="r" b="b"/>
                  <a:pathLst>
                    <a:path w="20312" h="14203" fill="none" extrusionOk="0">
                      <a:moveTo>
                        <a:pt x="1" y="1"/>
                      </a:moveTo>
                      <a:lnTo>
                        <a:pt x="20311" y="142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9" name="Google Shape;4149;p67"/>
                <p:cNvSpPr/>
                <p:nvPr/>
              </p:nvSpPr>
              <p:spPr>
                <a:xfrm>
                  <a:off x="4006702" y="3641584"/>
                  <a:ext cx="120743" cy="73176"/>
                </a:xfrm>
                <a:custGeom>
                  <a:avLst/>
                  <a:gdLst/>
                  <a:ahLst/>
                  <a:cxnLst/>
                  <a:rect l="l" t="t" r="r" b="b"/>
                  <a:pathLst>
                    <a:path w="15352" h="9304" fill="none" extrusionOk="0">
                      <a:moveTo>
                        <a:pt x="0" y="1"/>
                      </a:moveTo>
                      <a:lnTo>
                        <a:pt x="15351" y="930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0" name="Google Shape;4150;p67"/>
                <p:cNvSpPr/>
                <p:nvPr/>
              </p:nvSpPr>
              <p:spPr>
                <a:xfrm>
                  <a:off x="4006702" y="3641584"/>
                  <a:ext cx="39773" cy="140249"/>
                </a:xfrm>
                <a:custGeom>
                  <a:avLst/>
                  <a:gdLst/>
                  <a:ahLst/>
                  <a:cxnLst/>
                  <a:rect l="l" t="t" r="r" b="b"/>
                  <a:pathLst>
                    <a:path w="5057" h="17832" fill="none" extrusionOk="0">
                      <a:moveTo>
                        <a:pt x="5057" y="17832"/>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1" name="Google Shape;4151;p67"/>
                <p:cNvSpPr/>
                <p:nvPr/>
              </p:nvSpPr>
              <p:spPr>
                <a:xfrm>
                  <a:off x="3996423" y="3784585"/>
                  <a:ext cx="51862" cy="10280"/>
                </a:xfrm>
                <a:custGeom>
                  <a:avLst/>
                  <a:gdLst/>
                  <a:ahLst/>
                  <a:cxnLst/>
                  <a:rect l="l" t="t" r="r" b="b"/>
                  <a:pathLst>
                    <a:path w="6594" h="1307" fill="none" extrusionOk="0">
                      <a:moveTo>
                        <a:pt x="1" y="1307"/>
                      </a:moveTo>
                      <a:lnTo>
                        <a:pt x="65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2" name="Google Shape;4152;p67"/>
                <p:cNvSpPr/>
                <p:nvPr/>
              </p:nvSpPr>
              <p:spPr>
                <a:xfrm>
                  <a:off x="4048277" y="3784585"/>
                  <a:ext cx="47583" cy="68890"/>
                </a:xfrm>
                <a:custGeom>
                  <a:avLst/>
                  <a:gdLst/>
                  <a:ahLst/>
                  <a:cxnLst/>
                  <a:rect l="l" t="t" r="r" b="b"/>
                  <a:pathLst>
                    <a:path w="6050" h="8759" fill="none" extrusionOk="0">
                      <a:moveTo>
                        <a:pt x="1" y="0"/>
                      </a:moveTo>
                      <a:lnTo>
                        <a:pt x="6049" y="875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3" name="Google Shape;4153;p67"/>
                <p:cNvSpPr/>
                <p:nvPr/>
              </p:nvSpPr>
              <p:spPr>
                <a:xfrm>
                  <a:off x="4095947" y="3788392"/>
                  <a:ext cx="10280" cy="64894"/>
                </a:xfrm>
                <a:custGeom>
                  <a:avLst/>
                  <a:gdLst/>
                  <a:ahLst/>
                  <a:cxnLst/>
                  <a:rect l="l" t="t" r="r" b="b"/>
                  <a:pathLst>
                    <a:path w="1307" h="8251" fill="none" extrusionOk="0">
                      <a:moveTo>
                        <a:pt x="0" y="8250"/>
                      </a:moveTo>
                      <a:lnTo>
                        <a:pt x="130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4" name="Google Shape;4154;p67"/>
                <p:cNvSpPr/>
                <p:nvPr/>
              </p:nvSpPr>
              <p:spPr>
                <a:xfrm>
                  <a:off x="4095852" y="3853467"/>
                  <a:ext cx="45672" cy="15895"/>
                </a:xfrm>
                <a:custGeom>
                  <a:avLst/>
                  <a:gdLst/>
                  <a:ahLst/>
                  <a:cxnLst/>
                  <a:rect l="l" t="t" r="r" b="b"/>
                  <a:pathLst>
                    <a:path w="5807" h="2021" fill="none" extrusionOk="0">
                      <a:moveTo>
                        <a:pt x="0" y="0"/>
                      </a:moveTo>
                      <a:lnTo>
                        <a:pt x="5807" y="2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5" name="Google Shape;4155;p67"/>
                <p:cNvSpPr/>
                <p:nvPr/>
              </p:nvSpPr>
              <p:spPr>
                <a:xfrm>
                  <a:off x="4138567" y="3868308"/>
                  <a:ext cx="16469" cy="101710"/>
                </a:xfrm>
                <a:custGeom>
                  <a:avLst/>
                  <a:gdLst/>
                  <a:ahLst/>
                  <a:cxnLst/>
                  <a:rect l="l" t="t" r="r" b="b"/>
                  <a:pathLst>
                    <a:path w="2094" h="12932" fill="none" extrusionOk="0">
                      <a:moveTo>
                        <a:pt x="1" y="1"/>
                      </a:moveTo>
                      <a:lnTo>
                        <a:pt x="2093" y="129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6" name="Google Shape;4156;p67"/>
                <p:cNvSpPr/>
                <p:nvPr/>
              </p:nvSpPr>
              <p:spPr>
                <a:xfrm>
                  <a:off x="3875601" y="3592876"/>
                  <a:ext cx="131110" cy="48716"/>
                </a:xfrm>
                <a:custGeom>
                  <a:avLst/>
                  <a:gdLst/>
                  <a:ahLst/>
                  <a:cxnLst/>
                  <a:rect l="l" t="t" r="r" b="b"/>
                  <a:pathLst>
                    <a:path w="16670" h="6194" fill="none" extrusionOk="0">
                      <a:moveTo>
                        <a:pt x="0" y="0"/>
                      </a:moveTo>
                      <a:lnTo>
                        <a:pt x="16669" y="61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7" name="Google Shape;4157;p67"/>
                <p:cNvSpPr/>
                <p:nvPr/>
              </p:nvSpPr>
              <p:spPr>
                <a:xfrm>
                  <a:off x="4164828" y="3394410"/>
                  <a:ext cx="26458" cy="93153"/>
                </a:xfrm>
                <a:custGeom>
                  <a:avLst/>
                  <a:gdLst/>
                  <a:ahLst/>
                  <a:cxnLst/>
                  <a:rect l="l" t="t" r="r" b="b"/>
                  <a:pathLst>
                    <a:path w="3364" h="11844" fill="none" extrusionOk="0">
                      <a:moveTo>
                        <a:pt x="0" y="11843"/>
                      </a:moveTo>
                      <a:lnTo>
                        <a:pt x="336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8" name="Google Shape;4158;p67"/>
                <p:cNvSpPr/>
                <p:nvPr/>
              </p:nvSpPr>
              <p:spPr>
                <a:xfrm>
                  <a:off x="4191278" y="3394410"/>
                  <a:ext cx="86586" cy="52719"/>
                </a:xfrm>
                <a:custGeom>
                  <a:avLst/>
                  <a:gdLst/>
                  <a:ahLst/>
                  <a:cxnLst/>
                  <a:rect l="l" t="t" r="r" b="b"/>
                  <a:pathLst>
                    <a:path w="11009" h="6703" fill="none" extrusionOk="0">
                      <a:moveTo>
                        <a:pt x="0" y="1"/>
                      </a:moveTo>
                      <a:lnTo>
                        <a:pt x="11008" y="6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9" name="Google Shape;4159;p67"/>
              <p:cNvGrpSpPr/>
              <p:nvPr/>
            </p:nvGrpSpPr>
            <p:grpSpPr>
              <a:xfrm>
                <a:off x="4180904" y="4251758"/>
                <a:ext cx="37783" cy="32420"/>
                <a:chOff x="4180904" y="4251758"/>
                <a:chExt cx="37783" cy="32420"/>
              </a:xfrm>
            </p:grpSpPr>
            <p:sp>
              <p:nvSpPr>
                <p:cNvPr id="4160" name="Google Shape;4160;p67"/>
                <p:cNvSpPr/>
                <p:nvPr/>
              </p:nvSpPr>
              <p:spPr>
                <a:xfrm>
                  <a:off x="4180904" y="4251758"/>
                  <a:ext cx="37783" cy="32420"/>
                </a:xfrm>
                <a:custGeom>
                  <a:avLst/>
                  <a:gdLst/>
                  <a:ahLst/>
                  <a:cxnLst/>
                  <a:rect l="l" t="t" r="r" b="b"/>
                  <a:pathLst>
                    <a:path w="4804" h="4122" extrusionOk="0">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1" name="Google Shape;4161;p67"/>
                <p:cNvSpPr/>
                <p:nvPr/>
              </p:nvSpPr>
              <p:spPr>
                <a:xfrm>
                  <a:off x="4196037" y="426143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2" name="Google Shape;4162;p67"/>
              <p:cNvGrpSpPr/>
              <p:nvPr/>
            </p:nvGrpSpPr>
            <p:grpSpPr>
              <a:xfrm>
                <a:off x="4201644" y="4081324"/>
                <a:ext cx="37783" cy="32364"/>
                <a:chOff x="4201644" y="4081324"/>
                <a:chExt cx="37783" cy="32364"/>
              </a:xfrm>
            </p:grpSpPr>
            <p:sp>
              <p:nvSpPr>
                <p:cNvPr id="4163" name="Google Shape;4163;p67"/>
                <p:cNvSpPr/>
                <p:nvPr/>
              </p:nvSpPr>
              <p:spPr>
                <a:xfrm>
                  <a:off x="4201644" y="4081324"/>
                  <a:ext cx="37783" cy="32364"/>
                </a:xfrm>
                <a:custGeom>
                  <a:avLst/>
                  <a:gdLst/>
                  <a:ahLst/>
                  <a:cxnLst/>
                  <a:rect l="l" t="t" r="r" b="b"/>
                  <a:pathLst>
                    <a:path w="4804" h="4115" extrusionOk="0">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4" name="Google Shape;4164;p67"/>
                <p:cNvSpPr/>
                <p:nvPr/>
              </p:nvSpPr>
              <p:spPr>
                <a:xfrm>
                  <a:off x="4214582" y="4091037"/>
                  <a:ext cx="15235" cy="13040"/>
                </a:xfrm>
                <a:custGeom>
                  <a:avLst/>
                  <a:gdLst/>
                  <a:ahLst/>
                  <a:cxnLst/>
                  <a:rect l="l" t="t" r="r" b="b"/>
                  <a:pathLst>
                    <a:path w="1937" h="1658" extrusionOk="0">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5" name="Google Shape;4165;p67"/>
              <p:cNvGrpSpPr/>
              <p:nvPr/>
            </p:nvGrpSpPr>
            <p:grpSpPr>
              <a:xfrm>
                <a:off x="4284416" y="3887428"/>
                <a:ext cx="37783" cy="32451"/>
                <a:chOff x="4284416" y="3887428"/>
                <a:chExt cx="37783" cy="32451"/>
              </a:xfrm>
            </p:grpSpPr>
            <p:sp>
              <p:nvSpPr>
                <p:cNvPr id="4166" name="Google Shape;4166;p67"/>
                <p:cNvSpPr/>
                <p:nvPr/>
              </p:nvSpPr>
              <p:spPr>
                <a:xfrm>
                  <a:off x="4284416" y="3887428"/>
                  <a:ext cx="37783" cy="32451"/>
                </a:xfrm>
                <a:custGeom>
                  <a:avLst/>
                  <a:gdLst/>
                  <a:ahLst/>
                  <a:cxnLst/>
                  <a:rect l="l" t="t" r="r" b="b"/>
                  <a:pathLst>
                    <a:path w="4804" h="4126" extrusionOk="0">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7" name="Google Shape;4167;p67"/>
                <p:cNvSpPr/>
                <p:nvPr/>
              </p:nvSpPr>
              <p:spPr>
                <a:xfrm>
                  <a:off x="4299548" y="3897039"/>
                  <a:ext cx="13040" cy="13048"/>
                </a:xfrm>
                <a:custGeom>
                  <a:avLst/>
                  <a:gdLst/>
                  <a:ahLst/>
                  <a:cxnLst/>
                  <a:rect l="l" t="t" r="r" b="b"/>
                  <a:pathLst>
                    <a:path w="1658" h="1659" extrusionOk="0">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8" name="Google Shape;4168;p67"/>
              <p:cNvGrpSpPr/>
              <p:nvPr/>
            </p:nvGrpSpPr>
            <p:grpSpPr>
              <a:xfrm>
                <a:off x="4223721" y="3860404"/>
                <a:ext cx="37870" cy="32364"/>
                <a:chOff x="4223721" y="3860404"/>
                <a:chExt cx="37870" cy="32364"/>
              </a:xfrm>
            </p:grpSpPr>
            <p:sp>
              <p:nvSpPr>
                <p:cNvPr id="4169" name="Google Shape;4169;p67"/>
                <p:cNvSpPr/>
                <p:nvPr/>
              </p:nvSpPr>
              <p:spPr>
                <a:xfrm>
                  <a:off x="4223721" y="3860404"/>
                  <a:ext cx="37870" cy="32364"/>
                </a:xfrm>
                <a:custGeom>
                  <a:avLst/>
                  <a:gdLst/>
                  <a:ahLst/>
                  <a:cxnLst/>
                  <a:rect l="l" t="t" r="r" b="b"/>
                  <a:pathLst>
                    <a:path w="4815" h="4115" extrusionOk="0">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0" name="Google Shape;4170;p67"/>
                <p:cNvSpPr/>
                <p:nvPr/>
              </p:nvSpPr>
              <p:spPr>
                <a:xfrm>
                  <a:off x="4238846" y="3870117"/>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1" name="Google Shape;4171;p67"/>
              <p:cNvGrpSpPr/>
              <p:nvPr/>
            </p:nvGrpSpPr>
            <p:grpSpPr>
              <a:xfrm>
                <a:off x="4104889" y="3699242"/>
                <a:ext cx="37776" cy="32357"/>
                <a:chOff x="4104889" y="3699242"/>
                <a:chExt cx="37776" cy="32357"/>
              </a:xfrm>
            </p:grpSpPr>
            <p:sp>
              <p:nvSpPr>
                <p:cNvPr id="4172" name="Google Shape;4172;p67"/>
                <p:cNvSpPr/>
                <p:nvPr/>
              </p:nvSpPr>
              <p:spPr>
                <a:xfrm>
                  <a:off x="4104889" y="3699242"/>
                  <a:ext cx="37776" cy="32357"/>
                </a:xfrm>
                <a:custGeom>
                  <a:avLst/>
                  <a:gdLst/>
                  <a:ahLst/>
                  <a:cxnLst/>
                  <a:rect l="l" t="t" r="r" b="b"/>
                  <a:pathLst>
                    <a:path w="4803" h="4114" extrusionOk="0">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3" name="Google Shape;4173;p67"/>
                <p:cNvSpPr/>
                <p:nvPr/>
              </p:nvSpPr>
              <p:spPr>
                <a:xfrm>
                  <a:off x="4120013" y="3708948"/>
                  <a:ext cx="13040" cy="13040"/>
                </a:xfrm>
                <a:custGeom>
                  <a:avLst/>
                  <a:gdLst/>
                  <a:ahLst/>
                  <a:cxnLst/>
                  <a:rect l="l" t="t" r="r" b="b"/>
                  <a:pathLst>
                    <a:path w="1658" h="1658" extrusionOk="0">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4" name="Google Shape;4174;p67"/>
              <p:cNvGrpSpPr/>
              <p:nvPr/>
            </p:nvGrpSpPr>
            <p:grpSpPr>
              <a:xfrm>
                <a:off x="4143608" y="3475121"/>
                <a:ext cx="37878" cy="32420"/>
                <a:chOff x="4143608" y="3475121"/>
                <a:chExt cx="37878" cy="32420"/>
              </a:xfrm>
            </p:grpSpPr>
            <p:sp>
              <p:nvSpPr>
                <p:cNvPr id="4175" name="Google Shape;4175;p67"/>
                <p:cNvSpPr/>
                <p:nvPr/>
              </p:nvSpPr>
              <p:spPr>
                <a:xfrm>
                  <a:off x="4143608" y="3475121"/>
                  <a:ext cx="37878" cy="32420"/>
                </a:xfrm>
                <a:custGeom>
                  <a:avLst/>
                  <a:gdLst/>
                  <a:ahLst/>
                  <a:cxnLst/>
                  <a:rect l="l" t="t" r="r" b="b"/>
                  <a:pathLst>
                    <a:path w="4816" h="4122" extrusionOk="0">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6" name="Google Shape;4176;p67"/>
                <p:cNvSpPr/>
                <p:nvPr/>
              </p:nvSpPr>
              <p:spPr>
                <a:xfrm>
                  <a:off x="4158741" y="3484795"/>
                  <a:ext cx="13040" cy="13040"/>
                </a:xfrm>
                <a:custGeom>
                  <a:avLst/>
                  <a:gdLst/>
                  <a:ahLst/>
                  <a:cxnLst/>
                  <a:rect l="l" t="t" r="r" b="b"/>
                  <a:pathLst>
                    <a:path w="1658" h="1658" extrusionOk="0">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7" name="Google Shape;4177;p67"/>
              <p:cNvGrpSpPr/>
              <p:nvPr/>
            </p:nvGrpSpPr>
            <p:grpSpPr>
              <a:xfrm>
                <a:off x="4217248" y="3570893"/>
                <a:ext cx="37776" cy="32364"/>
                <a:chOff x="4217248" y="3570893"/>
                <a:chExt cx="37776" cy="32364"/>
              </a:xfrm>
            </p:grpSpPr>
            <p:sp>
              <p:nvSpPr>
                <p:cNvPr id="4178" name="Google Shape;4178;p67"/>
                <p:cNvSpPr/>
                <p:nvPr/>
              </p:nvSpPr>
              <p:spPr>
                <a:xfrm>
                  <a:off x="4217248" y="3570893"/>
                  <a:ext cx="37776" cy="32364"/>
                </a:xfrm>
                <a:custGeom>
                  <a:avLst/>
                  <a:gdLst/>
                  <a:ahLst/>
                  <a:cxnLst/>
                  <a:rect l="l" t="t" r="r" b="b"/>
                  <a:pathLst>
                    <a:path w="4803" h="4115" extrusionOk="0">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9" name="Google Shape;4179;p67"/>
                <p:cNvSpPr/>
                <p:nvPr/>
              </p:nvSpPr>
              <p:spPr>
                <a:xfrm>
                  <a:off x="4232373" y="3580599"/>
                  <a:ext cx="13048" cy="13048"/>
                </a:xfrm>
                <a:custGeom>
                  <a:avLst/>
                  <a:gdLst/>
                  <a:ahLst/>
                  <a:cxnLst/>
                  <a:rect l="l" t="t" r="r" b="b"/>
                  <a:pathLst>
                    <a:path w="1659" h="1659" extrusionOk="0">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0" name="Google Shape;4180;p67"/>
              <p:cNvGrpSpPr/>
              <p:nvPr/>
            </p:nvGrpSpPr>
            <p:grpSpPr>
              <a:xfrm>
                <a:off x="4255307" y="3431612"/>
                <a:ext cx="37776" cy="32451"/>
                <a:chOff x="4255307" y="3431612"/>
                <a:chExt cx="37776" cy="32451"/>
              </a:xfrm>
            </p:grpSpPr>
            <p:sp>
              <p:nvSpPr>
                <p:cNvPr id="4181" name="Google Shape;4181;p67"/>
                <p:cNvSpPr/>
                <p:nvPr/>
              </p:nvSpPr>
              <p:spPr>
                <a:xfrm>
                  <a:off x="4255307" y="3431612"/>
                  <a:ext cx="37776" cy="32451"/>
                </a:xfrm>
                <a:custGeom>
                  <a:avLst/>
                  <a:gdLst/>
                  <a:ahLst/>
                  <a:cxnLst/>
                  <a:rect l="l" t="t" r="r" b="b"/>
                  <a:pathLst>
                    <a:path w="4803" h="4126" extrusionOk="0">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2" name="Google Shape;4182;p67"/>
                <p:cNvSpPr/>
                <p:nvPr/>
              </p:nvSpPr>
              <p:spPr>
                <a:xfrm>
                  <a:off x="4270432" y="3441317"/>
                  <a:ext cx="13040" cy="13040"/>
                </a:xfrm>
                <a:custGeom>
                  <a:avLst/>
                  <a:gdLst/>
                  <a:ahLst/>
                  <a:cxnLst/>
                  <a:rect l="l" t="t" r="r" b="b"/>
                  <a:pathLst>
                    <a:path w="1658" h="1658" extrusionOk="0">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3" name="Google Shape;4183;p67"/>
              <p:cNvGrpSpPr/>
              <p:nvPr/>
            </p:nvGrpSpPr>
            <p:grpSpPr>
              <a:xfrm>
                <a:off x="3853052" y="3577398"/>
                <a:ext cx="37776" cy="32420"/>
                <a:chOff x="3853052" y="3577398"/>
                <a:chExt cx="37776" cy="32420"/>
              </a:xfrm>
            </p:grpSpPr>
            <p:sp>
              <p:nvSpPr>
                <p:cNvPr id="4184" name="Google Shape;4184;p67"/>
                <p:cNvSpPr/>
                <p:nvPr/>
              </p:nvSpPr>
              <p:spPr>
                <a:xfrm>
                  <a:off x="3853052" y="3577398"/>
                  <a:ext cx="37776" cy="32420"/>
                </a:xfrm>
                <a:custGeom>
                  <a:avLst/>
                  <a:gdLst/>
                  <a:ahLst/>
                  <a:cxnLst/>
                  <a:rect l="l" t="t" r="r" b="b"/>
                  <a:pathLst>
                    <a:path w="4803" h="4122" extrusionOk="0">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5" name="Google Shape;4185;p67"/>
                <p:cNvSpPr/>
                <p:nvPr/>
              </p:nvSpPr>
              <p:spPr>
                <a:xfrm>
                  <a:off x="3868176" y="3587072"/>
                  <a:ext cx="13040" cy="13040"/>
                </a:xfrm>
                <a:custGeom>
                  <a:avLst/>
                  <a:gdLst/>
                  <a:ahLst/>
                  <a:cxnLst/>
                  <a:rect l="l" t="t" r="r" b="b"/>
                  <a:pathLst>
                    <a:path w="1658" h="1658" extrusionOk="0">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6" name="Google Shape;4186;p67"/>
              <p:cNvGrpSpPr/>
              <p:nvPr/>
            </p:nvGrpSpPr>
            <p:grpSpPr>
              <a:xfrm>
                <a:off x="4039908" y="3412107"/>
                <a:ext cx="37776" cy="32357"/>
                <a:chOff x="4039908" y="3412107"/>
                <a:chExt cx="37776" cy="32357"/>
              </a:xfrm>
            </p:grpSpPr>
            <p:sp>
              <p:nvSpPr>
                <p:cNvPr id="4187" name="Google Shape;4187;p67"/>
                <p:cNvSpPr/>
                <p:nvPr/>
              </p:nvSpPr>
              <p:spPr>
                <a:xfrm>
                  <a:off x="4039908"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8" name="Google Shape;4188;p67"/>
                <p:cNvSpPr/>
                <p:nvPr/>
              </p:nvSpPr>
              <p:spPr>
                <a:xfrm>
                  <a:off x="4055033" y="3421812"/>
                  <a:ext cx="13040" cy="13040"/>
                </a:xfrm>
                <a:custGeom>
                  <a:avLst/>
                  <a:gdLst/>
                  <a:ahLst/>
                  <a:cxnLst/>
                  <a:rect l="l" t="t" r="r" b="b"/>
                  <a:pathLst>
                    <a:path w="1658" h="1658" extrusionOk="0">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9" name="Google Shape;4189;p67"/>
              <p:cNvGrpSpPr/>
              <p:nvPr/>
            </p:nvGrpSpPr>
            <p:grpSpPr>
              <a:xfrm>
                <a:off x="4017360" y="3342061"/>
                <a:ext cx="37870" cy="32380"/>
                <a:chOff x="4017360" y="3342061"/>
                <a:chExt cx="37870" cy="32380"/>
              </a:xfrm>
            </p:grpSpPr>
            <p:sp>
              <p:nvSpPr>
                <p:cNvPr id="4190" name="Google Shape;4190;p67"/>
                <p:cNvSpPr/>
                <p:nvPr/>
              </p:nvSpPr>
              <p:spPr>
                <a:xfrm>
                  <a:off x="4017360" y="3342061"/>
                  <a:ext cx="37870" cy="32380"/>
                </a:xfrm>
                <a:custGeom>
                  <a:avLst/>
                  <a:gdLst/>
                  <a:ahLst/>
                  <a:cxnLst/>
                  <a:rect l="l" t="t" r="r" b="b"/>
                  <a:pathLst>
                    <a:path w="4815" h="4117" extrusionOk="0">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1" name="Google Shape;4191;p67"/>
                <p:cNvSpPr/>
                <p:nvPr/>
              </p:nvSpPr>
              <p:spPr>
                <a:xfrm>
                  <a:off x="4032484" y="3351790"/>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92" name="Google Shape;4192;p67"/>
              <p:cNvSpPr/>
              <p:nvPr/>
            </p:nvSpPr>
            <p:spPr>
              <a:xfrm>
                <a:off x="3998712" y="3520180"/>
                <a:ext cx="47764" cy="40929"/>
              </a:xfrm>
              <a:custGeom>
                <a:avLst/>
                <a:gdLst/>
                <a:ahLst/>
                <a:cxnLst/>
                <a:rect l="l" t="t" r="r" b="b"/>
                <a:pathLst>
                  <a:path w="6073" h="5204" extrusionOk="0">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3" name="Google Shape;4193;p67"/>
              <p:cNvSpPr/>
              <p:nvPr/>
            </p:nvSpPr>
            <p:spPr>
              <a:xfrm>
                <a:off x="4011744" y="3529893"/>
                <a:ext cx="25026" cy="21448"/>
              </a:xfrm>
              <a:custGeom>
                <a:avLst/>
                <a:gdLst/>
                <a:ahLst/>
                <a:cxnLst/>
                <a:rect l="l" t="t" r="r" b="b"/>
                <a:pathLst>
                  <a:path w="3182" h="2727" extrusionOk="0">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94" name="Google Shape;4194;p67"/>
              <p:cNvGrpSpPr/>
              <p:nvPr/>
            </p:nvGrpSpPr>
            <p:grpSpPr>
              <a:xfrm>
                <a:off x="3750870" y="3418650"/>
                <a:ext cx="37776" cy="32380"/>
                <a:chOff x="3750870" y="3418650"/>
                <a:chExt cx="37776" cy="32380"/>
              </a:xfrm>
            </p:grpSpPr>
            <p:sp>
              <p:nvSpPr>
                <p:cNvPr id="4195" name="Google Shape;4195;p67"/>
                <p:cNvSpPr/>
                <p:nvPr/>
              </p:nvSpPr>
              <p:spPr>
                <a:xfrm>
                  <a:off x="3750870" y="3418650"/>
                  <a:ext cx="37776" cy="32380"/>
                </a:xfrm>
                <a:custGeom>
                  <a:avLst/>
                  <a:gdLst/>
                  <a:ahLst/>
                  <a:cxnLst/>
                  <a:rect l="l" t="t" r="r" b="b"/>
                  <a:pathLst>
                    <a:path w="4803" h="4117" extrusionOk="0">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6" name="Google Shape;4196;p67"/>
                <p:cNvSpPr/>
                <p:nvPr/>
              </p:nvSpPr>
              <p:spPr>
                <a:xfrm>
                  <a:off x="3765994" y="3428285"/>
                  <a:ext cx="13040" cy="13040"/>
                </a:xfrm>
                <a:custGeom>
                  <a:avLst/>
                  <a:gdLst/>
                  <a:ahLst/>
                  <a:cxnLst/>
                  <a:rect l="l" t="t" r="r" b="b"/>
                  <a:pathLst>
                    <a:path w="1658" h="1658" extrusionOk="0">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7" name="Google Shape;4197;p67"/>
              <p:cNvGrpSpPr/>
              <p:nvPr/>
            </p:nvGrpSpPr>
            <p:grpSpPr>
              <a:xfrm>
                <a:off x="3632509" y="3274438"/>
                <a:ext cx="37783" cy="32357"/>
                <a:chOff x="3632509" y="3274438"/>
                <a:chExt cx="37783" cy="32357"/>
              </a:xfrm>
            </p:grpSpPr>
            <p:sp>
              <p:nvSpPr>
                <p:cNvPr id="4198" name="Google Shape;4198;p67"/>
                <p:cNvSpPr/>
                <p:nvPr/>
              </p:nvSpPr>
              <p:spPr>
                <a:xfrm>
                  <a:off x="3632509" y="3274438"/>
                  <a:ext cx="37783" cy="32357"/>
                </a:xfrm>
                <a:custGeom>
                  <a:avLst/>
                  <a:gdLst/>
                  <a:ahLst/>
                  <a:cxnLst/>
                  <a:rect l="l" t="t" r="r" b="b"/>
                  <a:pathLst>
                    <a:path w="4804" h="4114" extrusionOk="0">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9" name="Google Shape;4199;p67"/>
                <p:cNvSpPr/>
                <p:nvPr/>
              </p:nvSpPr>
              <p:spPr>
                <a:xfrm>
                  <a:off x="3647547" y="3284049"/>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0" name="Google Shape;4200;p67"/>
              <p:cNvGrpSpPr/>
              <p:nvPr/>
            </p:nvGrpSpPr>
            <p:grpSpPr>
              <a:xfrm>
                <a:off x="3906424" y="3297561"/>
                <a:ext cx="37776" cy="32451"/>
                <a:chOff x="3906424" y="3297561"/>
                <a:chExt cx="37776" cy="32451"/>
              </a:xfrm>
            </p:grpSpPr>
            <p:sp>
              <p:nvSpPr>
                <p:cNvPr id="4201" name="Google Shape;4201;p67"/>
                <p:cNvSpPr/>
                <p:nvPr/>
              </p:nvSpPr>
              <p:spPr>
                <a:xfrm>
                  <a:off x="3906424" y="3297561"/>
                  <a:ext cx="37776" cy="32451"/>
                </a:xfrm>
                <a:custGeom>
                  <a:avLst/>
                  <a:gdLst/>
                  <a:ahLst/>
                  <a:cxnLst/>
                  <a:rect l="l" t="t" r="r" b="b"/>
                  <a:pathLst>
                    <a:path w="4803" h="4126" extrusionOk="0">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2" name="Google Shape;4202;p67"/>
                <p:cNvSpPr/>
                <p:nvPr/>
              </p:nvSpPr>
              <p:spPr>
                <a:xfrm>
                  <a:off x="3921548" y="3307361"/>
                  <a:ext cx="13048" cy="13040"/>
                </a:xfrm>
                <a:custGeom>
                  <a:avLst/>
                  <a:gdLst/>
                  <a:ahLst/>
                  <a:cxnLst/>
                  <a:rect l="l" t="t" r="r" b="b"/>
                  <a:pathLst>
                    <a:path w="1659" h="1658" extrusionOk="0">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3" name="Google Shape;4203;p67"/>
              <p:cNvGrpSpPr/>
              <p:nvPr/>
            </p:nvGrpSpPr>
            <p:grpSpPr>
              <a:xfrm>
                <a:off x="3866084" y="3412107"/>
                <a:ext cx="37776" cy="32357"/>
                <a:chOff x="3866084" y="3412107"/>
                <a:chExt cx="37776" cy="32357"/>
              </a:xfrm>
            </p:grpSpPr>
            <p:sp>
              <p:nvSpPr>
                <p:cNvPr id="4204" name="Google Shape;4204;p67"/>
                <p:cNvSpPr/>
                <p:nvPr/>
              </p:nvSpPr>
              <p:spPr>
                <a:xfrm>
                  <a:off x="3866084"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5" name="Google Shape;4205;p67"/>
                <p:cNvSpPr/>
                <p:nvPr/>
              </p:nvSpPr>
              <p:spPr>
                <a:xfrm>
                  <a:off x="3881208" y="3421812"/>
                  <a:ext cx="13048" cy="13040"/>
                </a:xfrm>
                <a:custGeom>
                  <a:avLst/>
                  <a:gdLst/>
                  <a:ahLst/>
                  <a:cxnLst/>
                  <a:rect l="l" t="t" r="r" b="b"/>
                  <a:pathLst>
                    <a:path w="1659" h="1658" extrusionOk="0">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6" name="Google Shape;4206;p67"/>
              <p:cNvGrpSpPr/>
              <p:nvPr/>
            </p:nvGrpSpPr>
            <p:grpSpPr>
              <a:xfrm>
                <a:off x="4023919" y="3766409"/>
                <a:ext cx="37783" cy="32357"/>
                <a:chOff x="4023919" y="3766409"/>
                <a:chExt cx="37783" cy="32357"/>
              </a:xfrm>
            </p:grpSpPr>
            <p:sp>
              <p:nvSpPr>
                <p:cNvPr id="4207" name="Google Shape;4207;p67"/>
                <p:cNvSpPr/>
                <p:nvPr/>
              </p:nvSpPr>
              <p:spPr>
                <a:xfrm>
                  <a:off x="4023919" y="3766409"/>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8" name="Google Shape;4208;p67"/>
                <p:cNvSpPr/>
                <p:nvPr/>
              </p:nvSpPr>
              <p:spPr>
                <a:xfrm>
                  <a:off x="4039051" y="3776115"/>
                  <a:ext cx="13040" cy="13048"/>
                </a:xfrm>
                <a:custGeom>
                  <a:avLst/>
                  <a:gdLst/>
                  <a:ahLst/>
                  <a:cxnLst/>
                  <a:rect l="l" t="t" r="r" b="b"/>
                  <a:pathLst>
                    <a:path w="1658" h="1659" extrusionOk="0">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9" name="Google Shape;4209;p67"/>
              <p:cNvGrpSpPr/>
              <p:nvPr/>
            </p:nvGrpSpPr>
            <p:grpSpPr>
              <a:xfrm>
                <a:off x="3973882" y="3779449"/>
                <a:ext cx="37776" cy="32357"/>
                <a:chOff x="3973882" y="3779449"/>
                <a:chExt cx="37776" cy="32357"/>
              </a:xfrm>
            </p:grpSpPr>
            <p:sp>
              <p:nvSpPr>
                <p:cNvPr id="4210" name="Google Shape;4210;p67"/>
                <p:cNvSpPr/>
                <p:nvPr/>
              </p:nvSpPr>
              <p:spPr>
                <a:xfrm>
                  <a:off x="3973882" y="3779449"/>
                  <a:ext cx="37776" cy="32357"/>
                </a:xfrm>
                <a:custGeom>
                  <a:avLst/>
                  <a:gdLst/>
                  <a:ahLst/>
                  <a:cxnLst/>
                  <a:rect l="l" t="t" r="r" b="b"/>
                  <a:pathLst>
                    <a:path w="4803" h="4114" extrusionOk="0">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1" name="Google Shape;4211;p67"/>
                <p:cNvSpPr/>
                <p:nvPr/>
              </p:nvSpPr>
              <p:spPr>
                <a:xfrm>
                  <a:off x="3989006" y="3789155"/>
                  <a:ext cx="13040" cy="13040"/>
                </a:xfrm>
                <a:custGeom>
                  <a:avLst/>
                  <a:gdLst/>
                  <a:ahLst/>
                  <a:cxnLst/>
                  <a:rect l="l" t="t" r="r" b="b"/>
                  <a:pathLst>
                    <a:path w="1658" h="1658" extrusionOk="0">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2" name="Google Shape;4212;p67"/>
              <p:cNvGrpSpPr/>
              <p:nvPr/>
            </p:nvGrpSpPr>
            <p:grpSpPr>
              <a:xfrm>
                <a:off x="4073398" y="3838028"/>
                <a:ext cx="37776" cy="32380"/>
                <a:chOff x="4073398" y="3838028"/>
                <a:chExt cx="37776" cy="32380"/>
              </a:xfrm>
            </p:grpSpPr>
            <p:sp>
              <p:nvSpPr>
                <p:cNvPr id="4213" name="Google Shape;4213;p67"/>
                <p:cNvSpPr/>
                <p:nvPr/>
              </p:nvSpPr>
              <p:spPr>
                <a:xfrm>
                  <a:off x="4073398" y="3838028"/>
                  <a:ext cx="37776" cy="32380"/>
                </a:xfrm>
                <a:custGeom>
                  <a:avLst/>
                  <a:gdLst/>
                  <a:ahLst/>
                  <a:cxnLst/>
                  <a:rect l="l" t="t" r="r" b="b"/>
                  <a:pathLst>
                    <a:path w="4803" h="4117" extrusionOk="0">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4" name="Google Shape;4214;p67"/>
                <p:cNvSpPr/>
                <p:nvPr/>
              </p:nvSpPr>
              <p:spPr>
                <a:xfrm>
                  <a:off x="4088428" y="3847663"/>
                  <a:ext cx="13040" cy="13040"/>
                </a:xfrm>
                <a:custGeom>
                  <a:avLst/>
                  <a:gdLst/>
                  <a:ahLst/>
                  <a:cxnLst/>
                  <a:rect l="l" t="t" r="r" b="b"/>
                  <a:pathLst>
                    <a:path w="1658" h="1658" extrusionOk="0">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5" name="Google Shape;4215;p67"/>
              <p:cNvGrpSpPr/>
              <p:nvPr/>
            </p:nvGrpSpPr>
            <p:grpSpPr>
              <a:xfrm>
                <a:off x="4342672" y="4144496"/>
                <a:ext cx="37752" cy="32364"/>
                <a:chOff x="4342672" y="4144496"/>
                <a:chExt cx="37752" cy="32364"/>
              </a:xfrm>
            </p:grpSpPr>
            <p:sp>
              <p:nvSpPr>
                <p:cNvPr id="4216" name="Google Shape;4216;p67"/>
                <p:cNvSpPr/>
                <p:nvPr/>
              </p:nvSpPr>
              <p:spPr>
                <a:xfrm>
                  <a:off x="4342672" y="4144496"/>
                  <a:ext cx="37752" cy="32364"/>
                </a:xfrm>
                <a:custGeom>
                  <a:avLst/>
                  <a:gdLst/>
                  <a:ahLst/>
                  <a:cxnLst/>
                  <a:rect l="l" t="t" r="r" b="b"/>
                  <a:pathLst>
                    <a:path w="4800" h="4115" extrusionOk="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7" name="Google Shape;4217;p67"/>
                <p:cNvSpPr/>
                <p:nvPr/>
              </p:nvSpPr>
              <p:spPr>
                <a:xfrm>
                  <a:off x="4355586" y="4154209"/>
                  <a:ext cx="15227" cy="13040"/>
                </a:xfrm>
                <a:custGeom>
                  <a:avLst/>
                  <a:gdLst/>
                  <a:ahLst/>
                  <a:cxnLst/>
                  <a:rect l="l" t="t" r="r" b="b"/>
                  <a:pathLst>
                    <a:path w="1936" h="1658" extrusionOk="0">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8" name="Google Shape;4218;p67"/>
              <p:cNvGrpSpPr/>
              <p:nvPr/>
            </p:nvGrpSpPr>
            <p:grpSpPr>
              <a:xfrm>
                <a:off x="4406386" y="4056872"/>
                <a:ext cx="37783" cy="32364"/>
                <a:chOff x="4406386" y="4056872"/>
                <a:chExt cx="37783" cy="32364"/>
              </a:xfrm>
            </p:grpSpPr>
            <p:sp>
              <p:nvSpPr>
                <p:cNvPr id="4219" name="Google Shape;4219;p67"/>
                <p:cNvSpPr/>
                <p:nvPr/>
              </p:nvSpPr>
              <p:spPr>
                <a:xfrm>
                  <a:off x="4406386" y="4056872"/>
                  <a:ext cx="37783" cy="32364"/>
                </a:xfrm>
                <a:custGeom>
                  <a:avLst/>
                  <a:gdLst/>
                  <a:ahLst/>
                  <a:cxnLst/>
                  <a:rect l="l" t="t" r="r" b="b"/>
                  <a:pathLst>
                    <a:path w="4804" h="4115" extrusionOk="0">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0" name="Google Shape;4220;p67"/>
                <p:cNvSpPr/>
                <p:nvPr/>
              </p:nvSpPr>
              <p:spPr>
                <a:xfrm>
                  <a:off x="4419332" y="4066577"/>
                  <a:ext cx="15227" cy="13017"/>
                </a:xfrm>
                <a:custGeom>
                  <a:avLst/>
                  <a:gdLst/>
                  <a:ahLst/>
                  <a:cxnLst/>
                  <a:rect l="l" t="t" r="r" b="b"/>
                  <a:pathLst>
                    <a:path w="1936" h="1655" extrusionOk="0">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1" name="Google Shape;4221;p67"/>
              <p:cNvGrpSpPr/>
              <p:nvPr/>
            </p:nvGrpSpPr>
            <p:grpSpPr>
              <a:xfrm>
                <a:off x="4284416" y="4245254"/>
                <a:ext cx="37783" cy="32357"/>
                <a:chOff x="4284416" y="4245254"/>
                <a:chExt cx="37783" cy="32357"/>
              </a:xfrm>
            </p:grpSpPr>
            <p:sp>
              <p:nvSpPr>
                <p:cNvPr id="4222" name="Google Shape;4222;p67"/>
                <p:cNvSpPr/>
                <p:nvPr/>
              </p:nvSpPr>
              <p:spPr>
                <a:xfrm>
                  <a:off x="4284416" y="4245254"/>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3" name="Google Shape;4223;p67"/>
                <p:cNvSpPr/>
                <p:nvPr/>
              </p:nvSpPr>
              <p:spPr>
                <a:xfrm>
                  <a:off x="4299548" y="4254959"/>
                  <a:ext cx="13040" cy="13040"/>
                </a:xfrm>
                <a:custGeom>
                  <a:avLst/>
                  <a:gdLst/>
                  <a:ahLst/>
                  <a:cxnLst/>
                  <a:rect l="l" t="t" r="r" b="b"/>
                  <a:pathLst>
                    <a:path w="1658" h="1658" extrusionOk="0">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4" name="Google Shape;4224;p67"/>
              <p:cNvGrpSpPr/>
              <p:nvPr/>
            </p:nvGrpSpPr>
            <p:grpSpPr>
              <a:xfrm>
                <a:off x="4219057" y="4331258"/>
                <a:ext cx="37776" cy="32364"/>
                <a:chOff x="4219057" y="4331258"/>
                <a:chExt cx="37776" cy="32364"/>
              </a:xfrm>
            </p:grpSpPr>
            <p:sp>
              <p:nvSpPr>
                <p:cNvPr id="4225" name="Google Shape;4225;p67"/>
                <p:cNvSpPr/>
                <p:nvPr/>
              </p:nvSpPr>
              <p:spPr>
                <a:xfrm>
                  <a:off x="4219057" y="4331258"/>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6" name="Google Shape;4226;p67"/>
                <p:cNvSpPr/>
                <p:nvPr/>
              </p:nvSpPr>
              <p:spPr>
                <a:xfrm>
                  <a:off x="4231995" y="4340971"/>
                  <a:ext cx="15235" cy="13040"/>
                </a:xfrm>
                <a:custGeom>
                  <a:avLst/>
                  <a:gdLst/>
                  <a:ahLst/>
                  <a:cxnLst/>
                  <a:rect l="l" t="t" r="r" b="b"/>
                  <a:pathLst>
                    <a:path w="1937" h="1658" extrusionOk="0">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7" name="Google Shape;4227;p67"/>
              <p:cNvGrpSpPr/>
              <p:nvPr/>
            </p:nvGrpSpPr>
            <p:grpSpPr>
              <a:xfrm>
                <a:off x="4204122" y="4141688"/>
                <a:ext cx="33497" cy="28699"/>
                <a:chOff x="4204122" y="4141688"/>
                <a:chExt cx="33497" cy="28699"/>
              </a:xfrm>
            </p:grpSpPr>
            <p:sp>
              <p:nvSpPr>
                <p:cNvPr id="4228" name="Google Shape;4228;p67"/>
                <p:cNvSpPr/>
                <p:nvPr/>
              </p:nvSpPr>
              <p:spPr>
                <a:xfrm>
                  <a:off x="4204122" y="4141688"/>
                  <a:ext cx="33497" cy="28699"/>
                </a:xfrm>
                <a:custGeom>
                  <a:avLst/>
                  <a:gdLst/>
                  <a:ahLst/>
                  <a:cxnLst/>
                  <a:rect l="l" t="t" r="r" b="b"/>
                  <a:pathLst>
                    <a:path w="4259" h="3649" extrusionOk="0">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9" name="Google Shape;4229;p67"/>
                <p:cNvSpPr/>
                <p:nvPr/>
              </p:nvSpPr>
              <p:spPr>
                <a:xfrm>
                  <a:off x="4216965" y="4151259"/>
                  <a:ext cx="11042" cy="9399"/>
                </a:xfrm>
                <a:custGeom>
                  <a:avLst/>
                  <a:gdLst/>
                  <a:ahLst/>
                  <a:cxnLst/>
                  <a:rect l="l" t="t" r="r" b="b"/>
                  <a:pathLst>
                    <a:path w="1404" h="1195" extrusionOk="0">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0" name="Google Shape;4230;p67"/>
              <p:cNvGrpSpPr/>
              <p:nvPr/>
            </p:nvGrpSpPr>
            <p:grpSpPr>
              <a:xfrm>
                <a:off x="4301546" y="4003869"/>
                <a:ext cx="38916" cy="33324"/>
                <a:chOff x="4301546" y="4003869"/>
                <a:chExt cx="38916" cy="33324"/>
              </a:xfrm>
            </p:grpSpPr>
            <p:sp>
              <p:nvSpPr>
                <p:cNvPr id="4231" name="Google Shape;4231;p67"/>
                <p:cNvSpPr/>
                <p:nvPr/>
              </p:nvSpPr>
              <p:spPr>
                <a:xfrm>
                  <a:off x="4301546" y="4003869"/>
                  <a:ext cx="38916" cy="33324"/>
                </a:xfrm>
                <a:custGeom>
                  <a:avLst/>
                  <a:gdLst/>
                  <a:ahLst/>
                  <a:cxnLst/>
                  <a:rect l="l" t="t" r="r" b="b"/>
                  <a:pathLst>
                    <a:path w="4948" h="4237" extrusionOk="0">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2" name="Google Shape;4232;p67"/>
                <p:cNvSpPr/>
                <p:nvPr/>
              </p:nvSpPr>
              <p:spPr>
                <a:xfrm>
                  <a:off x="4314389" y="4013590"/>
                  <a:ext cx="16469" cy="14000"/>
                </a:xfrm>
                <a:custGeom>
                  <a:avLst/>
                  <a:gdLst/>
                  <a:ahLst/>
                  <a:cxnLst/>
                  <a:rect l="l" t="t" r="r" b="b"/>
                  <a:pathLst>
                    <a:path w="2094" h="1780" extrusionOk="0">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3" name="Google Shape;4233;p67"/>
              <p:cNvGrpSpPr/>
              <p:nvPr/>
            </p:nvGrpSpPr>
            <p:grpSpPr>
              <a:xfrm>
                <a:off x="4210681" y="3924669"/>
                <a:ext cx="36549" cy="31366"/>
                <a:chOff x="4210681" y="3924669"/>
                <a:chExt cx="36549" cy="31366"/>
              </a:xfrm>
            </p:grpSpPr>
            <p:sp>
              <p:nvSpPr>
                <p:cNvPr id="4234" name="Google Shape;4234;p67"/>
                <p:cNvSpPr/>
                <p:nvPr/>
              </p:nvSpPr>
              <p:spPr>
                <a:xfrm>
                  <a:off x="4210681" y="3924669"/>
                  <a:ext cx="36549" cy="31366"/>
                </a:xfrm>
                <a:custGeom>
                  <a:avLst/>
                  <a:gdLst/>
                  <a:ahLst/>
                  <a:cxnLst/>
                  <a:rect l="l" t="t" r="r" b="b"/>
                  <a:pathLst>
                    <a:path w="4647" h="3988" extrusionOk="0">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5" name="Google Shape;4235;p67"/>
                <p:cNvSpPr/>
                <p:nvPr/>
              </p:nvSpPr>
              <p:spPr>
                <a:xfrm>
                  <a:off x="4225625" y="3934335"/>
                  <a:ext cx="11994" cy="11994"/>
                </a:xfrm>
                <a:custGeom>
                  <a:avLst/>
                  <a:gdLst/>
                  <a:ahLst/>
                  <a:cxnLst/>
                  <a:rect l="l" t="t" r="r" b="b"/>
                  <a:pathLst>
                    <a:path w="1525" h="1525" extrusionOk="0">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6" name="Google Shape;4236;p67"/>
              <p:cNvGrpSpPr/>
              <p:nvPr/>
            </p:nvGrpSpPr>
            <p:grpSpPr>
              <a:xfrm>
                <a:off x="3987771" y="3628874"/>
                <a:ext cx="31499" cy="26993"/>
                <a:chOff x="3987771" y="3628874"/>
                <a:chExt cx="31499" cy="26993"/>
              </a:xfrm>
            </p:grpSpPr>
            <p:sp>
              <p:nvSpPr>
                <p:cNvPr id="4237" name="Google Shape;4237;p67"/>
                <p:cNvSpPr/>
                <p:nvPr/>
              </p:nvSpPr>
              <p:spPr>
                <a:xfrm>
                  <a:off x="3987771" y="3628874"/>
                  <a:ext cx="31499" cy="26993"/>
                </a:xfrm>
                <a:custGeom>
                  <a:avLst/>
                  <a:gdLst/>
                  <a:ahLst/>
                  <a:cxnLst/>
                  <a:rect l="l" t="t" r="r" b="b"/>
                  <a:pathLst>
                    <a:path w="4005" h="3432" extrusionOk="0">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8" name="Google Shape;4238;p67"/>
                <p:cNvSpPr/>
                <p:nvPr/>
              </p:nvSpPr>
              <p:spPr>
                <a:xfrm>
                  <a:off x="4000709" y="3638540"/>
                  <a:ext cx="8856" cy="7605"/>
                </a:xfrm>
                <a:custGeom>
                  <a:avLst/>
                  <a:gdLst/>
                  <a:ahLst/>
                  <a:cxnLst/>
                  <a:rect l="l" t="t" r="r" b="b"/>
                  <a:pathLst>
                    <a:path w="1126" h="967" extrusionOk="0">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9" name="Google Shape;4239;p67"/>
              <p:cNvGrpSpPr/>
              <p:nvPr/>
            </p:nvGrpSpPr>
            <p:grpSpPr>
              <a:xfrm>
                <a:off x="4087382" y="3775674"/>
                <a:ext cx="31405" cy="26898"/>
                <a:chOff x="4087382" y="3775674"/>
                <a:chExt cx="31405" cy="26898"/>
              </a:xfrm>
            </p:grpSpPr>
            <p:sp>
              <p:nvSpPr>
                <p:cNvPr id="4240" name="Google Shape;4240;p67"/>
                <p:cNvSpPr/>
                <p:nvPr/>
              </p:nvSpPr>
              <p:spPr>
                <a:xfrm>
                  <a:off x="4087382" y="3775674"/>
                  <a:ext cx="31405" cy="26898"/>
                </a:xfrm>
                <a:custGeom>
                  <a:avLst/>
                  <a:gdLst/>
                  <a:ahLst/>
                  <a:cxnLst/>
                  <a:rect l="l" t="t" r="r" b="b"/>
                  <a:pathLst>
                    <a:path w="3993" h="3420" extrusionOk="0">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1" name="Google Shape;4241;p67"/>
                <p:cNvSpPr/>
                <p:nvPr/>
              </p:nvSpPr>
              <p:spPr>
                <a:xfrm>
                  <a:off x="4101460" y="3785348"/>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2" name="Google Shape;4242;p67"/>
              <p:cNvGrpSpPr/>
              <p:nvPr/>
            </p:nvGrpSpPr>
            <p:grpSpPr>
              <a:xfrm>
                <a:off x="4118873" y="3856637"/>
                <a:ext cx="31405" cy="26906"/>
                <a:chOff x="4118873" y="3856637"/>
                <a:chExt cx="31405" cy="26906"/>
              </a:xfrm>
            </p:grpSpPr>
            <p:sp>
              <p:nvSpPr>
                <p:cNvPr id="4243" name="Google Shape;4243;p67"/>
                <p:cNvSpPr/>
                <p:nvPr/>
              </p:nvSpPr>
              <p:spPr>
                <a:xfrm>
                  <a:off x="4118873" y="3856637"/>
                  <a:ext cx="31405" cy="26906"/>
                </a:xfrm>
                <a:custGeom>
                  <a:avLst/>
                  <a:gdLst/>
                  <a:ahLst/>
                  <a:cxnLst/>
                  <a:rect l="l" t="t" r="r" b="b"/>
                  <a:pathLst>
                    <a:path w="3993" h="3421" extrusionOk="0">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4" name="Google Shape;4244;p67"/>
                <p:cNvSpPr/>
                <p:nvPr/>
              </p:nvSpPr>
              <p:spPr>
                <a:xfrm>
                  <a:off x="4133046" y="3866310"/>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5" name="Google Shape;4245;p67"/>
              <p:cNvGrpSpPr/>
              <p:nvPr/>
            </p:nvGrpSpPr>
            <p:grpSpPr>
              <a:xfrm>
                <a:off x="4168541" y="3639523"/>
                <a:ext cx="31499" cy="26906"/>
                <a:chOff x="4168541" y="3639523"/>
                <a:chExt cx="31499" cy="26906"/>
              </a:xfrm>
            </p:grpSpPr>
            <p:sp>
              <p:nvSpPr>
                <p:cNvPr id="4246" name="Google Shape;4246;p67"/>
                <p:cNvSpPr/>
                <p:nvPr/>
              </p:nvSpPr>
              <p:spPr>
                <a:xfrm>
                  <a:off x="4168541" y="3639523"/>
                  <a:ext cx="31499" cy="26906"/>
                </a:xfrm>
                <a:custGeom>
                  <a:avLst/>
                  <a:gdLst/>
                  <a:ahLst/>
                  <a:cxnLst/>
                  <a:rect l="l" t="t" r="r" b="b"/>
                  <a:pathLst>
                    <a:path w="4005" h="3421" extrusionOk="0">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7" name="Google Shape;4247;p67"/>
                <p:cNvSpPr/>
                <p:nvPr/>
              </p:nvSpPr>
              <p:spPr>
                <a:xfrm>
                  <a:off x="4182713" y="3649197"/>
                  <a:ext cx="7716" cy="7621"/>
                </a:xfrm>
                <a:custGeom>
                  <a:avLst/>
                  <a:gdLst/>
                  <a:ahLst/>
                  <a:cxnLst/>
                  <a:rect l="l" t="t" r="r" b="b"/>
                  <a:pathLst>
                    <a:path w="981" h="969" extrusionOk="0">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8" name="Google Shape;4248;p67"/>
              <p:cNvGrpSpPr/>
              <p:nvPr/>
            </p:nvGrpSpPr>
            <p:grpSpPr>
              <a:xfrm>
                <a:off x="3965789" y="3393545"/>
                <a:ext cx="31405" cy="26945"/>
                <a:chOff x="3965789" y="3393545"/>
                <a:chExt cx="31405" cy="26945"/>
              </a:xfrm>
            </p:grpSpPr>
            <p:sp>
              <p:nvSpPr>
                <p:cNvPr id="4249" name="Google Shape;4249;p67"/>
                <p:cNvSpPr/>
                <p:nvPr/>
              </p:nvSpPr>
              <p:spPr>
                <a:xfrm>
                  <a:off x="3965789" y="3393545"/>
                  <a:ext cx="31405" cy="26945"/>
                </a:xfrm>
                <a:custGeom>
                  <a:avLst/>
                  <a:gdLst/>
                  <a:ahLst/>
                  <a:cxnLst/>
                  <a:rect l="l" t="t" r="r" b="b"/>
                  <a:pathLst>
                    <a:path w="3993" h="3426" extrusionOk="0">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0" name="Google Shape;4250;p67"/>
                <p:cNvSpPr/>
                <p:nvPr/>
              </p:nvSpPr>
              <p:spPr>
                <a:xfrm>
                  <a:off x="3978632" y="3403259"/>
                  <a:ext cx="8950" cy="7590"/>
                </a:xfrm>
                <a:custGeom>
                  <a:avLst/>
                  <a:gdLst/>
                  <a:ahLst/>
                  <a:cxnLst/>
                  <a:rect l="l" t="t" r="r" b="b"/>
                  <a:pathLst>
                    <a:path w="1138" h="965" extrusionOk="0">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1" name="Google Shape;4251;p67"/>
              <p:cNvGrpSpPr/>
              <p:nvPr/>
            </p:nvGrpSpPr>
            <p:grpSpPr>
              <a:xfrm>
                <a:off x="3925166" y="3491008"/>
                <a:ext cx="31405" cy="27001"/>
                <a:chOff x="3925166" y="3491008"/>
                <a:chExt cx="31405" cy="27001"/>
              </a:xfrm>
            </p:grpSpPr>
            <p:sp>
              <p:nvSpPr>
                <p:cNvPr id="4252" name="Google Shape;4252;p67"/>
                <p:cNvSpPr/>
                <p:nvPr/>
              </p:nvSpPr>
              <p:spPr>
                <a:xfrm>
                  <a:off x="3925166" y="3491008"/>
                  <a:ext cx="31405" cy="27001"/>
                </a:xfrm>
                <a:custGeom>
                  <a:avLst/>
                  <a:gdLst/>
                  <a:ahLst/>
                  <a:cxnLst/>
                  <a:rect l="l" t="t" r="r" b="b"/>
                  <a:pathLst>
                    <a:path w="3993" h="3433" extrusionOk="0">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3" name="Google Shape;4253;p67"/>
                <p:cNvSpPr/>
                <p:nvPr/>
              </p:nvSpPr>
              <p:spPr>
                <a:xfrm>
                  <a:off x="3939339" y="3500682"/>
                  <a:ext cx="7621" cy="7621"/>
                </a:xfrm>
                <a:custGeom>
                  <a:avLst/>
                  <a:gdLst/>
                  <a:ahLst/>
                  <a:cxnLst/>
                  <a:rect l="l" t="t" r="r" b="b"/>
                  <a:pathLst>
                    <a:path w="969" h="969" extrusionOk="0">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4" name="Google Shape;4254;p67"/>
              <p:cNvGrpSpPr/>
              <p:nvPr/>
            </p:nvGrpSpPr>
            <p:grpSpPr>
              <a:xfrm>
                <a:off x="3682845" y="3340976"/>
                <a:ext cx="31397" cy="26898"/>
                <a:chOff x="3682845" y="3340976"/>
                <a:chExt cx="31397" cy="26898"/>
              </a:xfrm>
            </p:grpSpPr>
            <p:sp>
              <p:nvSpPr>
                <p:cNvPr id="4255" name="Google Shape;4255;p67"/>
                <p:cNvSpPr/>
                <p:nvPr/>
              </p:nvSpPr>
              <p:spPr>
                <a:xfrm>
                  <a:off x="3682845" y="3340976"/>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6" name="Google Shape;4256;p67"/>
                <p:cNvSpPr/>
                <p:nvPr/>
              </p:nvSpPr>
              <p:spPr>
                <a:xfrm>
                  <a:off x="3695783" y="3350650"/>
                  <a:ext cx="8856" cy="7645"/>
                </a:xfrm>
                <a:custGeom>
                  <a:avLst/>
                  <a:gdLst/>
                  <a:ahLst/>
                  <a:cxnLst/>
                  <a:rect l="l" t="t" r="r" b="b"/>
                  <a:pathLst>
                    <a:path w="1126" h="972" extrusionOk="0">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7" name="Google Shape;4257;p67"/>
              <p:cNvGrpSpPr/>
              <p:nvPr/>
            </p:nvGrpSpPr>
            <p:grpSpPr>
              <a:xfrm>
                <a:off x="3795393" y="3353725"/>
                <a:ext cx="31499" cy="26993"/>
                <a:chOff x="3795393" y="3353725"/>
                <a:chExt cx="31499" cy="26993"/>
              </a:xfrm>
            </p:grpSpPr>
            <p:sp>
              <p:nvSpPr>
                <p:cNvPr id="4258" name="Google Shape;4258;p67"/>
                <p:cNvSpPr/>
                <p:nvPr/>
              </p:nvSpPr>
              <p:spPr>
                <a:xfrm>
                  <a:off x="3795393" y="3353725"/>
                  <a:ext cx="31499" cy="26993"/>
                </a:xfrm>
                <a:custGeom>
                  <a:avLst/>
                  <a:gdLst/>
                  <a:ahLst/>
                  <a:cxnLst/>
                  <a:rect l="l" t="t" r="r" b="b"/>
                  <a:pathLst>
                    <a:path w="4005" h="3432" extrusionOk="0">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9" name="Google Shape;4259;p67"/>
                <p:cNvSpPr/>
                <p:nvPr/>
              </p:nvSpPr>
              <p:spPr>
                <a:xfrm>
                  <a:off x="3809668" y="3363399"/>
                  <a:ext cx="7613" cy="7613"/>
                </a:xfrm>
                <a:custGeom>
                  <a:avLst/>
                  <a:gdLst/>
                  <a:ahLst/>
                  <a:cxnLst/>
                  <a:rect l="l" t="t" r="r" b="b"/>
                  <a:pathLst>
                    <a:path w="968" h="968" extrusionOk="0">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0" name="Google Shape;4260;p67"/>
              <p:cNvGrpSpPr/>
              <p:nvPr/>
            </p:nvGrpSpPr>
            <p:grpSpPr>
              <a:xfrm>
                <a:off x="4176909" y="4363221"/>
                <a:ext cx="38924" cy="33316"/>
                <a:chOff x="4176909" y="4363221"/>
                <a:chExt cx="38924" cy="33316"/>
              </a:xfrm>
            </p:grpSpPr>
            <p:sp>
              <p:nvSpPr>
                <p:cNvPr id="4261" name="Google Shape;4261;p67"/>
                <p:cNvSpPr/>
                <p:nvPr/>
              </p:nvSpPr>
              <p:spPr>
                <a:xfrm>
                  <a:off x="4176909" y="4363221"/>
                  <a:ext cx="38924" cy="33316"/>
                </a:xfrm>
                <a:custGeom>
                  <a:avLst/>
                  <a:gdLst/>
                  <a:ahLst/>
                  <a:cxnLst/>
                  <a:rect l="l" t="t" r="r" b="b"/>
                  <a:pathLst>
                    <a:path w="4949" h="4236" extrusionOk="0">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2" name="Google Shape;4262;p67"/>
                <p:cNvSpPr/>
                <p:nvPr/>
              </p:nvSpPr>
              <p:spPr>
                <a:xfrm>
                  <a:off x="4192230" y="4372934"/>
                  <a:ext cx="13897" cy="13992"/>
                </a:xfrm>
                <a:custGeom>
                  <a:avLst/>
                  <a:gdLst/>
                  <a:ahLst/>
                  <a:cxnLst/>
                  <a:rect l="l" t="t" r="r" b="b"/>
                  <a:pathLst>
                    <a:path w="1767" h="1779" extrusionOk="0">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3" name="Google Shape;4263;p67"/>
              <p:cNvGrpSpPr/>
              <p:nvPr/>
            </p:nvGrpSpPr>
            <p:grpSpPr>
              <a:xfrm>
                <a:off x="4226191" y="4007660"/>
                <a:ext cx="33560" cy="28770"/>
                <a:chOff x="4226191" y="4007660"/>
                <a:chExt cx="33560" cy="28770"/>
              </a:xfrm>
            </p:grpSpPr>
            <p:sp>
              <p:nvSpPr>
                <p:cNvPr id="4264" name="Google Shape;4264;p67"/>
                <p:cNvSpPr/>
                <p:nvPr/>
              </p:nvSpPr>
              <p:spPr>
                <a:xfrm>
                  <a:off x="4226191" y="4007660"/>
                  <a:ext cx="33560" cy="28770"/>
                </a:xfrm>
                <a:custGeom>
                  <a:avLst/>
                  <a:gdLst/>
                  <a:ahLst/>
                  <a:cxnLst/>
                  <a:rect l="l" t="t" r="r" b="b"/>
                  <a:pathLst>
                    <a:path w="4267" h="3658" extrusionOk="0">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5" name="Google Shape;4265;p67"/>
                <p:cNvSpPr/>
                <p:nvPr/>
              </p:nvSpPr>
              <p:spPr>
                <a:xfrm>
                  <a:off x="4239129" y="4017397"/>
                  <a:ext cx="10948" cy="9383"/>
                </a:xfrm>
                <a:custGeom>
                  <a:avLst/>
                  <a:gdLst/>
                  <a:ahLst/>
                  <a:cxnLst/>
                  <a:rect l="l" t="t" r="r" b="b"/>
                  <a:pathLst>
                    <a:path w="1392" h="1193" extrusionOk="0">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6" name="Google Shape;4266;p67"/>
              <p:cNvGrpSpPr/>
              <p:nvPr/>
            </p:nvGrpSpPr>
            <p:grpSpPr>
              <a:xfrm>
                <a:off x="3597785" y="3377045"/>
                <a:ext cx="33591" cy="28699"/>
                <a:chOff x="3597785" y="3377045"/>
                <a:chExt cx="33591" cy="28699"/>
              </a:xfrm>
            </p:grpSpPr>
            <p:sp>
              <p:nvSpPr>
                <p:cNvPr id="4267" name="Google Shape;4267;p67"/>
                <p:cNvSpPr/>
                <p:nvPr/>
              </p:nvSpPr>
              <p:spPr>
                <a:xfrm>
                  <a:off x="3597785" y="3377045"/>
                  <a:ext cx="33591" cy="28699"/>
                </a:xfrm>
                <a:custGeom>
                  <a:avLst/>
                  <a:gdLst/>
                  <a:ahLst/>
                  <a:cxnLst/>
                  <a:rect l="l" t="t" r="r" b="b"/>
                  <a:pathLst>
                    <a:path w="4271" h="3649" extrusionOk="0">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8" name="Google Shape;4268;p67"/>
                <p:cNvSpPr/>
                <p:nvPr/>
              </p:nvSpPr>
              <p:spPr>
                <a:xfrm>
                  <a:off x="3612343" y="3386703"/>
                  <a:ext cx="9328" cy="9336"/>
                </a:xfrm>
                <a:custGeom>
                  <a:avLst/>
                  <a:gdLst/>
                  <a:ahLst/>
                  <a:cxnLst/>
                  <a:rect l="l" t="t" r="r" b="b"/>
                  <a:pathLst>
                    <a:path w="1186" h="1187" extrusionOk="0">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9" name="Google Shape;4269;p67"/>
              <p:cNvGrpSpPr/>
              <p:nvPr/>
            </p:nvGrpSpPr>
            <p:grpSpPr>
              <a:xfrm>
                <a:off x="3887870" y="3669796"/>
                <a:ext cx="33591" cy="28692"/>
                <a:chOff x="3887870" y="3669796"/>
                <a:chExt cx="33591" cy="28692"/>
              </a:xfrm>
            </p:grpSpPr>
            <p:sp>
              <p:nvSpPr>
                <p:cNvPr id="4270" name="Google Shape;4270;p67"/>
                <p:cNvSpPr/>
                <p:nvPr/>
              </p:nvSpPr>
              <p:spPr>
                <a:xfrm>
                  <a:off x="3887870" y="3669796"/>
                  <a:ext cx="33591" cy="28692"/>
                </a:xfrm>
                <a:custGeom>
                  <a:avLst/>
                  <a:gdLst/>
                  <a:ahLst/>
                  <a:cxnLst/>
                  <a:rect l="l" t="t" r="r" b="b"/>
                  <a:pathLst>
                    <a:path w="4271" h="3648" extrusionOk="0">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1" name="Google Shape;4271;p67"/>
                <p:cNvSpPr/>
                <p:nvPr/>
              </p:nvSpPr>
              <p:spPr>
                <a:xfrm>
                  <a:off x="3902428" y="3679454"/>
                  <a:ext cx="9422" cy="9328"/>
                </a:xfrm>
                <a:custGeom>
                  <a:avLst/>
                  <a:gdLst/>
                  <a:ahLst/>
                  <a:cxnLst/>
                  <a:rect l="l" t="t" r="r" b="b"/>
                  <a:pathLst>
                    <a:path w="1198" h="1186" extrusionOk="0">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2" name="Google Shape;4272;p67"/>
              <p:cNvGrpSpPr/>
              <p:nvPr/>
            </p:nvGrpSpPr>
            <p:grpSpPr>
              <a:xfrm>
                <a:off x="3818320" y="3481625"/>
                <a:ext cx="33497" cy="28770"/>
                <a:chOff x="3818320" y="3481625"/>
                <a:chExt cx="33497" cy="28770"/>
              </a:xfrm>
            </p:grpSpPr>
            <p:sp>
              <p:nvSpPr>
                <p:cNvPr id="4273" name="Google Shape;4273;p67"/>
                <p:cNvSpPr/>
                <p:nvPr/>
              </p:nvSpPr>
              <p:spPr>
                <a:xfrm>
                  <a:off x="3818320" y="3481625"/>
                  <a:ext cx="33497" cy="28770"/>
                </a:xfrm>
                <a:custGeom>
                  <a:avLst/>
                  <a:gdLst/>
                  <a:ahLst/>
                  <a:cxnLst/>
                  <a:rect l="l" t="t" r="r" b="b"/>
                  <a:pathLst>
                    <a:path w="4259" h="3658" extrusionOk="0">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4" name="Google Shape;4274;p67"/>
                <p:cNvSpPr/>
                <p:nvPr/>
              </p:nvSpPr>
              <p:spPr>
                <a:xfrm>
                  <a:off x="3831258" y="3491362"/>
                  <a:ext cx="10956" cy="9375"/>
                </a:xfrm>
                <a:custGeom>
                  <a:avLst/>
                  <a:gdLst/>
                  <a:ahLst/>
                  <a:cxnLst/>
                  <a:rect l="l" t="t" r="r" b="b"/>
                  <a:pathLst>
                    <a:path w="1393" h="1192" extrusionOk="0">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5" name="Google Shape;4275;p67"/>
              <p:cNvGrpSpPr/>
              <p:nvPr/>
            </p:nvGrpSpPr>
            <p:grpSpPr>
              <a:xfrm>
                <a:off x="4278139" y="4120948"/>
                <a:ext cx="37492" cy="32129"/>
                <a:chOff x="4278139" y="4120948"/>
                <a:chExt cx="37492" cy="32129"/>
              </a:xfrm>
            </p:grpSpPr>
            <p:sp>
              <p:nvSpPr>
                <p:cNvPr id="4276" name="Google Shape;4276;p67"/>
                <p:cNvSpPr/>
                <p:nvPr/>
              </p:nvSpPr>
              <p:spPr>
                <a:xfrm>
                  <a:off x="4278139" y="4120948"/>
                  <a:ext cx="37492" cy="32129"/>
                </a:xfrm>
                <a:custGeom>
                  <a:avLst/>
                  <a:gdLst/>
                  <a:ahLst/>
                  <a:cxnLst/>
                  <a:rect l="l" t="t" r="r" b="b"/>
                  <a:pathLst>
                    <a:path w="4767" h="4085" extrusionOk="0">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7" name="Google Shape;4277;p67"/>
                <p:cNvSpPr/>
                <p:nvPr/>
              </p:nvSpPr>
              <p:spPr>
                <a:xfrm>
                  <a:off x="4290983" y="4130614"/>
                  <a:ext cx="14943" cy="12812"/>
                </a:xfrm>
                <a:custGeom>
                  <a:avLst/>
                  <a:gdLst/>
                  <a:ahLst/>
                  <a:cxnLst/>
                  <a:rect l="l" t="t" r="r" b="b"/>
                  <a:pathLst>
                    <a:path w="1900" h="1629" extrusionOk="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8" name="Google Shape;4278;p67"/>
              <p:cNvGrpSpPr/>
              <p:nvPr/>
            </p:nvGrpSpPr>
            <p:grpSpPr>
              <a:xfrm>
                <a:off x="4419898" y="3977388"/>
                <a:ext cx="33497" cy="28692"/>
                <a:chOff x="4419898" y="3977388"/>
                <a:chExt cx="33497" cy="28692"/>
              </a:xfrm>
            </p:grpSpPr>
            <p:sp>
              <p:nvSpPr>
                <p:cNvPr id="4279" name="Google Shape;4279;p67"/>
                <p:cNvSpPr/>
                <p:nvPr/>
              </p:nvSpPr>
              <p:spPr>
                <a:xfrm>
                  <a:off x="4419898" y="3977388"/>
                  <a:ext cx="33497" cy="28692"/>
                </a:xfrm>
                <a:custGeom>
                  <a:avLst/>
                  <a:gdLst/>
                  <a:ahLst/>
                  <a:cxnLst/>
                  <a:rect l="l" t="t" r="r" b="b"/>
                  <a:pathLst>
                    <a:path w="4259" h="3648" extrusionOk="0">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0" name="Google Shape;4280;p67"/>
                <p:cNvSpPr/>
                <p:nvPr/>
              </p:nvSpPr>
              <p:spPr>
                <a:xfrm>
                  <a:off x="4432742" y="3987046"/>
                  <a:ext cx="11042" cy="9399"/>
                </a:xfrm>
                <a:custGeom>
                  <a:avLst/>
                  <a:gdLst/>
                  <a:ahLst/>
                  <a:cxnLst/>
                  <a:rect l="l" t="t" r="r" b="b"/>
                  <a:pathLst>
                    <a:path w="1404" h="1195" extrusionOk="0">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81" name="Google Shape;4281;p67"/>
              <p:cNvGrpSpPr/>
              <p:nvPr/>
            </p:nvGrpSpPr>
            <p:grpSpPr>
              <a:xfrm>
                <a:off x="4158930" y="4034684"/>
                <a:ext cx="33497" cy="28762"/>
                <a:chOff x="4158930" y="4034684"/>
                <a:chExt cx="33497" cy="28762"/>
              </a:xfrm>
            </p:grpSpPr>
            <p:sp>
              <p:nvSpPr>
                <p:cNvPr id="4282" name="Google Shape;4282;p67"/>
                <p:cNvSpPr/>
                <p:nvPr/>
              </p:nvSpPr>
              <p:spPr>
                <a:xfrm>
                  <a:off x="4158930" y="4034684"/>
                  <a:ext cx="33497" cy="28762"/>
                </a:xfrm>
                <a:custGeom>
                  <a:avLst/>
                  <a:gdLst/>
                  <a:ahLst/>
                  <a:cxnLst/>
                  <a:rect l="l" t="t" r="r" b="b"/>
                  <a:pathLst>
                    <a:path w="4259" h="3657" extrusionOk="0">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3" name="Google Shape;4283;p67"/>
                <p:cNvSpPr/>
                <p:nvPr/>
              </p:nvSpPr>
              <p:spPr>
                <a:xfrm>
                  <a:off x="4173385" y="4044319"/>
                  <a:ext cx="9336" cy="9430"/>
                </a:xfrm>
                <a:custGeom>
                  <a:avLst/>
                  <a:gdLst/>
                  <a:ahLst/>
                  <a:cxnLst/>
                  <a:rect l="l" t="t" r="r" b="b"/>
                  <a:pathLst>
                    <a:path w="1187" h="1199" extrusionOk="0">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84" name="Google Shape;4284;p67"/>
              <p:cNvGrpSpPr/>
              <p:nvPr/>
            </p:nvGrpSpPr>
            <p:grpSpPr>
              <a:xfrm>
                <a:off x="4134949" y="3957049"/>
                <a:ext cx="33497" cy="28770"/>
                <a:chOff x="4134949" y="3957049"/>
                <a:chExt cx="33497" cy="28770"/>
              </a:xfrm>
            </p:grpSpPr>
            <p:sp>
              <p:nvSpPr>
                <p:cNvPr id="4285" name="Google Shape;4285;p67"/>
                <p:cNvSpPr/>
                <p:nvPr/>
              </p:nvSpPr>
              <p:spPr>
                <a:xfrm>
                  <a:off x="4134949" y="3957049"/>
                  <a:ext cx="33497" cy="28770"/>
                </a:xfrm>
                <a:custGeom>
                  <a:avLst/>
                  <a:gdLst/>
                  <a:ahLst/>
                  <a:cxnLst/>
                  <a:rect l="l" t="t" r="r" b="b"/>
                  <a:pathLst>
                    <a:path w="4259" h="3658" extrusionOk="0">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6" name="Google Shape;4286;p67"/>
                <p:cNvSpPr/>
                <p:nvPr/>
              </p:nvSpPr>
              <p:spPr>
                <a:xfrm>
                  <a:off x="4147793" y="3966778"/>
                  <a:ext cx="10956" cy="9383"/>
                </a:xfrm>
                <a:custGeom>
                  <a:avLst/>
                  <a:gdLst/>
                  <a:ahLst/>
                  <a:cxnLst/>
                  <a:rect l="l" t="t" r="r" b="b"/>
                  <a:pathLst>
                    <a:path w="1393" h="1193" extrusionOk="0">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87" name="Google Shape;4287;p67"/>
              <p:cNvGrpSpPr/>
              <p:nvPr/>
            </p:nvGrpSpPr>
            <p:grpSpPr>
              <a:xfrm>
                <a:off x="4193653" y="4184403"/>
                <a:ext cx="43580" cy="37264"/>
                <a:chOff x="4193653" y="4184403"/>
                <a:chExt cx="43580" cy="37264"/>
              </a:xfrm>
            </p:grpSpPr>
            <p:sp>
              <p:nvSpPr>
                <p:cNvPr id="4288" name="Google Shape;4288;p67"/>
                <p:cNvSpPr/>
                <p:nvPr/>
              </p:nvSpPr>
              <p:spPr>
                <a:xfrm>
                  <a:off x="4193653" y="4184403"/>
                  <a:ext cx="43580" cy="37264"/>
                </a:xfrm>
                <a:custGeom>
                  <a:avLst/>
                  <a:gdLst/>
                  <a:ahLst/>
                  <a:cxnLst/>
                  <a:rect l="l" t="t" r="r" b="b"/>
                  <a:pathLst>
                    <a:path w="5541" h="4738" extrusionOk="0">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9" name="Google Shape;4289;p67"/>
                <p:cNvSpPr/>
                <p:nvPr/>
              </p:nvSpPr>
              <p:spPr>
                <a:xfrm>
                  <a:off x="4206591" y="4194069"/>
                  <a:ext cx="20944" cy="17948"/>
                </a:xfrm>
                <a:custGeom>
                  <a:avLst/>
                  <a:gdLst/>
                  <a:ahLst/>
                  <a:cxnLst/>
                  <a:rect l="l" t="t" r="r" b="b"/>
                  <a:pathLst>
                    <a:path w="2663" h="2282" extrusionOk="0">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0" name="Google Shape;4290;p67"/>
              <p:cNvGrpSpPr/>
              <p:nvPr/>
            </p:nvGrpSpPr>
            <p:grpSpPr>
              <a:xfrm>
                <a:off x="4343600" y="3943844"/>
                <a:ext cx="43580" cy="37312"/>
                <a:chOff x="4343600" y="3943844"/>
                <a:chExt cx="43580" cy="37312"/>
              </a:xfrm>
            </p:grpSpPr>
            <p:sp>
              <p:nvSpPr>
                <p:cNvPr id="4291" name="Google Shape;4291;p67"/>
                <p:cNvSpPr/>
                <p:nvPr/>
              </p:nvSpPr>
              <p:spPr>
                <a:xfrm>
                  <a:off x="4343600" y="3943844"/>
                  <a:ext cx="43580" cy="37312"/>
                </a:xfrm>
                <a:custGeom>
                  <a:avLst/>
                  <a:gdLst/>
                  <a:ahLst/>
                  <a:cxnLst/>
                  <a:rect l="l" t="t" r="r" b="b"/>
                  <a:pathLst>
                    <a:path w="5541" h="4744" extrusionOk="0">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2" name="Google Shape;4292;p67"/>
                <p:cNvSpPr/>
                <p:nvPr/>
              </p:nvSpPr>
              <p:spPr>
                <a:xfrm>
                  <a:off x="4359581" y="3953557"/>
                  <a:ext cx="17893" cy="17893"/>
                </a:xfrm>
                <a:custGeom>
                  <a:avLst/>
                  <a:gdLst/>
                  <a:ahLst/>
                  <a:cxnLst/>
                  <a:rect l="l" t="t" r="r" b="b"/>
                  <a:pathLst>
                    <a:path w="2275" h="2275" extrusionOk="0">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3" name="Google Shape;4293;p67"/>
              <p:cNvGrpSpPr/>
              <p:nvPr/>
            </p:nvGrpSpPr>
            <p:grpSpPr>
              <a:xfrm>
                <a:off x="4172339" y="3381693"/>
                <a:ext cx="31499" cy="27001"/>
                <a:chOff x="4172339" y="3381693"/>
                <a:chExt cx="31499" cy="27001"/>
              </a:xfrm>
            </p:grpSpPr>
            <p:sp>
              <p:nvSpPr>
                <p:cNvPr id="4294" name="Google Shape;4294;p67"/>
                <p:cNvSpPr/>
                <p:nvPr/>
              </p:nvSpPr>
              <p:spPr>
                <a:xfrm>
                  <a:off x="4172339" y="3381693"/>
                  <a:ext cx="31499" cy="27001"/>
                </a:xfrm>
                <a:custGeom>
                  <a:avLst/>
                  <a:gdLst/>
                  <a:ahLst/>
                  <a:cxnLst/>
                  <a:rect l="l" t="t" r="r" b="b"/>
                  <a:pathLst>
                    <a:path w="4005" h="3433" extrusionOk="0">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5" name="Google Shape;4295;p67"/>
                <p:cNvSpPr/>
                <p:nvPr/>
              </p:nvSpPr>
              <p:spPr>
                <a:xfrm>
                  <a:off x="4185285" y="3391367"/>
                  <a:ext cx="8856" cy="7605"/>
                </a:xfrm>
                <a:custGeom>
                  <a:avLst/>
                  <a:gdLst/>
                  <a:ahLst/>
                  <a:cxnLst/>
                  <a:rect l="l" t="t" r="r" b="b"/>
                  <a:pathLst>
                    <a:path w="1126" h="967" extrusionOk="0">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299"/>
        <p:cNvGrpSpPr/>
        <p:nvPr/>
      </p:nvGrpSpPr>
      <p:grpSpPr>
        <a:xfrm>
          <a:off x="0" y="0"/>
          <a:ext cx="0" cy="0"/>
          <a:chOff x="0" y="0"/>
          <a:chExt cx="0" cy="0"/>
        </a:xfrm>
      </p:grpSpPr>
      <p:grpSp>
        <p:nvGrpSpPr>
          <p:cNvPr id="4300" name="Google Shape;4300;p68"/>
          <p:cNvGrpSpPr/>
          <p:nvPr/>
        </p:nvGrpSpPr>
        <p:grpSpPr>
          <a:xfrm>
            <a:off x="729274" y="1175734"/>
            <a:ext cx="2507799" cy="206239"/>
            <a:chOff x="106648" y="895722"/>
            <a:chExt cx="4481413" cy="374300"/>
          </a:xfrm>
        </p:grpSpPr>
        <p:grpSp>
          <p:nvGrpSpPr>
            <p:cNvPr id="4301" name="Google Shape;4301;p68"/>
            <p:cNvGrpSpPr/>
            <p:nvPr/>
          </p:nvGrpSpPr>
          <p:grpSpPr>
            <a:xfrm>
              <a:off x="2233276" y="895722"/>
              <a:ext cx="1082667" cy="223591"/>
              <a:chOff x="4808316" y="2800065"/>
              <a:chExt cx="1999386" cy="412910"/>
            </a:xfrm>
          </p:grpSpPr>
          <p:sp>
            <p:nvSpPr>
              <p:cNvPr id="4302" name="Google Shape;4302;p68"/>
              <p:cNvSpPr/>
              <p:nvPr/>
            </p:nvSpPr>
            <p:spPr>
              <a:xfrm>
                <a:off x="4849302"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03" name="Google Shape;4303;p68"/>
              <p:cNvGrpSpPr/>
              <p:nvPr/>
            </p:nvGrpSpPr>
            <p:grpSpPr>
              <a:xfrm>
                <a:off x="4808316" y="2800065"/>
                <a:ext cx="92400" cy="411825"/>
                <a:chOff x="845575" y="2563700"/>
                <a:chExt cx="92400" cy="411825"/>
              </a:xfrm>
            </p:grpSpPr>
            <p:cxnSp>
              <p:nvCxnSpPr>
                <p:cNvPr id="4304" name="Google Shape;4304;p68"/>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305" name="Google Shape;4305;p68"/>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06" name="Google Shape;4306;p68"/>
            <p:cNvGrpSpPr/>
            <p:nvPr/>
          </p:nvGrpSpPr>
          <p:grpSpPr>
            <a:xfrm>
              <a:off x="106648" y="895722"/>
              <a:ext cx="1088401" cy="223591"/>
              <a:chOff x="881025" y="2800065"/>
              <a:chExt cx="2009975" cy="412910"/>
            </a:xfrm>
          </p:grpSpPr>
          <p:sp>
            <p:nvSpPr>
              <p:cNvPr id="4307" name="Google Shape;4307;p68"/>
              <p:cNvSpPr/>
              <p:nvPr/>
            </p:nvSpPr>
            <p:spPr>
              <a:xfrm>
                <a:off x="932600"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08" name="Google Shape;4308;p68"/>
              <p:cNvGrpSpPr/>
              <p:nvPr/>
            </p:nvGrpSpPr>
            <p:grpSpPr>
              <a:xfrm>
                <a:off x="881025" y="2800065"/>
                <a:ext cx="92400" cy="411825"/>
                <a:chOff x="845575" y="2563700"/>
                <a:chExt cx="92400" cy="411825"/>
              </a:xfrm>
            </p:grpSpPr>
            <p:cxnSp>
              <p:nvCxnSpPr>
                <p:cNvPr id="4309" name="Google Shape;4309;p68"/>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310" name="Google Shape;4310;p68"/>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11" name="Google Shape;4311;p68"/>
            <p:cNvGrpSpPr/>
            <p:nvPr/>
          </p:nvGrpSpPr>
          <p:grpSpPr>
            <a:xfrm>
              <a:off x="1172346" y="1047018"/>
              <a:ext cx="1083151" cy="223003"/>
              <a:chOff x="2849073" y="3079467"/>
              <a:chExt cx="2000279" cy="411825"/>
            </a:xfrm>
          </p:grpSpPr>
          <p:sp>
            <p:nvSpPr>
              <p:cNvPr id="4312" name="Google Shape;4312;p68"/>
              <p:cNvSpPr/>
              <p:nvPr/>
            </p:nvSpPr>
            <p:spPr>
              <a:xfrm>
                <a:off x="2890952" y="3079475"/>
                <a:ext cx="19584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13" name="Google Shape;4313;p68"/>
              <p:cNvGrpSpPr/>
              <p:nvPr/>
            </p:nvGrpSpPr>
            <p:grpSpPr>
              <a:xfrm rot="10800000">
                <a:off x="2849073" y="3079467"/>
                <a:ext cx="92400" cy="411825"/>
                <a:chOff x="2070100" y="2563700"/>
                <a:chExt cx="92400" cy="411825"/>
              </a:xfrm>
            </p:grpSpPr>
            <p:cxnSp>
              <p:nvCxnSpPr>
                <p:cNvPr id="4314" name="Google Shape;4314;p68"/>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315" name="Google Shape;4315;p68"/>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16" name="Google Shape;4316;p68"/>
            <p:cNvGrpSpPr/>
            <p:nvPr/>
          </p:nvGrpSpPr>
          <p:grpSpPr>
            <a:xfrm>
              <a:off x="3290132" y="1047018"/>
              <a:ext cx="1297929" cy="223003"/>
              <a:chOff x="6760035" y="3079467"/>
              <a:chExt cx="2396914" cy="411825"/>
            </a:xfrm>
          </p:grpSpPr>
          <p:sp>
            <p:nvSpPr>
              <p:cNvPr id="4317" name="Google Shape;4317;p68"/>
              <p:cNvSpPr/>
              <p:nvPr/>
            </p:nvSpPr>
            <p:spPr>
              <a:xfrm>
                <a:off x="6807650" y="3079475"/>
                <a:ext cx="23493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18" name="Google Shape;4318;p68"/>
              <p:cNvGrpSpPr/>
              <p:nvPr/>
            </p:nvGrpSpPr>
            <p:grpSpPr>
              <a:xfrm rot="10800000">
                <a:off x="6760035" y="3079467"/>
                <a:ext cx="92400" cy="411825"/>
                <a:chOff x="2070100" y="2563700"/>
                <a:chExt cx="92400" cy="411825"/>
              </a:xfrm>
            </p:grpSpPr>
            <p:cxnSp>
              <p:nvCxnSpPr>
                <p:cNvPr id="4319" name="Google Shape;4319;p68"/>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320" name="Google Shape;4320;p68"/>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321" name="Google Shape;4321;p68"/>
          <p:cNvGrpSpPr/>
          <p:nvPr/>
        </p:nvGrpSpPr>
        <p:grpSpPr>
          <a:xfrm>
            <a:off x="2147036" y="3575105"/>
            <a:ext cx="1086701" cy="799429"/>
            <a:chOff x="2183288" y="3555572"/>
            <a:chExt cx="1136241" cy="835873"/>
          </a:xfrm>
        </p:grpSpPr>
        <p:sp>
          <p:nvSpPr>
            <p:cNvPr id="4322" name="Google Shape;4322;p68"/>
            <p:cNvSpPr/>
            <p:nvPr/>
          </p:nvSpPr>
          <p:spPr>
            <a:xfrm>
              <a:off x="2673740"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23" name="Google Shape;4323;p68"/>
            <p:cNvGrpSpPr/>
            <p:nvPr/>
          </p:nvGrpSpPr>
          <p:grpSpPr>
            <a:xfrm>
              <a:off x="2205895" y="3637269"/>
              <a:ext cx="1089848" cy="724993"/>
              <a:chOff x="2205895" y="3637269"/>
              <a:chExt cx="1089848" cy="724993"/>
            </a:xfrm>
          </p:grpSpPr>
          <p:sp>
            <p:nvSpPr>
              <p:cNvPr id="4324" name="Google Shape;4324;p68"/>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5" name="Google Shape;4325;p68"/>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6" name="Google Shape;4326;p68"/>
              <p:cNvSpPr/>
              <p:nvPr/>
            </p:nvSpPr>
            <p:spPr>
              <a:xfrm>
                <a:off x="2487003" y="3847747"/>
                <a:ext cx="80874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7" name="Google Shape;4327;p68"/>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8" name="Google Shape;4328;p68"/>
              <p:cNvSpPr/>
              <p:nvPr/>
            </p:nvSpPr>
            <p:spPr>
              <a:xfrm>
                <a:off x="2233143" y="3637269"/>
                <a:ext cx="621199" cy="1169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9" name="Google Shape;4329;p68"/>
              <p:cNvSpPr/>
              <p:nvPr/>
            </p:nvSpPr>
            <p:spPr>
              <a:xfrm>
                <a:off x="3004568"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30" name="Google Shape;4330;p68"/>
            <p:cNvSpPr/>
            <p:nvPr/>
          </p:nvSpPr>
          <p:spPr>
            <a:xfrm rot="5400000">
              <a:off x="2852961" y="3612770"/>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331" name="Google Shape;4331;p68"/>
            <p:cNvCxnSpPr/>
            <p:nvPr/>
          </p:nvCxnSpPr>
          <p:spPr>
            <a:xfrm>
              <a:off x="2887992" y="3555572"/>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4332" name="Google Shape;4332;p68"/>
            <p:cNvGrpSpPr/>
            <p:nvPr/>
          </p:nvGrpSpPr>
          <p:grpSpPr>
            <a:xfrm>
              <a:off x="3173850" y="3779426"/>
              <a:ext cx="145679" cy="70048"/>
              <a:chOff x="3173850" y="3779426"/>
              <a:chExt cx="145679" cy="70048"/>
            </a:xfrm>
          </p:grpSpPr>
          <p:cxnSp>
            <p:nvCxnSpPr>
              <p:cNvPr id="4333" name="Google Shape;4333;p68"/>
              <p:cNvCxnSpPr/>
              <p:nvPr/>
            </p:nvCxnSpPr>
            <p:spPr>
              <a:xfrm rot="10800000">
                <a:off x="3173850" y="3817250"/>
                <a:ext cx="94500" cy="0"/>
              </a:xfrm>
              <a:prstGeom prst="straightConnector1">
                <a:avLst/>
              </a:prstGeom>
              <a:noFill/>
              <a:ln w="9525" cap="flat" cmpd="sng">
                <a:solidFill>
                  <a:srgbClr val="BAC8D3"/>
                </a:solidFill>
                <a:prstDash val="solid"/>
                <a:round/>
                <a:headEnd type="none" w="med" len="med"/>
                <a:tailEnd type="diamond" w="med" len="med"/>
              </a:ln>
            </p:spPr>
          </p:cxnSp>
          <p:sp>
            <p:nvSpPr>
              <p:cNvPr id="4334" name="Google Shape;4334;p68"/>
              <p:cNvSpPr/>
              <p:nvPr/>
            </p:nvSpPr>
            <p:spPr>
              <a:xfrm rot="5400000">
                <a:off x="3254146" y="378409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5" name="Google Shape;4335;p68"/>
            <p:cNvGrpSpPr/>
            <p:nvPr/>
          </p:nvGrpSpPr>
          <p:grpSpPr>
            <a:xfrm>
              <a:off x="2183288" y="4139483"/>
              <a:ext cx="145133" cy="70048"/>
              <a:chOff x="2183288" y="4139483"/>
              <a:chExt cx="145133" cy="70048"/>
            </a:xfrm>
          </p:grpSpPr>
          <p:cxnSp>
            <p:nvCxnSpPr>
              <p:cNvPr id="4336" name="Google Shape;4336;p68"/>
              <p:cNvCxnSpPr/>
              <p:nvPr/>
            </p:nvCxnSpPr>
            <p:spPr>
              <a:xfrm rot="10800000">
                <a:off x="2239021" y="4174494"/>
                <a:ext cx="89400" cy="0"/>
              </a:xfrm>
              <a:prstGeom prst="straightConnector1">
                <a:avLst/>
              </a:prstGeom>
              <a:noFill/>
              <a:ln w="9525" cap="flat" cmpd="sng">
                <a:solidFill>
                  <a:srgbClr val="BAC8D3"/>
                </a:solidFill>
                <a:prstDash val="solid"/>
                <a:round/>
                <a:headEnd type="diamond" w="med" len="med"/>
                <a:tailEnd type="none" w="med" len="med"/>
              </a:ln>
            </p:spPr>
          </p:cxnSp>
          <p:sp>
            <p:nvSpPr>
              <p:cNvPr id="4337" name="Google Shape;4337;p68"/>
              <p:cNvSpPr/>
              <p:nvPr/>
            </p:nvSpPr>
            <p:spPr>
              <a:xfrm rot="5400000">
                <a:off x="2178622" y="4144149"/>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38" name="Google Shape;4338;p68"/>
            <p:cNvSpPr/>
            <p:nvPr/>
          </p:nvSpPr>
          <p:spPr>
            <a:xfrm rot="5400000">
              <a:off x="2420934" y="3967554"/>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339" name="Google Shape;4339;p68"/>
            <p:cNvCxnSpPr/>
            <p:nvPr/>
          </p:nvCxnSpPr>
          <p:spPr>
            <a:xfrm>
              <a:off x="2455973" y="3911736"/>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4340" name="Google Shape;4340;p68"/>
            <p:cNvGrpSpPr/>
            <p:nvPr/>
          </p:nvGrpSpPr>
          <p:grpSpPr>
            <a:xfrm>
              <a:off x="2943836" y="4268886"/>
              <a:ext cx="60717" cy="122559"/>
              <a:chOff x="2943836" y="4268886"/>
              <a:chExt cx="60717" cy="122559"/>
            </a:xfrm>
          </p:grpSpPr>
          <p:sp>
            <p:nvSpPr>
              <p:cNvPr id="4341" name="Google Shape;4341;p68"/>
              <p:cNvSpPr/>
              <p:nvPr/>
            </p:nvSpPr>
            <p:spPr>
              <a:xfrm rot="5400000">
                <a:off x="2939170" y="432606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342" name="Google Shape;4342;p68"/>
              <p:cNvCxnSpPr/>
              <p:nvPr/>
            </p:nvCxnSpPr>
            <p:spPr>
              <a:xfrm>
                <a:off x="2974204" y="4268886"/>
                <a:ext cx="0" cy="52500"/>
              </a:xfrm>
              <a:prstGeom prst="straightConnector1">
                <a:avLst/>
              </a:prstGeom>
              <a:noFill/>
              <a:ln w="9525" cap="flat" cmpd="sng">
                <a:solidFill>
                  <a:srgbClr val="BAC8D3"/>
                </a:solidFill>
                <a:prstDash val="solid"/>
                <a:round/>
                <a:headEnd type="diamond" w="med" len="med"/>
                <a:tailEnd type="none" w="med" len="med"/>
              </a:ln>
            </p:spPr>
          </p:cxnSp>
        </p:grpSp>
      </p:grpSp>
      <p:grpSp>
        <p:nvGrpSpPr>
          <p:cNvPr id="4343" name="Google Shape;4343;p68"/>
          <p:cNvGrpSpPr/>
          <p:nvPr/>
        </p:nvGrpSpPr>
        <p:grpSpPr>
          <a:xfrm>
            <a:off x="3409981" y="1496104"/>
            <a:ext cx="1675870" cy="758251"/>
            <a:chOff x="3530532" y="1496185"/>
            <a:chExt cx="1562000" cy="706730"/>
          </a:xfrm>
        </p:grpSpPr>
        <p:cxnSp>
          <p:nvCxnSpPr>
            <p:cNvPr id="4344" name="Google Shape;4344;p68"/>
            <p:cNvCxnSpPr/>
            <p:nvPr/>
          </p:nvCxnSpPr>
          <p:spPr>
            <a:xfrm>
              <a:off x="3583832" y="1857562"/>
              <a:ext cx="1508700" cy="0"/>
            </a:xfrm>
            <a:prstGeom prst="straightConnector1">
              <a:avLst/>
            </a:prstGeom>
            <a:noFill/>
            <a:ln w="28575" cap="flat" cmpd="sng">
              <a:solidFill>
                <a:srgbClr val="A5B7C6"/>
              </a:solidFill>
              <a:prstDash val="solid"/>
              <a:round/>
              <a:headEnd type="none" w="med" len="med"/>
              <a:tailEnd type="triangle" w="med" len="med"/>
            </a:ln>
          </p:spPr>
        </p:cxnSp>
        <p:grpSp>
          <p:nvGrpSpPr>
            <p:cNvPr id="4345" name="Google Shape;4345;p68"/>
            <p:cNvGrpSpPr/>
            <p:nvPr/>
          </p:nvGrpSpPr>
          <p:grpSpPr>
            <a:xfrm>
              <a:off x="3530532" y="1496185"/>
              <a:ext cx="323430" cy="463587"/>
              <a:chOff x="3530532" y="1496185"/>
              <a:chExt cx="323430" cy="463587"/>
            </a:xfrm>
          </p:grpSpPr>
          <p:grpSp>
            <p:nvGrpSpPr>
              <p:cNvPr id="4346" name="Google Shape;4346;p68"/>
              <p:cNvGrpSpPr/>
              <p:nvPr/>
            </p:nvGrpSpPr>
            <p:grpSpPr>
              <a:xfrm>
                <a:off x="3567462" y="1496185"/>
                <a:ext cx="286500" cy="361376"/>
                <a:chOff x="3567462" y="1496185"/>
                <a:chExt cx="286500" cy="361376"/>
              </a:xfrm>
            </p:grpSpPr>
            <p:cxnSp>
              <p:nvCxnSpPr>
                <p:cNvPr id="4347" name="Google Shape;4347;p68"/>
                <p:cNvCxnSpPr/>
                <p:nvPr/>
              </p:nvCxnSpPr>
              <p:spPr>
                <a:xfrm rot="10800000">
                  <a:off x="3626630"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4348" name="Google Shape;4348;p68"/>
                <p:cNvSpPr/>
                <p:nvPr/>
              </p:nvSpPr>
              <p:spPr>
                <a:xfrm>
                  <a:off x="3567462"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49" name="Google Shape;4349;p68"/>
              <p:cNvSpPr/>
              <p:nvPr/>
            </p:nvSpPr>
            <p:spPr>
              <a:xfrm>
                <a:off x="3530532"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0" name="Google Shape;4350;p68"/>
            <p:cNvGrpSpPr/>
            <p:nvPr/>
          </p:nvGrpSpPr>
          <p:grpSpPr>
            <a:xfrm>
              <a:off x="3891569" y="1779209"/>
              <a:ext cx="323945" cy="423706"/>
              <a:chOff x="3891569" y="1779209"/>
              <a:chExt cx="323945" cy="423706"/>
            </a:xfrm>
          </p:grpSpPr>
          <p:grpSp>
            <p:nvGrpSpPr>
              <p:cNvPr id="4351" name="Google Shape;4351;p68"/>
              <p:cNvGrpSpPr/>
              <p:nvPr/>
            </p:nvGrpSpPr>
            <p:grpSpPr>
              <a:xfrm>
                <a:off x="3929014" y="1881638"/>
                <a:ext cx="286500" cy="321278"/>
                <a:chOff x="3929014" y="1881638"/>
                <a:chExt cx="286500" cy="321278"/>
              </a:xfrm>
            </p:grpSpPr>
            <p:cxnSp>
              <p:nvCxnSpPr>
                <p:cNvPr id="4352" name="Google Shape;4352;p68"/>
                <p:cNvCxnSpPr/>
                <p:nvPr/>
              </p:nvCxnSpPr>
              <p:spPr>
                <a:xfrm rot="10800000">
                  <a:off x="3988388" y="1881638"/>
                  <a:ext cx="0" cy="291900"/>
                </a:xfrm>
                <a:prstGeom prst="straightConnector1">
                  <a:avLst/>
                </a:prstGeom>
                <a:noFill/>
                <a:ln w="28575" cap="flat" cmpd="sng">
                  <a:solidFill>
                    <a:srgbClr val="A5B7C6"/>
                  </a:solidFill>
                  <a:prstDash val="solid"/>
                  <a:round/>
                  <a:headEnd type="none" w="med" len="med"/>
                  <a:tailEnd type="none" w="med" len="med"/>
                </a:ln>
              </p:spPr>
            </p:cxnSp>
            <p:sp>
              <p:nvSpPr>
                <p:cNvPr id="4353" name="Google Shape;4353;p68"/>
                <p:cNvSpPr/>
                <p:nvPr/>
              </p:nvSpPr>
              <p:spPr>
                <a:xfrm>
                  <a:off x="3929014"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54" name="Google Shape;4354;p68"/>
              <p:cNvSpPr/>
              <p:nvPr/>
            </p:nvSpPr>
            <p:spPr>
              <a:xfrm>
                <a:off x="3891569" y="1779209"/>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5" name="Google Shape;4355;p68"/>
            <p:cNvGrpSpPr/>
            <p:nvPr/>
          </p:nvGrpSpPr>
          <p:grpSpPr>
            <a:xfrm>
              <a:off x="4252606" y="1496185"/>
              <a:ext cx="324721" cy="463587"/>
              <a:chOff x="4252606" y="1496185"/>
              <a:chExt cx="324721" cy="463587"/>
            </a:xfrm>
          </p:grpSpPr>
          <p:grpSp>
            <p:nvGrpSpPr>
              <p:cNvPr id="4356" name="Google Shape;4356;p68"/>
              <p:cNvGrpSpPr/>
              <p:nvPr/>
            </p:nvGrpSpPr>
            <p:grpSpPr>
              <a:xfrm>
                <a:off x="4290828" y="1496185"/>
                <a:ext cx="286500" cy="361376"/>
                <a:chOff x="4290828" y="1496185"/>
                <a:chExt cx="286500" cy="361376"/>
              </a:xfrm>
            </p:grpSpPr>
            <p:cxnSp>
              <p:nvCxnSpPr>
                <p:cNvPr id="4357" name="Google Shape;4357;p68"/>
                <p:cNvCxnSpPr/>
                <p:nvPr/>
              </p:nvCxnSpPr>
              <p:spPr>
                <a:xfrm rot="10800000">
                  <a:off x="4349995"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4358" name="Google Shape;4358;p68"/>
                <p:cNvSpPr/>
                <p:nvPr/>
              </p:nvSpPr>
              <p:spPr>
                <a:xfrm>
                  <a:off x="4290828"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59" name="Google Shape;4359;p68"/>
              <p:cNvSpPr/>
              <p:nvPr/>
            </p:nvSpPr>
            <p:spPr>
              <a:xfrm>
                <a:off x="4252606"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0" name="Google Shape;4360;p68"/>
            <p:cNvGrpSpPr/>
            <p:nvPr/>
          </p:nvGrpSpPr>
          <p:grpSpPr>
            <a:xfrm>
              <a:off x="4613643" y="1763716"/>
              <a:ext cx="325308" cy="439200"/>
              <a:chOff x="4613643" y="1763716"/>
              <a:chExt cx="325308" cy="439200"/>
            </a:xfrm>
          </p:grpSpPr>
          <p:grpSp>
            <p:nvGrpSpPr>
              <p:cNvPr id="4361" name="Google Shape;4361;p68"/>
              <p:cNvGrpSpPr/>
              <p:nvPr/>
            </p:nvGrpSpPr>
            <p:grpSpPr>
              <a:xfrm>
                <a:off x="4652451" y="1879538"/>
                <a:ext cx="286500" cy="323378"/>
                <a:chOff x="4652451" y="1879538"/>
                <a:chExt cx="286500" cy="323378"/>
              </a:xfrm>
            </p:grpSpPr>
            <p:cxnSp>
              <p:nvCxnSpPr>
                <p:cNvPr id="4362" name="Google Shape;4362;p68"/>
                <p:cNvCxnSpPr/>
                <p:nvPr/>
              </p:nvCxnSpPr>
              <p:spPr>
                <a:xfrm rot="10800000">
                  <a:off x="4707486" y="1879538"/>
                  <a:ext cx="0" cy="294000"/>
                </a:xfrm>
                <a:prstGeom prst="straightConnector1">
                  <a:avLst/>
                </a:prstGeom>
                <a:noFill/>
                <a:ln w="28575" cap="flat" cmpd="sng">
                  <a:solidFill>
                    <a:srgbClr val="A5B7C6"/>
                  </a:solidFill>
                  <a:prstDash val="solid"/>
                  <a:round/>
                  <a:headEnd type="none" w="med" len="med"/>
                  <a:tailEnd type="none" w="med" len="med"/>
                </a:ln>
              </p:spPr>
            </p:cxnSp>
            <p:sp>
              <p:nvSpPr>
                <p:cNvPr id="4363" name="Google Shape;4363;p68"/>
                <p:cNvSpPr/>
                <p:nvPr/>
              </p:nvSpPr>
              <p:spPr>
                <a:xfrm>
                  <a:off x="4652451"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64" name="Google Shape;4364;p68"/>
              <p:cNvSpPr/>
              <p:nvPr/>
            </p:nvSpPr>
            <p:spPr>
              <a:xfrm>
                <a:off x="4613643" y="1763716"/>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65" name="Google Shape;4365;p68"/>
          <p:cNvGrpSpPr/>
          <p:nvPr/>
        </p:nvGrpSpPr>
        <p:grpSpPr>
          <a:xfrm>
            <a:off x="3421841" y="2349730"/>
            <a:ext cx="1652173" cy="391517"/>
            <a:chOff x="3512551" y="2358270"/>
            <a:chExt cx="1597383" cy="378533"/>
          </a:xfrm>
        </p:grpSpPr>
        <p:cxnSp>
          <p:nvCxnSpPr>
            <p:cNvPr id="4366" name="Google Shape;4366;p68"/>
            <p:cNvCxnSpPr>
              <a:stCxn id="4367" idx="6"/>
              <a:endCxn id="4368" idx="2"/>
            </p:cNvCxnSpPr>
            <p:nvPr/>
          </p:nvCxnSpPr>
          <p:spPr>
            <a:xfrm>
              <a:off x="3738198" y="2553118"/>
              <a:ext cx="1146000" cy="0"/>
            </a:xfrm>
            <a:prstGeom prst="straightConnector1">
              <a:avLst/>
            </a:prstGeom>
            <a:noFill/>
            <a:ln w="19050" cap="flat" cmpd="sng">
              <a:solidFill>
                <a:srgbClr val="435D74"/>
              </a:solidFill>
              <a:prstDash val="solid"/>
              <a:round/>
              <a:headEnd type="none" w="med" len="med"/>
              <a:tailEnd type="none" w="med" len="med"/>
            </a:ln>
          </p:spPr>
        </p:cxnSp>
        <p:grpSp>
          <p:nvGrpSpPr>
            <p:cNvPr id="4369" name="Google Shape;4369;p68"/>
            <p:cNvGrpSpPr/>
            <p:nvPr/>
          </p:nvGrpSpPr>
          <p:grpSpPr>
            <a:xfrm>
              <a:off x="3512551" y="2358270"/>
              <a:ext cx="225647" cy="307714"/>
              <a:chOff x="2182679" y="2004714"/>
              <a:chExt cx="792300" cy="1080458"/>
            </a:xfrm>
          </p:grpSpPr>
          <p:cxnSp>
            <p:nvCxnSpPr>
              <p:cNvPr id="4370" name="Google Shape;4370;p68"/>
              <p:cNvCxnSpPr>
                <a:stCxn id="4371" idx="0"/>
              </p:cNvCxnSpPr>
              <p:nvPr/>
            </p:nvCxnSpPr>
            <p:spPr>
              <a:xfrm rot="10800000">
                <a:off x="2578961"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4367" name="Google Shape;4367;p68"/>
              <p:cNvSpPr/>
              <p:nvPr/>
            </p:nvSpPr>
            <p:spPr>
              <a:xfrm>
                <a:off x="2182679"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1" name="Google Shape;4371;p68"/>
              <p:cNvSpPr/>
              <p:nvPr/>
            </p:nvSpPr>
            <p:spPr>
              <a:xfrm>
                <a:off x="2283911"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2" name="Google Shape;4372;p68"/>
            <p:cNvGrpSpPr/>
            <p:nvPr/>
          </p:nvGrpSpPr>
          <p:grpSpPr>
            <a:xfrm>
              <a:off x="3969644" y="2440153"/>
              <a:ext cx="225853" cy="296651"/>
              <a:chOff x="3775710" y="1729289"/>
              <a:chExt cx="136500" cy="179289"/>
            </a:xfrm>
          </p:grpSpPr>
          <p:cxnSp>
            <p:nvCxnSpPr>
              <p:cNvPr id="4373" name="Google Shape;4373;p68"/>
              <p:cNvCxnSpPr/>
              <p:nvPr/>
            </p:nvCxnSpPr>
            <p:spPr>
              <a:xfrm>
                <a:off x="3843851" y="1848278"/>
                <a:ext cx="0" cy="60300"/>
              </a:xfrm>
              <a:prstGeom prst="straightConnector1">
                <a:avLst/>
              </a:prstGeom>
              <a:noFill/>
              <a:ln w="9525" cap="flat" cmpd="sng">
                <a:solidFill>
                  <a:srgbClr val="435D74"/>
                </a:solidFill>
                <a:prstDash val="solid"/>
                <a:round/>
                <a:headEnd type="none" w="med" len="med"/>
                <a:tailEnd type="none" w="med" len="med"/>
              </a:ln>
            </p:spPr>
          </p:cxnSp>
          <p:sp>
            <p:nvSpPr>
              <p:cNvPr id="4374" name="Google Shape;4374;p68"/>
              <p:cNvSpPr/>
              <p:nvPr/>
            </p:nvSpPr>
            <p:spPr>
              <a:xfrm>
                <a:off x="3775710" y="1729289"/>
                <a:ext cx="136500" cy="1365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68"/>
              <p:cNvSpPr/>
              <p:nvPr/>
            </p:nvSpPr>
            <p:spPr>
              <a:xfrm>
                <a:off x="3793133" y="1746713"/>
                <a:ext cx="101700" cy="1017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6" name="Google Shape;4376;p68"/>
            <p:cNvGrpSpPr/>
            <p:nvPr/>
          </p:nvGrpSpPr>
          <p:grpSpPr>
            <a:xfrm>
              <a:off x="4427051" y="2358270"/>
              <a:ext cx="225647" cy="307714"/>
              <a:chOff x="5393704" y="2004714"/>
              <a:chExt cx="792300" cy="1080458"/>
            </a:xfrm>
          </p:grpSpPr>
          <p:cxnSp>
            <p:nvCxnSpPr>
              <p:cNvPr id="4377" name="Google Shape;4377;p68"/>
              <p:cNvCxnSpPr>
                <a:stCxn id="4378" idx="0"/>
              </p:cNvCxnSpPr>
              <p:nvPr/>
            </p:nvCxnSpPr>
            <p:spPr>
              <a:xfrm rot="10800000">
                <a:off x="5789986"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4379" name="Google Shape;4379;p68"/>
              <p:cNvSpPr/>
              <p:nvPr/>
            </p:nvSpPr>
            <p:spPr>
              <a:xfrm>
                <a:off x="5393704"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8" name="Google Shape;4378;p68"/>
              <p:cNvSpPr/>
              <p:nvPr/>
            </p:nvSpPr>
            <p:spPr>
              <a:xfrm>
                <a:off x="5494936"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0" name="Google Shape;4380;p68"/>
            <p:cNvGrpSpPr/>
            <p:nvPr/>
          </p:nvGrpSpPr>
          <p:grpSpPr>
            <a:xfrm>
              <a:off x="4884287" y="2440252"/>
              <a:ext cx="225647" cy="296532"/>
              <a:chOff x="6999166" y="2292572"/>
              <a:chExt cx="792300" cy="1041192"/>
            </a:xfrm>
          </p:grpSpPr>
          <p:cxnSp>
            <p:nvCxnSpPr>
              <p:cNvPr id="4381" name="Google Shape;4381;p68"/>
              <p:cNvCxnSpPr/>
              <p:nvPr/>
            </p:nvCxnSpPr>
            <p:spPr>
              <a:xfrm>
                <a:off x="7395553" y="2983964"/>
                <a:ext cx="0" cy="349800"/>
              </a:xfrm>
              <a:prstGeom prst="straightConnector1">
                <a:avLst/>
              </a:prstGeom>
              <a:noFill/>
              <a:ln w="9525" cap="flat" cmpd="sng">
                <a:solidFill>
                  <a:srgbClr val="435D74"/>
                </a:solidFill>
                <a:prstDash val="solid"/>
                <a:round/>
                <a:headEnd type="none" w="med" len="med"/>
                <a:tailEnd type="none" w="med" len="med"/>
              </a:ln>
            </p:spPr>
          </p:cxnSp>
          <p:sp>
            <p:nvSpPr>
              <p:cNvPr id="4368" name="Google Shape;4368;p68"/>
              <p:cNvSpPr/>
              <p:nvPr/>
            </p:nvSpPr>
            <p:spPr>
              <a:xfrm>
                <a:off x="6999166"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2" name="Google Shape;4382;p68"/>
              <p:cNvSpPr/>
              <p:nvPr/>
            </p:nvSpPr>
            <p:spPr>
              <a:xfrm>
                <a:off x="7100398"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83" name="Google Shape;4383;p68"/>
          <p:cNvGrpSpPr/>
          <p:nvPr/>
        </p:nvGrpSpPr>
        <p:grpSpPr>
          <a:xfrm>
            <a:off x="6842649" y="1185930"/>
            <a:ext cx="1581844" cy="732818"/>
            <a:chOff x="634175" y="2986275"/>
            <a:chExt cx="3147949" cy="1458344"/>
          </a:xfrm>
        </p:grpSpPr>
        <p:cxnSp>
          <p:nvCxnSpPr>
            <p:cNvPr id="4384" name="Google Shape;4384;p68"/>
            <p:cNvCxnSpPr>
              <a:stCxn id="4385" idx="4"/>
              <a:endCxn id="4386" idx="0"/>
            </p:cNvCxnSpPr>
            <p:nvPr/>
          </p:nvCxnSpPr>
          <p:spPr>
            <a:xfrm>
              <a:off x="929975" y="3577875"/>
              <a:ext cx="591300" cy="275100"/>
            </a:xfrm>
            <a:prstGeom prst="straightConnector1">
              <a:avLst/>
            </a:prstGeom>
            <a:noFill/>
            <a:ln w="19050" cap="flat" cmpd="sng">
              <a:solidFill>
                <a:srgbClr val="435D74"/>
              </a:solidFill>
              <a:prstDash val="solid"/>
              <a:round/>
              <a:headEnd type="none" w="med" len="med"/>
              <a:tailEnd type="none" w="med" len="med"/>
            </a:ln>
          </p:spPr>
        </p:cxnSp>
        <p:cxnSp>
          <p:nvCxnSpPr>
            <p:cNvPr id="4387" name="Google Shape;4387;p68"/>
            <p:cNvCxnSpPr>
              <a:stCxn id="4386" idx="0"/>
              <a:endCxn id="4388" idx="4"/>
            </p:cNvCxnSpPr>
            <p:nvPr/>
          </p:nvCxnSpPr>
          <p:spPr>
            <a:xfrm rot="10800000" flipH="1">
              <a:off x="1521366" y="3577919"/>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4389" name="Google Shape;4389;p68"/>
            <p:cNvCxnSpPr>
              <a:stCxn id="4388" idx="4"/>
              <a:endCxn id="4390" idx="0"/>
            </p:cNvCxnSpPr>
            <p:nvPr/>
          </p:nvCxnSpPr>
          <p:spPr>
            <a:xfrm>
              <a:off x="2208152" y="3577875"/>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4391" name="Google Shape;4391;p68"/>
            <p:cNvCxnSpPr>
              <a:stCxn id="4390" idx="0"/>
              <a:endCxn id="4392" idx="4"/>
            </p:cNvCxnSpPr>
            <p:nvPr/>
          </p:nvCxnSpPr>
          <p:spPr>
            <a:xfrm rot="10800000" flipH="1">
              <a:off x="2894933" y="3577918"/>
              <a:ext cx="591300" cy="275100"/>
            </a:xfrm>
            <a:prstGeom prst="straightConnector1">
              <a:avLst/>
            </a:prstGeom>
            <a:noFill/>
            <a:ln w="19050" cap="flat" cmpd="sng">
              <a:solidFill>
                <a:srgbClr val="435D74"/>
              </a:solidFill>
              <a:prstDash val="solid"/>
              <a:round/>
              <a:headEnd type="none" w="med" len="med"/>
              <a:tailEnd type="none" w="med" len="med"/>
            </a:ln>
          </p:spPr>
        </p:cxnSp>
        <p:sp>
          <p:nvSpPr>
            <p:cNvPr id="4392" name="Google Shape;4392;p68"/>
            <p:cNvSpPr/>
            <p:nvPr/>
          </p:nvSpPr>
          <p:spPr>
            <a:xfrm>
              <a:off x="3190524"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388" name="Google Shape;4388;p68"/>
            <p:cNvSpPr/>
            <p:nvPr/>
          </p:nvSpPr>
          <p:spPr>
            <a:xfrm>
              <a:off x="1912352"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385" name="Google Shape;4385;p68"/>
            <p:cNvSpPr/>
            <p:nvPr/>
          </p:nvSpPr>
          <p:spPr>
            <a:xfrm>
              <a:off x="634175"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390" name="Google Shape;4390;p68"/>
            <p:cNvSpPr/>
            <p:nvPr/>
          </p:nvSpPr>
          <p:spPr>
            <a:xfrm>
              <a:off x="2599133" y="3853018"/>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386" name="Google Shape;4386;p68"/>
            <p:cNvSpPr/>
            <p:nvPr/>
          </p:nvSpPr>
          <p:spPr>
            <a:xfrm>
              <a:off x="1225566" y="3853019"/>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grpSp>
      <p:grpSp>
        <p:nvGrpSpPr>
          <p:cNvPr id="4393" name="Google Shape;4393;p68"/>
          <p:cNvGrpSpPr/>
          <p:nvPr/>
        </p:nvGrpSpPr>
        <p:grpSpPr>
          <a:xfrm>
            <a:off x="3410364" y="2880240"/>
            <a:ext cx="1675128" cy="313674"/>
            <a:chOff x="998425" y="1182125"/>
            <a:chExt cx="1065400" cy="199500"/>
          </a:xfrm>
        </p:grpSpPr>
        <p:sp>
          <p:nvSpPr>
            <p:cNvPr id="4394" name="Google Shape;4394;p68"/>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5" name="Google Shape;4395;p68"/>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68"/>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7" name="Google Shape;4397;p68"/>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8" name="Google Shape;4398;p68"/>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9" name="Google Shape;4399;p68"/>
          <p:cNvGrpSpPr/>
          <p:nvPr/>
        </p:nvGrpSpPr>
        <p:grpSpPr>
          <a:xfrm>
            <a:off x="3410363" y="3836206"/>
            <a:ext cx="1675129" cy="525345"/>
            <a:chOff x="5194708" y="3484366"/>
            <a:chExt cx="3148148" cy="987304"/>
          </a:xfrm>
        </p:grpSpPr>
        <p:grpSp>
          <p:nvGrpSpPr>
            <p:cNvPr id="4400" name="Google Shape;4400;p68"/>
            <p:cNvGrpSpPr/>
            <p:nvPr/>
          </p:nvGrpSpPr>
          <p:grpSpPr>
            <a:xfrm>
              <a:off x="7531521" y="3484366"/>
              <a:ext cx="811335" cy="987304"/>
              <a:chOff x="3379425" y="1617275"/>
              <a:chExt cx="1090650" cy="1327200"/>
            </a:xfrm>
          </p:grpSpPr>
          <p:sp>
            <p:nvSpPr>
              <p:cNvPr id="4401" name="Google Shape;4401;p68"/>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2" name="Google Shape;4402;p68"/>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3" name="Google Shape;4403;p68"/>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04" name="Google Shape;4404;p68"/>
            <p:cNvGrpSpPr/>
            <p:nvPr/>
          </p:nvGrpSpPr>
          <p:grpSpPr>
            <a:xfrm>
              <a:off x="6752546" y="3484366"/>
              <a:ext cx="811428" cy="987304"/>
              <a:chOff x="2332275" y="1617275"/>
              <a:chExt cx="1090775" cy="1327200"/>
            </a:xfrm>
          </p:grpSpPr>
          <p:sp>
            <p:nvSpPr>
              <p:cNvPr id="4405" name="Google Shape;4405;p68"/>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6" name="Google Shape;4406;p68"/>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7" name="Google Shape;4407;p68"/>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08" name="Google Shape;4408;p68"/>
            <p:cNvGrpSpPr/>
            <p:nvPr/>
          </p:nvGrpSpPr>
          <p:grpSpPr>
            <a:xfrm>
              <a:off x="5973664" y="3484366"/>
              <a:ext cx="811335" cy="987304"/>
              <a:chOff x="1285250" y="1617275"/>
              <a:chExt cx="1090650" cy="1327200"/>
            </a:xfrm>
          </p:grpSpPr>
          <p:sp>
            <p:nvSpPr>
              <p:cNvPr id="4409" name="Google Shape;4409;p68"/>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0" name="Google Shape;4410;p68"/>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1" name="Google Shape;4411;p68"/>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2" name="Google Shape;4412;p68"/>
            <p:cNvGrpSpPr/>
            <p:nvPr/>
          </p:nvGrpSpPr>
          <p:grpSpPr>
            <a:xfrm>
              <a:off x="5194708" y="3484366"/>
              <a:ext cx="811409" cy="987304"/>
              <a:chOff x="238125" y="1617275"/>
              <a:chExt cx="1090750" cy="1327200"/>
            </a:xfrm>
          </p:grpSpPr>
          <p:sp>
            <p:nvSpPr>
              <p:cNvPr id="4413" name="Google Shape;4413;p68"/>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4" name="Google Shape;4414;p68"/>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5" name="Google Shape;4415;p68"/>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16" name="Google Shape;4416;p68"/>
          <p:cNvGrpSpPr/>
          <p:nvPr/>
        </p:nvGrpSpPr>
        <p:grpSpPr>
          <a:xfrm>
            <a:off x="6844048" y="2482095"/>
            <a:ext cx="1579046" cy="522230"/>
            <a:chOff x="6853641" y="2534077"/>
            <a:chExt cx="1515545" cy="501229"/>
          </a:xfrm>
        </p:grpSpPr>
        <p:grpSp>
          <p:nvGrpSpPr>
            <p:cNvPr id="4417" name="Google Shape;4417;p68"/>
            <p:cNvGrpSpPr/>
            <p:nvPr/>
          </p:nvGrpSpPr>
          <p:grpSpPr>
            <a:xfrm>
              <a:off x="6853641" y="2618923"/>
              <a:ext cx="1515545" cy="324556"/>
              <a:chOff x="6853641" y="2618923"/>
              <a:chExt cx="1515545" cy="324556"/>
            </a:xfrm>
          </p:grpSpPr>
          <p:sp>
            <p:nvSpPr>
              <p:cNvPr id="4418" name="Google Shape;4418;p68"/>
              <p:cNvSpPr/>
              <p:nvPr/>
            </p:nvSpPr>
            <p:spPr>
              <a:xfrm>
                <a:off x="7747010" y="2781222"/>
                <a:ext cx="324578" cy="16225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9" name="Google Shape;4419;p68"/>
              <p:cNvSpPr/>
              <p:nvPr/>
            </p:nvSpPr>
            <p:spPr>
              <a:xfrm>
                <a:off x="7449412" y="2618923"/>
                <a:ext cx="324496" cy="16225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0" name="Google Shape;4420;p68"/>
              <p:cNvSpPr/>
              <p:nvPr/>
            </p:nvSpPr>
            <p:spPr>
              <a:xfrm>
                <a:off x="6853641" y="2618923"/>
                <a:ext cx="324824" cy="16279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1" name="Google Shape;4421;p68"/>
              <p:cNvSpPr/>
              <p:nvPr/>
            </p:nvSpPr>
            <p:spPr>
              <a:xfrm>
                <a:off x="7151691" y="2781222"/>
                <a:ext cx="324578" cy="16225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2" name="Google Shape;4422;p68"/>
              <p:cNvSpPr/>
              <p:nvPr/>
            </p:nvSpPr>
            <p:spPr>
              <a:xfrm>
                <a:off x="8044362" y="2618923"/>
                <a:ext cx="324824" cy="16279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23" name="Google Shape;4423;p68"/>
            <p:cNvSpPr/>
            <p:nvPr/>
          </p:nvSpPr>
          <p:spPr>
            <a:xfrm>
              <a:off x="6899264" y="2673830"/>
              <a:ext cx="225242" cy="361476"/>
            </a:xfrm>
            <a:custGeom>
              <a:avLst/>
              <a:gdLst/>
              <a:ahLst/>
              <a:cxnLst/>
              <a:rect l="l" t="t" r="r" b="b"/>
              <a:pathLst>
                <a:path w="5485" h="8802" extrusionOk="0">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4" name="Google Shape;4424;p68"/>
            <p:cNvSpPr/>
            <p:nvPr/>
          </p:nvSpPr>
          <p:spPr>
            <a:xfrm>
              <a:off x="7198259" y="2534077"/>
              <a:ext cx="235261" cy="360532"/>
            </a:xfrm>
            <a:custGeom>
              <a:avLst/>
              <a:gdLst/>
              <a:ahLst/>
              <a:cxnLst/>
              <a:rect l="l" t="t" r="r" b="b"/>
              <a:pathLst>
                <a:path w="5729" h="8779" extrusionOk="0">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5" name="Google Shape;4425;p68"/>
            <p:cNvSpPr/>
            <p:nvPr/>
          </p:nvSpPr>
          <p:spPr>
            <a:xfrm>
              <a:off x="7493639" y="2673830"/>
              <a:ext cx="225200" cy="361476"/>
            </a:xfrm>
            <a:custGeom>
              <a:avLst/>
              <a:gdLst/>
              <a:ahLst/>
              <a:cxnLst/>
              <a:rect l="l" t="t" r="r" b="b"/>
              <a:pathLst>
                <a:path w="5484" h="8802" extrusionOk="0">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6" name="Google Shape;4426;p68"/>
            <p:cNvSpPr/>
            <p:nvPr/>
          </p:nvSpPr>
          <p:spPr>
            <a:xfrm>
              <a:off x="7792387" y="2534077"/>
              <a:ext cx="235261" cy="360532"/>
            </a:xfrm>
            <a:custGeom>
              <a:avLst/>
              <a:gdLst/>
              <a:ahLst/>
              <a:cxnLst/>
              <a:rect l="l" t="t" r="r" b="b"/>
              <a:pathLst>
                <a:path w="5729" h="8779" extrusionOk="0">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7" name="Google Shape;4427;p68"/>
            <p:cNvSpPr/>
            <p:nvPr/>
          </p:nvSpPr>
          <p:spPr>
            <a:xfrm>
              <a:off x="8090150" y="2673789"/>
              <a:ext cx="225857" cy="361517"/>
            </a:xfrm>
            <a:custGeom>
              <a:avLst/>
              <a:gdLst/>
              <a:ahLst/>
              <a:cxnLst/>
              <a:rect l="l" t="t" r="r" b="b"/>
              <a:pathLst>
                <a:path w="5500" h="8803" extrusionOk="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8" name="Google Shape;4428;p68"/>
          <p:cNvGrpSpPr/>
          <p:nvPr/>
        </p:nvGrpSpPr>
        <p:grpSpPr>
          <a:xfrm>
            <a:off x="3438940" y="3357136"/>
            <a:ext cx="1617976" cy="346616"/>
            <a:chOff x="1808063" y="4294338"/>
            <a:chExt cx="3370782" cy="721817"/>
          </a:xfrm>
        </p:grpSpPr>
        <p:sp>
          <p:nvSpPr>
            <p:cNvPr id="4429" name="Google Shape;4429;p68"/>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0" name="Google Shape;4430;p68"/>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1" name="Google Shape;4431;p68"/>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2" name="Google Shape;4432;p68"/>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3" name="Google Shape;4433;p68"/>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4" name="Google Shape;4434;p68"/>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5" name="Google Shape;4435;p68"/>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6" name="Google Shape;4436;p68"/>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7" name="Google Shape;4437;p68"/>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8" name="Google Shape;4438;p68"/>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9" name="Google Shape;4439;p68"/>
          <p:cNvGrpSpPr/>
          <p:nvPr/>
        </p:nvGrpSpPr>
        <p:grpSpPr>
          <a:xfrm>
            <a:off x="5264936" y="4023886"/>
            <a:ext cx="1417067" cy="350605"/>
            <a:chOff x="4234950" y="2101012"/>
            <a:chExt cx="4219974" cy="1044090"/>
          </a:xfrm>
        </p:grpSpPr>
        <p:sp>
          <p:nvSpPr>
            <p:cNvPr id="4440" name="Google Shape;4440;p68"/>
            <p:cNvSpPr/>
            <p:nvPr/>
          </p:nvSpPr>
          <p:spPr>
            <a:xfrm rot="10800000">
              <a:off x="7528544"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1" name="Google Shape;4441;p68"/>
            <p:cNvSpPr/>
            <p:nvPr/>
          </p:nvSpPr>
          <p:spPr>
            <a:xfrm rot="10800000">
              <a:off x="6487595" y="2218809"/>
              <a:ext cx="827572" cy="826702"/>
            </a:xfrm>
            <a:custGeom>
              <a:avLst/>
              <a:gdLst/>
              <a:ahLst/>
              <a:cxnLst/>
              <a:rect l="l" t="t" r="r" b="b"/>
              <a:pathLst>
                <a:path w="34926" h="34893" extrusionOk="0">
                  <a:moveTo>
                    <a:pt x="1" y="1"/>
                  </a:moveTo>
                  <a:lnTo>
                    <a:pt x="1" y="34892"/>
                  </a:lnTo>
                  <a:lnTo>
                    <a:pt x="34926" y="34892"/>
                  </a:lnTo>
                  <a:lnTo>
                    <a:pt x="34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2" name="Google Shape;4442;p68"/>
            <p:cNvSpPr/>
            <p:nvPr/>
          </p:nvSpPr>
          <p:spPr>
            <a:xfrm rot="10800000">
              <a:off x="5430819" y="2218809"/>
              <a:ext cx="827572" cy="826702"/>
            </a:xfrm>
            <a:custGeom>
              <a:avLst/>
              <a:gdLst/>
              <a:ahLst/>
              <a:cxnLst/>
              <a:rect l="l" t="t" r="r" b="b"/>
              <a:pathLst>
                <a:path w="34926" h="34893" extrusionOk="0">
                  <a:moveTo>
                    <a:pt x="0" y="1"/>
                  </a:moveTo>
                  <a:lnTo>
                    <a:pt x="0" y="34892"/>
                  </a:lnTo>
                  <a:lnTo>
                    <a:pt x="34925" y="34892"/>
                  </a:lnTo>
                  <a:lnTo>
                    <a:pt x="3492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3" name="Google Shape;4443;p68"/>
            <p:cNvSpPr/>
            <p:nvPr/>
          </p:nvSpPr>
          <p:spPr>
            <a:xfrm rot="10800000">
              <a:off x="4374848"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4" name="Google Shape;4444;p68"/>
            <p:cNvSpPr/>
            <p:nvPr/>
          </p:nvSpPr>
          <p:spPr>
            <a:xfrm rot="10800000">
              <a:off x="7410780" y="2622683"/>
              <a:ext cx="1044144" cy="522420"/>
            </a:xfrm>
            <a:custGeom>
              <a:avLst/>
              <a:gdLst/>
              <a:ahLst/>
              <a:cxnLst/>
              <a:rect l="l" t="t" r="r" b="b"/>
              <a:pathLst>
                <a:path w="44066" h="22050" fill="none" extrusionOk="0">
                  <a:moveTo>
                    <a:pt x="1" y="22050"/>
                  </a:moveTo>
                  <a:cubicBezTo>
                    <a:pt x="1" y="9874"/>
                    <a:pt x="9874" y="1"/>
                    <a:pt x="22050" y="1"/>
                  </a:cubicBezTo>
                  <a:cubicBezTo>
                    <a:pt x="34192" y="1"/>
                    <a:pt x="44065" y="9874"/>
                    <a:pt x="44065" y="22050"/>
                  </a:cubicBezTo>
                </a:path>
              </a:pathLst>
            </a:custGeom>
            <a:noFill/>
            <a:ln w="20850"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5" name="Google Shape;4445;p68"/>
            <p:cNvSpPr/>
            <p:nvPr/>
          </p:nvSpPr>
          <p:spPr>
            <a:xfrm rot="10800000">
              <a:off x="6366656" y="2101012"/>
              <a:ext cx="1044144" cy="521638"/>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noFill/>
            <a:ln w="20850"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6" name="Google Shape;4446;p68"/>
            <p:cNvSpPr/>
            <p:nvPr/>
          </p:nvSpPr>
          <p:spPr>
            <a:xfrm rot="10800000">
              <a:off x="5322557" y="2622683"/>
              <a:ext cx="1044120" cy="522420"/>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20850" cap="rnd" cmpd="sng">
              <a:solidFill>
                <a:srgbClr val="869FB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7" name="Google Shape;4447;p68"/>
            <p:cNvSpPr/>
            <p:nvPr/>
          </p:nvSpPr>
          <p:spPr>
            <a:xfrm rot="10800000">
              <a:off x="4278434" y="2101012"/>
              <a:ext cx="1044144" cy="521638"/>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noFill/>
            <a:ln w="20850" cap="rnd" cmpd="sng">
              <a:solidFill>
                <a:srgbClr val="BAC8D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8" name="Google Shape;4448;p68"/>
            <p:cNvSpPr/>
            <p:nvPr/>
          </p:nvSpPr>
          <p:spPr>
            <a:xfrm rot="10800000">
              <a:off x="7367296" y="2570459"/>
              <a:ext cx="86984" cy="86975"/>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9" name="Google Shape;4449;p68"/>
            <p:cNvSpPr/>
            <p:nvPr/>
          </p:nvSpPr>
          <p:spPr>
            <a:xfrm rot="10800000">
              <a:off x="6323197" y="2570459"/>
              <a:ext cx="86961" cy="86975"/>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0" name="Google Shape;4450;p68"/>
            <p:cNvSpPr/>
            <p:nvPr/>
          </p:nvSpPr>
          <p:spPr>
            <a:xfrm rot="10800000">
              <a:off x="5279073"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1" name="Google Shape;4451;p68"/>
            <p:cNvSpPr/>
            <p:nvPr/>
          </p:nvSpPr>
          <p:spPr>
            <a:xfrm rot="10800000">
              <a:off x="4234950"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2" name="Google Shape;4452;p68"/>
            <p:cNvSpPr/>
            <p:nvPr/>
          </p:nvSpPr>
          <p:spPr>
            <a:xfrm rot="10800000">
              <a:off x="7541197" y="2231460"/>
              <a:ext cx="801483" cy="800617"/>
            </a:xfrm>
            <a:custGeom>
              <a:avLst/>
              <a:gdLst/>
              <a:ahLst/>
              <a:cxnLst/>
              <a:rect l="l" t="t" r="r" b="b"/>
              <a:pathLst>
                <a:path w="33825" h="33792" extrusionOk="0">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3" name="Google Shape;4453;p68"/>
            <p:cNvSpPr/>
            <p:nvPr/>
          </p:nvSpPr>
          <p:spPr>
            <a:xfrm rot="10800000">
              <a:off x="6488377" y="2231460"/>
              <a:ext cx="800701" cy="800617"/>
            </a:xfrm>
            <a:custGeom>
              <a:avLst/>
              <a:gdLst/>
              <a:ahLst/>
              <a:cxnLst/>
              <a:rect l="l" t="t" r="r" b="b"/>
              <a:pathLst>
                <a:path w="33792" h="33792" extrusionOk="0">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4" name="Google Shape;4454;p68"/>
            <p:cNvSpPr/>
            <p:nvPr/>
          </p:nvSpPr>
          <p:spPr>
            <a:xfrm rot="10800000">
              <a:off x="5434776" y="2231460"/>
              <a:ext cx="800701" cy="800617"/>
            </a:xfrm>
            <a:custGeom>
              <a:avLst/>
              <a:gdLst/>
              <a:ahLst/>
              <a:cxnLst/>
              <a:rect l="l" t="t" r="r" b="b"/>
              <a:pathLst>
                <a:path w="33792" h="33792" extrusionOk="0">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5" name="Google Shape;4455;p68"/>
            <p:cNvSpPr/>
            <p:nvPr/>
          </p:nvSpPr>
          <p:spPr>
            <a:xfrm rot="10800000">
              <a:off x="4381980" y="2231460"/>
              <a:ext cx="800678" cy="800617"/>
            </a:xfrm>
            <a:custGeom>
              <a:avLst/>
              <a:gdLst/>
              <a:ahLst/>
              <a:cxnLst/>
              <a:rect l="l" t="t" r="r" b="b"/>
              <a:pathLst>
                <a:path w="33791" h="33792" extrusionOk="0">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6" name="Google Shape;4456;p68"/>
          <p:cNvGrpSpPr/>
          <p:nvPr/>
        </p:nvGrpSpPr>
        <p:grpSpPr>
          <a:xfrm>
            <a:off x="6840408" y="2014643"/>
            <a:ext cx="1586327" cy="371557"/>
            <a:chOff x="1247650" y="2075423"/>
            <a:chExt cx="6648477" cy="1557238"/>
          </a:xfrm>
        </p:grpSpPr>
        <p:sp>
          <p:nvSpPr>
            <p:cNvPr id="4457" name="Google Shape;4457;p68"/>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8" name="Google Shape;4458;p68"/>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9" name="Google Shape;4459;p68"/>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0" name="Google Shape;4460;p68"/>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1" name="Google Shape;4461;p68"/>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2" name="Google Shape;4462;p68"/>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w="19050" cap="flat" cmpd="sng">
              <a:solidFill>
                <a:srgbClr val="869FB2"/>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3" name="Google Shape;4463;p68"/>
          <p:cNvGrpSpPr/>
          <p:nvPr/>
        </p:nvGrpSpPr>
        <p:grpSpPr>
          <a:xfrm>
            <a:off x="5271678" y="1167833"/>
            <a:ext cx="1415601" cy="1648533"/>
            <a:chOff x="1839112" y="2209163"/>
            <a:chExt cx="1918159" cy="2233784"/>
          </a:xfrm>
        </p:grpSpPr>
        <p:sp>
          <p:nvSpPr>
            <p:cNvPr id="4464" name="Google Shape;4464;p68"/>
            <p:cNvSpPr/>
            <p:nvPr/>
          </p:nvSpPr>
          <p:spPr>
            <a:xfrm>
              <a:off x="1839112"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5" name="Google Shape;4465;p68"/>
            <p:cNvSpPr/>
            <p:nvPr/>
          </p:nvSpPr>
          <p:spPr>
            <a:xfrm>
              <a:off x="3182171"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6" name="Google Shape;4466;p68"/>
            <p:cNvSpPr/>
            <p:nvPr/>
          </p:nvSpPr>
          <p:spPr>
            <a:xfrm>
              <a:off x="3182171"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67" name="Google Shape;4467;p68"/>
            <p:cNvCxnSpPr>
              <a:stCxn id="4464" idx="6"/>
              <a:endCxn id="4465" idx="2"/>
            </p:cNvCxnSpPr>
            <p:nvPr/>
          </p:nvCxnSpPr>
          <p:spPr>
            <a:xfrm>
              <a:off x="2414212" y="2496713"/>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4468" name="Google Shape;4468;p68"/>
            <p:cNvCxnSpPr>
              <a:stCxn id="4465" idx="4"/>
              <a:endCxn id="4469" idx="0"/>
            </p:cNvCxnSpPr>
            <p:nvPr/>
          </p:nvCxnSpPr>
          <p:spPr>
            <a:xfrm rot="5400000">
              <a:off x="2669921" y="2240963"/>
              <a:ext cx="256500" cy="1343100"/>
            </a:xfrm>
            <a:prstGeom prst="bentConnector3">
              <a:avLst>
                <a:gd name="adj1" fmla="val 50000"/>
              </a:avLst>
            </a:prstGeom>
            <a:noFill/>
            <a:ln w="19050" cap="flat" cmpd="sng">
              <a:solidFill>
                <a:srgbClr val="374957"/>
              </a:solidFill>
              <a:prstDash val="solid"/>
              <a:round/>
              <a:headEnd type="none" w="med" len="med"/>
              <a:tailEnd type="none" w="med" len="med"/>
            </a:ln>
          </p:spPr>
        </p:cxnSp>
        <p:cxnSp>
          <p:nvCxnSpPr>
            <p:cNvPr id="4470" name="Google Shape;4470;p68"/>
            <p:cNvCxnSpPr>
              <a:stCxn id="4469" idx="6"/>
              <a:endCxn id="4466" idx="2"/>
            </p:cNvCxnSpPr>
            <p:nvPr/>
          </p:nvCxnSpPr>
          <p:spPr>
            <a:xfrm>
              <a:off x="2414212" y="3328316"/>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4471" name="Google Shape;4471;p68"/>
            <p:cNvCxnSpPr>
              <a:stCxn id="4466" idx="4"/>
              <a:endCxn id="4472" idx="0"/>
            </p:cNvCxnSpPr>
            <p:nvPr/>
          </p:nvCxnSpPr>
          <p:spPr>
            <a:xfrm rot="5400000">
              <a:off x="2672171" y="3070316"/>
              <a:ext cx="252000" cy="1343100"/>
            </a:xfrm>
            <a:prstGeom prst="bentConnector3">
              <a:avLst>
                <a:gd name="adj1" fmla="val 49996"/>
              </a:avLst>
            </a:prstGeom>
            <a:noFill/>
            <a:ln w="19050" cap="flat" cmpd="sng">
              <a:solidFill>
                <a:srgbClr val="374957"/>
              </a:solidFill>
              <a:prstDash val="solid"/>
              <a:round/>
              <a:headEnd type="none" w="med" len="med"/>
              <a:tailEnd type="none" w="med" len="med"/>
            </a:ln>
          </p:spPr>
        </p:cxnSp>
        <p:sp>
          <p:nvSpPr>
            <p:cNvPr id="4469" name="Google Shape;4469;p68"/>
            <p:cNvSpPr/>
            <p:nvPr/>
          </p:nvSpPr>
          <p:spPr>
            <a:xfrm>
              <a:off x="1839112"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2" name="Google Shape;4472;p68"/>
            <p:cNvSpPr/>
            <p:nvPr/>
          </p:nvSpPr>
          <p:spPr>
            <a:xfrm>
              <a:off x="1839112"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3" name="Google Shape;4473;p68"/>
            <p:cNvSpPr/>
            <p:nvPr/>
          </p:nvSpPr>
          <p:spPr>
            <a:xfrm>
              <a:off x="3182171"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74" name="Google Shape;4474;p68"/>
            <p:cNvCxnSpPr>
              <a:endCxn id="4473" idx="2"/>
            </p:cNvCxnSpPr>
            <p:nvPr/>
          </p:nvCxnSpPr>
          <p:spPr>
            <a:xfrm>
              <a:off x="2413871" y="4154498"/>
              <a:ext cx="768300" cy="900"/>
            </a:xfrm>
            <a:prstGeom prst="bentConnector3">
              <a:avLst>
                <a:gd name="adj1" fmla="val 50000"/>
              </a:avLst>
            </a:prstGeom>
            <a:noFill/>
            <a:ln w="19050" cap="flat" cmpd="sng">
              <a:solidFill>
                <a:srgbClr val="374957"/>
              </a:solidFill>
              <a:prstDash val="solid"/>
              <a:round/>
              <a:headEnd type="none" w="med" len="med"/>
              <a:tailEnd type="none" w="med" len="med"/>
            </a:ln>
          </p:spPr>
        </p:cxnSp>
      </p:grpSp>
      <p:grpSp>
        <p:nvGrpSpPr>
          <p:cNvPr id="4475" name="Google Shape;4475;p68"/>
          <p:cNvGrpSpPr/>
          <p:nvPr/>
        </p:nvGrpSpPr>
        <p:grpSpPr>
          <a:xfrm>
            <a:off x="3428944" y="1185917"/>
            <a:ext cx="1637968" cy="154942"/>
            <a:chOff x="238125" y="2506075"/>
            <a:chExt cx="7115411" cy="673075"/>
          </a:xfrm>
        </p:grpSpPr>
        <p:sp>
          <p:nvSpPr>
            <p:cNvPr id="4476" name="Google Shape;4476;p68"/>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7" name="Google Shape;4477;p68"/>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8" name="Google Shape;4478;p68"/>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9" name="Google Shape;4479;p68"/>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0" name="Google Shape;4480;p68"/>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81" name="Google Shape;4481;p68"/>
          <p:cNvGrpSpPr/>
          <p:nvPr/>
        </p:nvGrpSpPr>
        <p:grpSpPr>
          <a:xfrm>
            <a:off x="1969680" y="1500635"/>
            <a:ext cx="1262932" cy="785408"/>
            <a:chOff x="548861" y="389676"/>
            <a:chExt cx="3843371" cy="2390163"/>
          </a:xfrm>
        </p:grpSpPr>
        <p:cxnSp>
          <p:nvCxnSpPr>
            <p:cNvPr id="4482" name="Google Shape;4482;p68"/>
            <p:cNvCxnSpPr/>
            <p:nvPr/>
          </p:nvCxnSpPr>
          <p:spPr>
            <a:xfrm rot="10800000" flipH="1">
              <a:off x="3486925" y="1918250"/>
              <a:ext cx="742200" cy="6903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483" name="Google Shape;4483;p68"/>
            <p:cNvCxnSpPr/>
            <p:nvPr/>
          </p:nvCxnSpPr>
          <p:spPr>
            <a:xfrm rot="-5400000" flipH="1">
              <a:off x="3486925" y="577350"/>
              <a:ext cx="650100" cy="6501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484" name="Google Shape;4484;p68"/>
            <p:cNvCxnSpPr/>
            <p:nvPr/>
          </p:nvCxnSpPr>
          <p:spPr>
            <a:xfrm>
              <a:off x="2725450" y="576000"/>
              <a:ext cx="1410600" cy="18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485" name="Google Shape;4485;p68"/>
            <p:cNvCxnSpPr/>
            <p:nvPr/>
          </p:nvCxnSpPr>
          <p:spPr>
            <a:xfrm rot="10800000" flipH="1">
              <a:off x="756500" y="577975"/>
              <a:ext cx="1705500" cy="1049100"/>
            </a:xfrm>
            <a:prstGeom prst="bentConnector3">
              <a:avLst>
                <a:gd name="adj1" fmla="val 50000"/>
              </a:avLst>
            </a:prstGeom>
            <a:noFill/>
            <a:ln w="9525" cap="flat" cmpd="sng">
              <a:solidFill>
                <a:srgbClr val="BAC8D3"/>
              </a:solidFill>
              <a:prstDash val="solid"/>
              <a:round/>
              <a:headEnd type="none" w="med" len="med"/>
              <a:tailEnd type="none" w="med" len="med"/>
            </a:ln>
          </p:spPr>
        </p:cxnSp>
        <p:cxnSp>
          <p:nvCxnSpPr>
            <p:cNvPr id="4486" name="Google Shape;4486;p68"/>
            <p:cNvCxnSpPr/>
            <p:nvPr/>
          </p:nvCxnSpPr>
          <p:spPr>
            <a:xfrm>
              <a:off x="760067" y="1625791"/>
              <a:ext cx="1689000" cy="9741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4487" name="Google Shape;4487;p68"/>
            <p:cNvSpPr/>
            <p:nvPr/>
          </p:nvSpPr>
          <p:spPr>
            <a:xfrm>
              <a:off x="548861" y="1338125"/>
              <a:ext cx="502050" cy="50287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88" name="Google Shape;4488;p68"/>
            <p:cNvCxnSpPr/>
            <p:nvPr/>
          </p:nvCxnSpPr>
          <p:spPr>
            <a:xfrm>
              <a:off x="2725450" y="2609025"/>
              <a:ext cx="1416000" cy="18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4489" name="Google Shape;4489;p68"/>
            <p:cNvSpPr/>
            <p:nvPr/>
          </p:nvSpPr>
          <p:spPr>
            <a:xfrm>
              <a:off x="4095707" y="1083398"/>
              <a:ext cx="289400" cy="268650"/>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0" name="Google Shape;4490;p68"/>
            <p:cNvSpPr/>
            <p:nvPr/>
          </p:nvSpPr>
          <p:spPr>
            <a:xfrm>
              <a:off x="2421967" y="389676"/>
              <a:ext cx="383625" cy="371825"/>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1" name="Google Shape;4491;p68"/>
            <p:cNvSpPr/>
            <p:nvPr/>
          </p:nvSpPr>
          <p:spPr>
            <a:xfrm>
              <a:off x="4095707" y="426309"/>
              <a:ext cx="289400" cy="268850"/>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2" name="Google Shape;4492;p68"/>
            <p:cNvSpPr/>
            <p:nvPr/>
          </p:nvSpPr>
          <p:spPr>
            <a:xfrm>
              <a:off x="4102832" y="2474633"/>
              <a:ext cx="289400" cy="269425"/>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3" name="Google Shape;4493;p68"/>
            <p:cNvSpPr/>
            <p:nvPr/>
          </p:nvSpPr>
          <p:spPr>
            <a:xfrm>
              <a:off x="4095707" y="1772738"/>
              <a:ext cx="289400" cy="268825"/>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4" name="Google Shape;4494;p68"/>
            <p:cNvSpPr/>
            <p:nvPr/>
          </p:nvSpPr>
          <p:spPr>
            <a:xfrm>
              <a:off x="2422792" y="2408015"/>
              <a:ext cx="383650" cy="371825"/>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95" name="Google Shape;4495;p68"/>
          <p:cNvGrpSpPr/>
          <p:nvPr/>
        </p:nvGrpSpPr>
        <p:grpSpPr>
          <a:xfrm>
            <a:off x="757812" y="2607512"/>
            <a:ext cx="1412054" cy="633562"/>
            <a:chOff x="1187400" y="2529299"/>
            <a:chExt cx="6769193" cy="2241903"/>
          </a:xfrm>
        </p:grpSpPr>
        <p:sp>
          <p:nvSpPr>
            <p:cNvPr id="4496" name="Google Shape;4496;p68"/>
            <p:cNvSpPr/>
            <p:nvPr/>
          </p:nvSpPr>
          <p:spPr>
            <a:xfrm>
              <a:off x="3802943" y="2529299"/>
              <a:ext cx="1538100" cy="442500"/>
            </a:xfrm>
            <a:prstGeom prst="roundRect">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4497" name="Google Shape;4497;p68"/>
            <p:cNvSpPr/>
            <p:nvPr/>
          </p:nvSpPr>
          <p:spPr>
            <a:xfrm>
              <a:off x="5573240"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498" name="Google Shape;4498;p68"/>
            <p:cNvSpPr/>
            <p:nvPr/>
          </p:nvSpPr>
          <p:spPr>
            <a:xfrm>
              <a:off x="2032647"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499" name="Google Shape;4499;p68"/>
            <p:cNvSpPr/>
            <p:nvPr/>
          </p:nvSpPr>
          <p:spPr>
            <a:xfrm>
              <a:off x="11874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500" name="Google Shape;4500;p68"/>
            <p:cNvSpPr/>
            <p:nvPr/>
          </p:nvSpPr>
          <p:spPr>
            <a:xfrm>
              <a:off x="28778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501" name="Google Shape;4501;p68"/>
            <p:cNvSpPr/>
            <p:nvPr/>
          </p:nvSpPr>
          <p:spPr>
            <a:xfrm>
              <a:off x="47280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502" name="Google Shape;4502;p68"/>
            <p:cNvSpPr/>
            <p:nvPr/>
          </p:nvSpPr>
          <p:spPr>
            <a:xfrm>
              <a:off x="64184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cxnSp>
          <p:nvCxnSpPr>
            <p:cNvPr id="4503" name="Google Shape;4503;p68"/>
            <p:cNvCxnSpPr>
              <a:stCxn id="4496" idx="2"/>
              <a:endCxn id="4497" idx="0"/>
            </p:cNvCxnSpPr>
            <p:nvPr/>
          </p:nvCxnSpPr>
          <p:spPr>
            <a:xfrm rot="-5400000" flipH="1">
              <a:off x="5228543" y="2315249"/>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504" name="Google Shape;4504;p68"/>
            <p:cNvCxnSpPr>
              <a:stCxn id="4498" idx="0"/>
              <a:endCxn id="4496" idx="2"/>
            </p:cNvCxnSpPr>
            <p:nvPr/>
          </p:nvCxnSpPr>
          <p:spPr>
            <a:xfrm rot="-5400000">
              <a:off x="3458247" y="2315250"/>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505" name="Google Shape;4505;p68"/>
            <p:cNvCxnSpPr>
              <a:stCxn id="4498" idx="2"/>
              <a:endCxn id="4500" idx="0"/>
            </p:cNvCxnSpPr>
            <p:nvPr/>
          </p:nvCxnSpPr>
          <p:spPr>
            <a:xfrm rot="-5400000" flipH="1">
              <a:off x="2995647" y="3677550"/>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506" name="Google Shape;4506;p68"/>
            <p:cNvCxnSpPr>
              <a:stCxn id="4499" idx="0"/>
              <a:endCxn id="4498" idx="2"/>
            </p:cNvCxnSpPr>
            <p:nvPr/>
          </p:nvCxnSpPr>
          <p:spPr>
            <a:xfrm rot="-5400000">
              <a:off x="21504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507" name="Google Shape;4507;p68"/>
            <p:cNvCxnSpPr>
              <a:stCxn id="4497" idx="2"/>
              <a:endCxn id="4502" idx="0"/>
            </p:cNvCxnSpPr>
            <p:nvPr/>
          </p:nvCxnSpPr>
          <p:spPr>
            <a:xfrm rot="-5400000" flipH="1">
              <a:off x="6536390" y="3677400"/>
              <a:ext cx="457200" cy="8454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508" name="Google Shape;4508;p68"/>
            <p:cNvCxnSpPr>
              <a:stCxn id="4501" idx="0"/>
              <a:endCxn id="4497" idx="2"/>
            </p:cNvCxnSpPr>
            <p:nvPr/>
          </p:nvCxnSpPr>
          <p:spPr>
            <a:xfrm rot="-5400000">
              <a:off x="56910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grpSp>
      <p:grpSp>
        <p:nvGrpSpPr>
          <p:cNvPr id="4509" name="Google Shape;4509;p68"/>
          <p:cNvGrpSpPr/>
          <p:nvPr/>
        </p:nvGrpSpPr>
        <p:grpSpPr>
          <a:xfrm>
            <a:off x="6844058" y="3100221"/>
            <a:ext cx="1579035" cy="540873"/>
            <a:chOff x="6895650" y="3126697"/>
            <a:chExt cx="1436662" cy="492105"/>
          </a:xfrm>
        </p:grpSpPr>
        <p:sp>
          <p:nvSpPr>
            <p:cNvPr id="4510" name="Google Shape;4510;p68"/>
            <p:cNvSpPr/>
            <p:nvPr/>
          </p:nvSpPr>
          <p:spPr>
            <a:xfrm>
              <a:off x="715182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1" name="Google Shape;4511;p68"/>
            <p:cNvSpPr/>
            <p:nvPr/>
          </p:nvSpPr>
          <p:spPr>
            <a:xfrm>
              <a:off x="766416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2" name="Google Shape;4512;p68"/>
            <p:cNvSpPr/>
            <p:nvPr/>
          </p:nvSpPr>
          <p:spPr>
            <a:xfrm>
              <a:off x="6895650" y="3127761"/>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3" name="Google Shape;4513;p68"/>
            <p:cNvSpPr/>
            <p:nvPr/>
          </p:nvSpPr>
          <p:spPr>
            <a:xfrm>
              <a:off x="7399482"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4" name="Google Shape;4514;p68"/>
            <p:cNvSpPr/>
            <p:nvPr/>
          </p:nvSpPr>
          <p:spPr>
            <a:xfrm>
              <a:off x="7911823"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15" name="Google Shape;4515;p68"/>
            <p:cNvGrpSpPr/>
            <p:nvPr/>
          </p:nvGrpSpPr>
          <p:grpSpPr>
            <a:xfrm>
              <a:off x="6995957" y="3335810"/>
              <a:ext cx="1230393" cy="71754"/>
              <a:chOff x="6995957" y="3287964"/>
              <a:chExt cx="1230393" cy="71754"/>
            </a:xfrm>
          </p:grpSpPr>
          <p:sp>
            <p:nvSpPr>
              <p:cNvPr id="4516" name="Google Shape;4516;p68"/>
              <p:cNvSpPr/>
              <p:nvPr/>
            </p:nvSpPr>
            <p:spPr>
              <a:xfrm>
                <a:off x="8006733" y="3287964"/>
                <a:ext cx="219617" cy="71754"/>
              </a:xfrm>
              <a:custGeom>
                <a:avLst/>
                <a:gdLst/>
                <a:ahLst/>
                <a:cxnLst/>
                <a:rect l="l" t="t" r="r" b="b"/>
                <a:pathLst>
                  <a:path w="6608" h="2159" extrusionOk="0">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7" name="Google Shape;4517;p68"/>
              <p:cNvSpPr/>
              <p:nvPr/>
            </p:nvSpPr>
            <p:spPr>
              <a:xfrm>
                <a:off x="7756540" y="3287964"/>
                <a:ext cx="219617" cy="71754"/>
              </a:xfrm>
              <a:custGeom>
                <a:avLst/>
                <a:gdLst/>
                <a:ahLst/>
                <a:cxnLst/>
                <a:rect l="l" t="t" r="r" b="b"/>
                <a:pathLst>
                  <a:path w="6608" h="2159" extrusionOk="0">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8" name="Google Shape;4518;p68"/>
              <p:cNvSpPr/>
              <p:nvPr/>
            </p:nvSpPr>
            <p:spPr>
              <a:xfrm>
                <a:off x="7496443"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9" name="Google Shape;4519;p68"/>
              <p:cNvSpPr/>
              <p:nvPr/>
            </p:nvSpPr>
            <p:spPr>
              <a:xfrm>
                <a:off x="7243757"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0" name="Google Shape;4520;p68"/>
              <p:cNvSpPr/>
              <p:nvPr/>
            </p:nvSpPr>
            <p:spPr>
              <a:xfrm>
                <a:off x="6995957" y="3287964"/>
                <a:ext cx="219617" cy="71754"/>
              </a:xfrm>
              <a:custGeom>
                <a:avLst/>
                <a:gdLst/>
                <a:ahLst/>
                <a:cxnLst/>
                <a:rect l="l" t="t" r="r" b="b"/>
                <a:pathLst>
                  <a:path w="6608" h="2159" extrusionOk="0">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21" name="Google Shape;4521;p68"/>
          <p:cNvGrpSpPr/>
          <p:nvPr/>
        </p:nvGrpSpPr>
        <p:grpSpPr>
          <a:xfrm>
            <a:off x="6842640" y="3736984"/>
            <a:ext cx="1581862" cy="650625"/>
            <a:chOff x="6777990" y="3710194"/>
            <a:chExt cx="1646915" cy="677382"/>
          </a:xfrm>
        </p:grpSpPr>
        <p:grpSp>
          <p:nvGrpSpPr>
            <p:cNvPr id="4522" name="Google Shape;4522;p68"/>
            <p:cNvGrpSpPr/>
            <p:nvPr/>
          </p:nvGrpSpPr>
          <p:grpSpPr>
            <a:xfrm>
              <a:off x="6777990" y="3874492"/>
              <a:ext cx="411129" cy="513083"/>
              <a:chOff x="6777990" y="3874492"/>
              <a:chExt cx="411129" cy="513083"/>
            </a:xfrm>
          </p:grpSpPr>
          <p:cxnSp>
            <p:nvCxnSpPr>
              <p:cNvPr id="4523" name="Google Shape;4523;p68"/>
              <p:cNvCxnSpPr/>
              <p:nvPr/>
            </p:nvCxnSpPr>
            <p:spPr>
              <a:xfrm>
                <a:off x="6977019"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4524" name="Google Shape;4524;p68"/>
              <p:cNvSpPr/>
              <p:nvPr/>
            </p:nvSpPr>
            <p:spPr>
              <a:xfrm>
                <a:off x="6777990"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25" name="Google Shape;4525;p68"/>
            <p:cNvGrpSpPr/>
            <p:nvPr/>
          </p:nvGrpSpPr>
          <p:grpSpPr>
            <a:xfrm>
              <a:off x="7188425" y="3710194"/>
              <a:ext cx="411123" cy="520535"/>
              <a:chOff x="7188425" y="3710194"/>
              <a:chExt cx="411123" cy="520535"/>
            </a:xfrm>
          </p:grpSpPr>
          <p:cxnSp>
            <p:nvCxnSpPr>
              <p:cNvPr id="4526" name="Google Shape;4526;p68"/>
              <p:cNvCxnSpPr/>
              <p:nvPr/>
            </p:nvCxnSpPr>
            <p:spPr>
              <a:xfrm rot="10800000">
                <a:off x="7393988" y="3710194"/>
                <a:ext cx="0" cy="170700"/>
              </a:xfrm>
              <a:prstGeom prst="straightConnector1">
                <a:avLst/>
              </a:prstGeom>
              <a:noFill/>
              <a:ln w="19050" cap="flat" cmpd="sng">
                <a:solidFill>
                  <a:srgbClr val="A5B7C6"/>
                </a:solidFill>
                <a:prstDash val="solid"/>
                <a:round/>
                <a:headEnd type="none" w="med" len="med"/>
                <a:tailEnd type="diamond" w="med" len="med"/>
              </a:ln>
            </p:spPr>
          </p:cxnSp>
          <p:sp>
            <p:nvSpPr>
              <p:cNvPr id="4527" name="Google Shape;4527;p68"/>
              <p:cNvSpPr/>
              <p:nvPr/>
            </p:nvSpPr>
            <p:spPr>
              <a:xfrm>
                <a:off x="7188425" y="3874492"/>
                <a:ext cx="411123" cy="356237"/>
              </a:xfrm>
              <a:custGeom>
                <a:avLst/>
                <a:gdLst/>
                <a:ahLst/>
                <a:cxnLst/>
                <a:rect l="l" t="t" r="r" b="b"/>
                <a:pathLst>
                  <a:path w="69271" h="60023" extrusionOk="0">
                    <a:moveTo>
                      <a:pt x="17274" y="0"/>
                    </a:moveTo>
                    <a:lnTo>
                      <a:pt x="0" y="30011"/>
                    </a:lnTo>
                    <a:lnTo>
                      <a:pt x="17274"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28" name="Google Shape;4528;p68"/>
            <p:cNvGrpSpPr/>
            <p:nvPr/>
          </p:nvGrpSpPr>
          <p:grpSpPr>
            <a:xfrm>
              <a:off x="7603341" y="3874492"/>
              <a:ext cx="411474" cy="513083"/>
              <a:chOff x="7603341" y="3874492"/>
              <a:chExt cx="411474" cy="513083"/>
            </a:xfrm>
          </p:grpSpPr>
          <p:cxnSp>
            <p:nvCxnSpPr>
              <p:cNvPr id="4529" name="Google Shape;4529;p68"/>
              <p:cNvCxnSpPr/>
              <p:nvPr/>
            </p:nvCxnSpPr>
            <p:spPr>
              <a:xfrm>
                <a:off x="7809095"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4530" name="Google Shape;4530;p68"/>
              <p:cNvSpPr/>
              <p:nvPr/>
            </p:nvSpPr>
            <p:spPr>
              <a:xfrm>
                <a:off x="7603341" y="3874492"/>
                <a:ext cx="411474" cy="356237"/>
              </a:xfrm>
              <a:custGeom>
                <a:avLst/>
                <a:gdLst/>
                <a:ahLst/>
                <a:cxnLst/>
                <a:rect l="l" t="t" r="r" b="b"/>
                <a:pathLst>
                  <a:path w="69330" h="60023" extrusionOk="0">
                    <a:moveTo>
                      <a:pt x="17333" y="0"/>
                    </a:moveTo>
                    <a:lnTo>
                      <a:pt x="1" y="30011"/>
                    </a:lnTo>
                    <a:lnTo>
                      <a:pt x="17333" y="60023"/>
                    </a:lnTo>
                    <a:lnTo>
                      <a:pt x="51998" y="60023"/>
                    </a:lnTo>
                    <a:lnTo>
                      <a:pt x="69330" y="30011"/>
                    </a:lnTo>
                    <a:lnTo>
                      <a:pt x="51998"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1" name="Google Shape;4531;p68"/>
            <p:cNvGrpSpPr/>
            <p:nvPr/>
          </p:nvGrpSpPr>
          <p:grpSpPr>
            <a:xfrm>
              <a:off x="8013776" y="3722847"/>
              <a:ext cx="411129" cy="507881"/>
              <a:chOff x="8013776" y="3722847"/>
              <a:chExt cx="411129" cy="507881"/>
            </a:xfrm>
          </p:grpSpPr>
          <p:cxnSp>
            <p:nvCxnSpPr>
              <p:cNvPr id="4532" name="Google Shape;4532;p68"/>
              <p:cNvCxnSpPr/>
              <p:nvPr/>
            </p:nvCxnSpPr>
            <p:spPr>
              <a:xfrm rot="10800000">
                <a:off x="8219339" y="3722847"/>
                <a:ext cx="0" cy="169800"/>
              </a:xfrm>
              <a:prstGeom prst="straightConnector1">
                <a:avLst/>
              </a:prstGeom>
              <a:noFill/>
              <a:ln w="19050" cap="flat" cmpd="sng">
                <a:solidFill>
                  <a:srgbClr val="A5B7C6"/>
                </a:solidFill>
                <a:prstDash val="solid"/>
                <a:round/>
                <a:headEnd type="none" w="med" len="med"/>
                <a:tailEnd type="diamond" w="med" len="med"/>
              </a:ln>
            </p:spPr>
          </p:cxnSp>
          <p:sp>
            <p:nvSpPr>
              <p:cNvPr id="4533" name="Google Shape;4533;p68"/>
              <p:cNvSpPr/>
              <p:nvPr/>
            </p:nvSpPr>
            <p:spPr>
              <a:xfrm>
                <a:off x="8013776"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34" name="Google Shape;4534;p68"/>
          <p:cNvGrpSpPr/>
          <p:nvPr/>
        </p:nvGrpSpPr>
        <p:grpSpPr>
          <a:xfrm>
            <a:off x="5262155" y="2909824"/>
            <a:ext cx="1421889" cy="1020603"/>
            <a:chOff x="5190863" y="2824811"/>
            <a:chExt cx="1544860" cy="1108869"/>
          </a:xfrm>
        </p:grpSpPr>
        <p:grpSp>
          <p:nvGrpSpPr>
            <p:cNvPr id="4535" name="Google Shape;4535;p68"/>
            <p:cNvGrpSpPr/>
            <p:nvPr/>
          </p:nvGrpSpPr>
          <p:grpSpPr>
            <a:xfrm>
              <a:off x="5938695" y="3176919"/>
              <a:ext cx="685761" cy="404739"/>
              <a:chOff x="5938695" y="3176919"/>
              <a:chExt cx="685761" cy="404739"/>
            </a:xfrm>
          </p:grpSpPr>
          <p:grpSp>
            <p:nvGrpSpPr>
              <p:cNvPr id="4536" name="Google Shape;4536;p68"/>
              <p:cNvGrpSpPr/>
              <p:nvPr/>
            </p:nvGrpSpPr>
            <p:grpSpPr>
              <a:xfrm>
                <a:off x="5938695" y="3176919"/>
                <a:ext cx="685761" cy="404739"/>
                <a:chOff x="5938695" y="3176919"/>
                <a:chExt cx="685761" cy="404739"/>
              </a:xfrm>
            </p:grpSpPr>
            <p:sp>
              <p:nvSpPr>
                <p:cNvPr id="4537" name="Google Shape;4537;p68"/>
                <p:cNvSpPr/>
                <p:nvPr/>
              </p:nvSpPr>
              <p:spPr>
                <a:xfrm>
                  <a:off x="5938695" y="3176919"/>
                  <a:ext cx="404679" cy="404739"/>
                </a:xfrm>
                <a:custGeom>
                  <a:avLst/>
                  <a:gdLst/>
                  <a:ahLst/>
                  <a:cxnLst/>
                  <a:rect l="l" t="t" r="r" b="b"/>
                  <a:pathLst>
                    <a:path w="9649" h="9651" extrusionOk="0">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8" name="Google Shape;4538;p68"/>
                <p:cNvSpPr/>
                <p:nvPr/>
              </p:nvSpPr>
              <p:spPr>
                <a:xfrm>
                  <a:off x="6256893" y="3285705"/>
                  <a:ext cx="367562" cy="187754"/>
                </a:xfrm>
                <a:custGeom>
                  <a:avLst/>
                  <a:gdLst/>
                  <a:ahLst/>
                  <a:cxnLst/>
                  <a:rect l="l" t="t" r="r" b="b"/>
                  <a:pathLst>
                    <a:path w="8764" h="4477" extrusionOk="0">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39" name="Google Shape;4539;p68"/>
              <p:cNvSpPr/>
              <p:nvPr/>
            </p:nvSpPr>
            <p:spPr>
              <a:xfrm>
                <a:off x="6044300" y="3282475"/>
                <a:ext cx="191959" cy="191990"/>
              </a:xfrm>
              <a:custGeom>
                <a:avLst/>
                <a:gdLst/>
                <a:ahLst/>
                <a:cxnLst/>
                <a:rect l="l" t="t" r="r" b="b"/>
                <a:pathLst>
                  <a:path w="4577" h="4578" extrusionOk="0">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0" name="Google Shape;4540;p68"/>
            <p:cNvGrpSpPr/>
            <p:nvPr/>
          </p:nvGrpSpPr>
          <p:grpSpPr>
            <a:xfrm>
              <a:off x="5305233" y="3176835"/>
              <a:ext cx="685971" cy="404655"/>
              <a:chOff x="5305233" y="3176835"/>
              <a:chExt cx="685971" cy="404655"/>
            </a:xfrm>
          </p:grpSpPr>
          <p:grpSp>
            <p:nvGrpSpPr>
              <p:cNvPr id="4541" name="Google Shape;4541;p68"/>
              <p:cNvGrpSpPr/>
              <p:nvPr/>
            </p:nvGrpSpPr>
            <p:grpSpPr>
              <a:xfrm>
                <a:off x="5305233" y="3176835"/>
                <a:ext cx="685971" cy="404655"/>
                <a:chOff x="5305233" y="3176835"/>
                <a:chExt cx="685971" cy="404655"/>
              </a:xfrm>
            </p:grpSpPr>
            <p:sp>
              <p:nvSpPr>
                <p:cNvPr id="4542" name="Google Shape;4542;p68"/>
                <p:cNvSpPr/>
                <p:nvPr/>
              </p:nvSpPr>
              <p:spPr>
                <a:xfrm>
                  <a:off x="5586650" y="3176835"/>
                  <a:ext cx="404553" cy="404655"/>
                </a:xfrm>
                <a:custGeom>
                  <a:avLst/>
                  <a:gdLst/>
                  <a:ahLst/>
                  <a:cxnLst/>
                  <a:rect l="l" t="t" r="r" b="b"/>
                  <a:pathLst>
                    <a:path w="9646" h="9649" extrusionOk="0">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3" name="Google Shape;4543;p68"/>
                <p:cNvSpPr/>
                <p:nvPr/>
              </p:nvSpPr>
              <p:spPr>
                <a:xfrm>
                  <a:off x="5305233" y="3285914"/>
                  <a:ext cx="367352" cy="187796"/>
                </a:xfrm>
                <a:custGeom>
                  <a:avLst/>
                  <a:gdLst/>
                  <a:ahLst/>
                  <a:cxnLst/>
                  <a:rect l="l" t="t" r="r" b="b"/>
                  <a:pathLst>
                    <a:path w="8759" h="4478" extrusionOk="0">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44" name="Google Shape;4544;p68"/>
              <p:cNvSpPr/>
              <p:nvPr/>
            </p:nvSpPr>
            <p:spPr>
              <a:xfrm>
                <a:off x="5694436" y="3282475"/>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45" name="Google Shape;4545;p68"/>
            <p:cNvSpPr/>
            <p:nvPr/>
          </p:nvSpPr>
          <p:spPr>
            <a:xfrm>
              <a:off x="6103938" y="3114683"/>
              <a:ext cx="40933" cy="7549"/>
            </a:xfrm>
            <a:custGeom>
              <a:avLst/>
              <a:gdLst/>
              <a:ahLst/>
              <a:cxnLst/>
              <a:rect l="l" t="t" r="r" b="b"/>
              <a:pathLst>
                <a:path w="976" h="180" extrusionOk="0">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46" name="Google Shape;4546;p68"/>
            <p:cNvGrpSpPr/>
            <p:nvPr/>
          </p:nvGrpSpPr>
          <p:grpSpPr>
            <a:xfrm>
              <a:off x="5657361" y="2824811"/>
              <a:ext cx="1078361" cy="404655"/>
              <a:chOff x="5657361" y="2824811"/>
              <a:chExt cx="1078361" cy="404655"/>
            </a:xfrm>
          </p:grpSpPr>
          <p:grpSp>
            <p:nvGrpSpPr>
              <p:cNvPr id="4547" name="Google Shape;4547;p68"/>
              <p:cNvGrpSpPr/>
              <p:nvPr/>
            </p:nvGrpSpPr>
            <p:grpSpPr>
              <a:xfrm>
                <a:off x="5657361" y="2824811"/>
                <a:ext cx="1078361" cy="404655"/>
                <a:chOff x="5657361" y="2824811"/>
                <a:chExt cx="1078361" cy="404655"/>
              </a:xfrm>
            </p:grpSpPr>
            <p:grpSp>
              <p:nvGrpSpPr>
                <p:cNvPr id="4548" name="Google Shape;4548;p68"/>
                <p:cNvGrpSpPr/>
                <p:nvPr/>
              </p:nvGrpSpPr>
              <p:grpSpPr>
                <a:xfrm>
                  <a:off x="5938485" y="2824811"/>
                  <a:ext cx="797237" cy="404655"/>
                  <a:chOff x="5938485" y="2824811"/>
                  <a:chExt cx="797237" cy="404655"/>
                </a:xfrm>
              </p:grpSpPr>
              <p:sp>
                <p:nvSpPr>
                  <p:cNvPr id="4549" name="Google Shape;4549;p68"/>
                  <p:cNvSpPr/>
                  <p:nvPr/>
                </p:nvSpPr>
                <p:spPr>
                  <a:xfrm>
                    <a:off x="6137952" y="2824811"/>
                    <a:ext cx="597771" cy="301698"/>
                  </a:xfrm>
                  <a:custGeom>
                    <a:avLst/>
                    <a:gdLst/>
                    <a:ahLst/>
                    <a:cxnLst/>
                    <a:rect l="l" t="t" r="r" b="b"/>
                    <a:pathLst>
                      <a:path w="14253" h="7194" extrusionOk="0">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0" name="Google Shape;4550;p68"/>
                  <p:cNvSpPr/>
                  <p:nvPr/>
                </p:nvSpPr>
                <p:spPr>
                  <a:xfrm>
                    <a:off x="5938485" y="2824811"/>
                    <a:ext cx="202151" cy="404655"/>
                  </a:xfrm>
                  <a:custGeom>
                    <a:avLst/>
                    <a:gdLst/>
                    <a:ahLst/>
                    <a:cxnLst/>
                    <a:rect l="l" t="t" r="r" b="b"/>
                    <a:pathLst>
                      <a:path w="4820" h="9649" extrusionOk="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51" name="Google Shape;4551;p68"/>
                <p:cNvSpPr/>
                <p:nvPr/>
              </p:nvSpPr>
              <p:spPr>
                <a:xfrm>
                  <a:off x="5657361" y="2934478"/>
                  <a:ext cx="367688" cy="187838"/>
                </a:xfrm>
                <a:custGeom>
                  <a:avLst/>
                  <a:gdLst/>
                  <a:ahLst/>
                  <a:cxnLst/>
                  <a:rect l="l" t="t" r="r" b="b"/>
                  <a:pathLst>
                    <a:path w="8767" h="4479" extrusionOk="0">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52" name="Google Shape;4552;p68"/>
              <p:cNvSpPr/>
              <p:nvPr/>
            </p:nvSpPr>
            <p:spPr>
              <a:xfrm>
                <a:off x="6047361" y="2932675"/>
                <a:ext cx="192001" cy="191990"/>
              </a:xfrm>
              <a:custGeom>
                <a:avLst/>
                <a:gdLst/>
                <a:ahLst/>
                <a:cxnLst/>
                <a:rect l="l" t="t" r="r" b="b"/>
                <a:pathLst>
                  <a:path w="4578" h="4578" extrusionOk="0">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3" name="Google Shape;4553;p68"/>
            <p:cNvGrpSpPr/>
            <p:nvPr/>
          </p:nvGrpSpPr>
          <p:grpSpPr>
            <a:xfrm>
              <a:off x="5190863" y="3528942"/>
              <a:ext cx="1078026" cy="404739"/>
              <a:chOff x="5190863" y="3528942"/>
              <a:chExt cx="1078026" cy="404739"/>
            </a:xfrm>
          </p:grpSpPr>
          <p:sp>
            <p:nvSpPr>
              <p:cNvPr id="4554" name="Google Shape;4554;p68"/>
              <p:cNvSpPr/>
              <p:nvPr/>
            </p:nvSpPr>
            <p:spPr>
              <a:xfrm>
                <a:off x="5694436" y="3635379"/>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55" name="Google Shape;4555;p68"/>
              <p:cNvGrpSpPr/>
              <p:nvPr/>
            </p:nvGrpSpPr>
            <p:grpSpPr>
              <a:xfrm>
                <a:off x="5190863" y="3528942"/>
                <a:ext cx="1078026" cy="404739"/>
                <a:chOff x="5190863" y="3528942"/>
                <a:chExt cx="1078026" cy="404739"/>
              </a:xfrm>
            </p:grpSpPr>
            <p:sp>
              <p:nvSpPr>
                <p:cNvPr id="4556" name="Google Shape;4556;p68"/>
                <p:cNvSpPr/>
                <p:nvPr/>
              </p:nvSpPr>
              <p:spPr>
                <a:xfrm>
                  <a:off x="5190863" y="3528942"/>
                  <a:ext cx="800551" cy="404739"/>
                </a:xfrm>
                <a:custGeom>
                  <a:avLst/>
                  <a:gdLst/>
                  <a:ahLst/>
                  <a:cxnLst/>
                  <a:rect l="l" t="t" r="r" b="b"/>
                  <a:pathLst>
                    <a:path w="19088" h="9651" extrusionOk="0">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7" name="Google Shape;4557;p68"/>
                <p:cNvSpPr/>
                <p:nvPr/>
              </p:nvSpPr>
              <p:spPr>
                <a:xfrm>
                  <a:off x="5905730" y="3637351"/>
                  <a:ext cx="363158" cy="187796"/>
                </a:xfrm>
                <a:custGeom>
                  <a:avLst/>
                  <a:gdLst/>
                  <a:ahLst/>
                  <a:cxnLst/>
                  <a:rect l="l" t="t" r="r" b="b"/>
                  <a:pathLst>
                    <a:path w="8659" h="4478" extrusionOk="0">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558" name="Google Shape;4558;p68"/>
          <p:cNvGrpSpPr/>
          <p:nvPr/>
        </p:nvGrpSpPr>
        <p:grpSpPr>
          <a:xfrm>
            <a:off x="728162" y="1474292"/>
            <a:ext cx="1086719" cy="879487"/>
            <a:chOff x="803162" y="1474292"/>
            <a:chExt cx="1086719" cy="879487"/>
          </a:xfrm>
        </p:grpSpPr>
        <p:grpSp>
          <p:nvGrpSpPr>
            <p:cNvPr id="4559" name="Google Shape;4559;p68"/>
            <p:cNvGrpSpPr/>
            <p:nvPr/>
          </p:nvGrpSpPr>
          <p:grpSpPr>
            <a:xfrm>
              <a:off x="803162" y="1625948"/>
              <a:ext cx="445856" cy="576579"/>
              <a:chOff x="803162" y="1625948"/>
              <a:chExt cx="445856" cy="576579"/>
            </a:xfrm>
          </p:grpSpPr>
          <p:sp>
            <p:nvSpPr>
              <p:cNvPr id="4560" name="Google Shape;4560;p68"/>
              <p:cNvSpPr/>
              <p:nvPr/>
            </p:nvSpPr>
            <p:spPr>
              <a:xfrm>
                <a:off x="803162" y="1847356"/>
                <a:ext cx="133646" cy="13386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61" name="Google Shape;4561;p68"/>
              <p:cNvGrpSpPr/>
              <p:nvPr/>
            </p:nvGrpSpPr>
            <p:grpSpPr>
              <a:xfrm>
                <a:off x="1056023" y="1625948"/>
                <a:ext cx="192995" cy="576579"/>
                <a:chOff x="1056023" y="1625948"/>
                <a:chExt cx="192995" cy="576579"/>
              </a:xfrm>
            </p:grpSpPr>
            <p:sp>
              <p:nvSpPr>
                <p:cNvPr id="4562" name="Google Shape;4562;p68"/>
                <p:cNvSpPr/>
                <p:nvPr/>
              </p:nvSpPr>
              <p:spPr>
                <a:xfrm>
                  <a:off x="1066902" y="1914079"/>
                  <a:ext cx="167456" cy="269382"/>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3" name="Google Shape;4563;p68"/>
                <p:cNvSpPr/>
                <p:nvPr/>
              </p:nvSpPr>
              <p:spPr>
                <a:xfrm>
                  <a:off x="1066902" y="1645136"/>
                  <a:ext cx="167456" cy="269382"/>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4" name="Google Shape;4564;p68"/>
                <p:cNvSpPr/>
                <p:nvPr/>
              </p:nvSpPr>
              <p:spPr>
                <a:xfrm>
                  <a:off x="1056023" y="1893872"/>
                  <a:ext cx="40644" cy="40644"/>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5" name="Google Shape;4565;p68"/>
                <p:cNvSpPr/>
                <p:nvPr/>
              </p:nvSpPr>
              <p:spPr>
                <a:xfrm>
                  <a:off x="1220365" y="2164199"/>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6" name="Google Shape;4566;p68"/>
                <p:cNvSpPr/>
                <p:nvPr/>
              </p:nvSpPr>
              <p:spPr>
                <a:xfrm>
                  <a:off x="1220365" y="1625948"/>
                  <a:ext cx="28654" cy="38467"/>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67" name="Google Shape;4567;p68"/>
            <p:cNvGrpSpPr/>
            <p:nvPr/>
          </p:nvGrpSpPr>
          <p:grpSpPr>
            <a:xfrm>
              <a:off x="1371406" y="1474292"/>
              <a:ext cx="518475" cy="879487"/>
              <a:chOff x="1398231" y="1474292"/>
              <a:chExt cx="518475" cy="879487"/>
            </a:xfrm>
          </p:grpSpPr>
          <p:grpSp>
            <p:nvGrpSpPr>
              <p:cNvPr id="4568" name="Google Shape;4568;p68"/>
              <p:cNvGrpSpPr/>
              <p:nvPr/>
            </p:nvGrpSpPr>
            <p:grpSpPr>
              <a:xfrm>
                <a:off x="1398231" y="1474292"/>
                <a:ext cx="518475" cy="341643"/>
                <a:chOff x="1398231" y="1474292"/>
                <a:chExt cx="518475" cy="341643"/>
              </a:xfrm>
            </p:grpSpPr>
            <p:sp>
              <p:nvSpPr>
                <p:cNvPr id="4569" name="Google Shape;4569;p68"/>
                <p:cNvSpPr/>
                <p:nvPr/>
              </p:nvSpPr>
              <p:spPr>
                <a:xfrm>
                  <a:off x="1398231" y="1595601"/>
                  <a:ext cx="102159" cy="99017"/>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70" name="Google Shape;4570;p68"/>
                <p:cNvGrpSpPr/>
                <p:nvPr/>
              </p:nvGrpSpPr>
              <p:grpSpPr>
                <a:xfrm>
                  <a:off x="1616453" y="1474292"/>
                  <a:ext cx="300253" cy="341643"/>
                  <a:chOff x="1616453" y="1475379"/>
                  <a:chExt cx="300253" cy="341643"/>
                </a:xfrm>
              </p:grpSpPr>
              <p:sp>
                <p:nvSpPr>
                  <p:cNvPr id="4571" name="Google Shape;4571;p68"/>
                  <p:cNvSpPr/>
                  <p:nvPr/>
                </p:nvSpPr>
                <p:spPr>
                  <a:xfrm>
                    <a:off x="1631387" y="1645136"/>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2" name="Google Shape;4572;p68"/>
                  <p:cNvSpPr/>
                  <p:nvPr/>
                </p:nvSpPr>
                <p:spPr>
                  <a:xfrm>
                    <a:off x="1716447" y="1509882"/>
                    <a:ext cx="82400" cy="61302"/>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3" name="Google Shape;4573;p68"/>
                  <p:cNvSpPr/>
                  <p:nvPr/>
                </p:nvSpPr>
                <p:spPr>
                  <a:xfrm>
                    <a:off x="1716447" y="1719091"/>
                    <a:ext cx="82400" cy="61076"/>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4" name="Google Shape;4574;p68"/>
                  <p:cNvSpPr/>
                  <p:nvPr/>
                </p:nvSpPr>
                <p:spPr>
                  <a:xfrm>
                    <a:off x="1631387" y="1570955"/>
                    <a:ext cx="85283" cy="74185"/>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5" name="Google Shape;4575;p68"/>
                  <p:cNvSpPr/>
                  <p:nvPr/>
                </p:nvSpPr>
                <p:spPr>
                  <a:xfrm>
                    <a:off x="1616453" y="1624776"/>
                    <a:ext cx="42868" cy="40717"/>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6" name="Google Shape;4576;p68"/>
                  <p:cNvSpPr/>
                  <p:nvPr/>
                </p:nvSpPr>
                <p:spPr>
                  <a:xfrm>
                    <a:off x="1784849" y="1760975"/>
                    <a:ext cx="28654" cy="38467"/>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7" name="Google Shape;4577;p68"/>
                  <p:cNvSpPr/>
                  <p:nvPr/>
                </p:nvSpPr>
                <p:spPr>
                  <a:xfrm>
                    <a:off x="1784849" y="1490834"/>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78" name="Google Shape;4578;p68"/>
                  <p:cNvGrpSpPr/>
                  <p:nvPr/>
                </p:nvGrpSpPr>
                <p:grpSpPr>
                  <a:xfrm>
                    <a:off x="1839639" y="1475379"/>
                    <a:ext cx="77067" cy="341643"/>
                    <a:chOff x="1839639" y="1475379"/>
                    <a:chExt cx="77067" cy="341643"/>
                  </a:xfrm>
                </p:grpSpPr>
                <p:sp>
                  <p:nvSpPr>
                    <p:cNvPr id="4579" name="Google Shape;4579;p68"/>
                    <p:cNvSpPr/>
                    <p:nvPr/>
                  </p:nvSpPr>
                  <p:spPr>
                    <a:xfrm>
                      <a:off x="1839639" y="1745481"/>
                      <a:ext cx="77067" cy="7154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0" name="Google Shape;4580;p68"/>
                    <p:cNvSpPr/>
                    <p:nvPr/>
                  </p:nvSpPr>
                  <p:spPr>
                    <a:xfrm>
                      <a:off x="1839639" y="1475379"/>
                      <a:ext cx="77067" cy="71595"/>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581" name="Google Shape;4581;p68"/>
              <p:cNvGrpSpPr/>
              <p:nvPr/>
            </p:nvGrpSpPr>
            <p:grpSpPr>
              <a:xfrm>
                <a:off x="1398451" y="2012951"/>
                <a:ext cx="518255" cy="340828"/>
                <a:chOff x="1398451" y="2012951"/>
                <a:chExt cx="518255" cy="340828"/>
              </a:xfrm>
            </p:grpSpPr>
            <p:sp>
              <p:nvSpPr>
                <p:cNvPr id="4582" name="Google Shape;4582;p68"/>
                <p:cNvSpPr/>
                <p:nvPr/>
              </p:nvSpPr>
              <p:spPr>
                <a:xfrm>
                  <a:off x="1398451" y="2133928"/>
                  <a:ext cx="102166" cy="99017"/>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83" name="Google Shape;4583;p68"/>
                <p:cNvGrpSpPr/>
                <p:nvPr/>
              </p:nvGrpSpPr>
              <p:grpSpPr>
                <a:xfrm>
                  <a:off x="1616453" y="2012951"/>
                  <a:ext cx="300253" cy="340828"/>
                  <a:chOff x="1616453" y="2013538"/>
                  <a:chExt cx="300253" cy="340828"/>
                </a:xfrm>
              </p:grpSpPr>
              <p:sp>
                <p:nvSpPr>
                  <p:cNvPr id="4584" name="Google Shape;4584;p68"/>
                  <p:cNvSpPr/>
                  <p:nvPr/>
                </p:nvSpPr>
                <p:spPr>
                  <a:xfrm>
                    <a:off x="1631387" y="2183474"/>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5" name="Google Shape;4585;p68"/>
                  <p:cNvSpPr/>
                  <p:nvPr/>
                </p:nvSpPr>
                <p:spPr>
                  <a:xfrm>
                    <a:off x="1716447" y="2048220"/>
                    <a:ext cx="82400" cy="61076"/>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6" name="Google Shape;4586;p68"/>
                  <p:cNvSpPr/>
                  <p:nvPr/>
                </p:nvSpPr>
                <p:spPr>
                  <a:xfrm>
                    <a:off x="1716447" y="2257422"/>
                    <a:ext cx="82400" cy="61083"/>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7" name="Google Shape;4587;p68"/>
                  <p:cNvSpPr/>
                  <p:nvPr/>
                </p:nvSpPr>
                <p:spPr>
                  <a:xfrm>
                    <a:off x="1631387" y="2109073"/>
                    <a:ext cx="85283" cy="74398"/>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8" name="Google Shape;4588;p68"/>
                  <p:cNvSpPr/>
                  <p:nvPr/>
                </p:nvSpPr>
                <p:spPr>
                  <a:xfrm>
                    <a:off x="1616453" y="2163114"/>
                    <a:ext cx="42868" cy="40491"/>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9" name="Google Shape;4589;p68"/>
                  <p:cNvSpPr/>
                  <p:nvPr/>
                </p:nvSpPr>
                <p:spPr>
                  <a:xfrm>
                    <a:off x="1784849" y="2299227"/>
                    <a:ext cx="28654" cy="3851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0" name="Google Shape;4590;p68"/>
                  <p:cNvSpPr/>
                  <p:nvPr/>
                </p:nvSpPr>
                <p:spPr>
                  <a:xfrm>
                    <a:off x="1784849" y="2028946"/>
                    <a:ext cx="28654" cy="38547"/>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91" name="Google Shape;4591;p68"/>
                  <p:cNvGrpSpPr/>
                  <p:nvPr/>
                </p:nvGrpSpPr>
                <p:grpSpPr>
                  <a:xfrm>
                    <a:off x="1839639" y="2013538"/>
                    <a:ext cx="77067" cy="340828"/>
                    <a:chOff x="1839639" y="2013538"/>
                    <a:chExt cx="77067" cy="340828"/>
                  </a:xfrm>
                </p:grpSpPr>
                <p:sp>
                  <p:nvSpPr>
                    <p:cNvPr id="4592" name="Google Shape;4592;p68"/>
                    <p:cNvSpPr/>
                    <p:nvPr/>
                  </p:nvSpPr>
                  <p:spPr>
                    <a:xfrm>
                      <a:off x="1839639" y="2282618"/>
                      <a:ext cx="77067" cy="71748"/>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3" name="Google Shape;4593;p68"/>
                    <p:cNvSpPr/>
                    <p:nvPr/>
                  </p:nvSpPr>
                  <p:spPr>
                    <a:xfrm>
                      <a:off x="1839639" y="2013538"/>
                      <a:ext cx="77067" cy="7158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4594" name="Google Shape;4594;p68"/>
          <p:cNvGrpSpPr/>
          <p:nvPr/>
        </p:nvGrpSpPr>
        <p:grpSpPr>
          <a:xfrm>
            <a:off x="724986" y="3605478"/>
            <a:ext cx="1368681" cy="682918"/>
            <a:chOff x="724986" y="3605478"/>
            <a:chExt cx="1368681" cy="682918"/>
          </a:xfrm>
        </p:grpSpPr>
        <p:grpSp>
          <p:nvGrpSpPr>
            <p:cNvPr id="4595" name="Google Shape;4595;p68"/>
            <p:cNvGrpSpPr/>
            <p:nvPr/>
          </p:nvGrpSpPr>
          <p:grpSpPr>
            <a:xfrm>
              <a:off x="1289102" y="3823629"/>
              <a:ext cx="240442" cy="250435"/>
              <a:chOff x="-165066" y="3843615"/>
              <a:chExt cx="221259" cy="230455"/>
            </a:xfrm>
          </p:grpSpPr>
          <p:sp>
            <p:nvSpPr>
              <p:cNvPr id="4596" name="Google Shape;4596;p68"/>
              <p:cNvSpPr/>
              <p:nvPr/>
            </p:nvSpPr>
            <p:spPr>
              <a:xfrm>
                <a:off x="-165066" y="3843615"/>
                <a:ext cx="106189" cy="230455"/>
              </a:xfrm>
              <a:custGeom>
                <a:avLst/>
                <a:gdLst/>
                <a:ahLst/>
                <a:cxnLst/>
                <a:rect l="l" t="t" r="r" b="b"/>
                <a:pathLst>
                  <a:path w="9076" h="19697" extrusionOk="0">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7" name="Google Shape;4597;p68"/>
              <p:cNvSpPr/>
              <p:nvPr/>
            </p:nvSpPr>
            <p:spPr>
              <a:xfrm>
                <a:off x="-100985" y="3906105"/>
                <a:ext cx="41804" cy="52708"/>
              </a:xfrm>
              <a:custGeom>
                <a:avLst/>
                <a:gdLst/>
                <a:ahLst/>
                <a:cxnLst/>
                <a:rect l="l" t="t" r="r" b="b"/>
                <a:pathLst>
                  <a:path w="3573" h="4505" fill="none" extrusionOk="0">
                    <a:moveTo>
                      <a:pt x="3573" y="1"/>
                    </a:moveTo>
                    <a:cubicBezTo>
                      <a:pt x="3573" y="1"/>
                      <a:pt x="1" y="221"/>
                      <a:pt x="997"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8" name="Google Shape;4598;p68"/>
              <p:cNvSpPr/>
              <p:nvPr/>
            </p:nvSpPr>
            <p:spPr>
              <a:xfrm>
                <a:off x="-86594" y="3875146"/>
                <a:ext cx="27296" cy="25717"/>
              </a:xfrm>
              <a:custGeom>
                <a:avLst/>
                <a:gdLst/>
                <a:ahLst/>
                <a:cxnLst/>
                <a:rect l="l" t="t" r="r" b="b"/>
                <a:pathLst>
                  <a:path w="2333" h="2198" fill="none" extrusionOk="0">
                    <a:moveTo>
                      <a:pt x="0" y="696"/>
                    </a:moveTo>
                    <a:cubicBezTo>
                      <a:pt x="0" y="696"/>
                      <a:pt x="2333" y="0"/>
                      <a:pt x="2333"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9" name="Google Shape;4599;p68"/>
              <p:cNvSpPr/>
              <p:nvPr/>
            </p:nvSpPr>
            <p:spPr>
              <a:xfrm>
                <a:off x="-113855" y="3879078"/>
                <a:ext cx="8986" cy="21785"/>
              </a:xfrm>
              <a:custGeom>
                <a:avLst/>
                <a:gdLst/>
                <a:ahLst/>
                <a:cxnLst/>
                <a:rect l="l" t="t" r="r" b="b"/>
                <a:pathLst>
                  <a:path w="768" h="1862" fill="none" extrusionOk="0">
                    <a:moveTo>
                      <a:pt x="1" y="1"/>
                    </a:moveTo>
                    <a:cubicBezTo>
                      <a:pt x="1" y="1"/>
                      <a:pt x="1" y="1056"/>
                      <a:pt x="768"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0" name="Google Shape;4600;p68"/>
              <p:cNvSpPr/>
              <p:nvPr/>
            </p:nvSpPr>
            <p:spPr>
              <a:xfrm>
                <a:off x="-148861" y="3908679"/>
                <a:ext cx="53340" cy="15538"/>
              </a:xfrm>
              <a:custGeom>
                <a:avLst/>
                <a:gdLst/>
                <a:ahLst/>
                <a:cxnLst/>
                <a:rect l="l" t="t" r="r" b="b"/>
                <a:pathLst>
                  <a:path w="4559" h="1328" fill="none" extrusionOk="0">
                    <a:moveTo>
                      <a:pt x="0" y="1030"/>
                    </a:moveTo>
                    <a:cubicBezTo>
                      <a:pt x="1301" y="1"/>
                      <a:pt x="2559" y="1327"/>
                      <a:pt x="2559" y="1327"/>
                    </a:cubicBezTo>
                    <a:cubicBezTo>
                      <a:pt x="2559" y="1327"/>
                      <a:pt x="2828" y="150"/>
                      <a:pt x="4559"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1" name="Google Shape;4601;p68"/>
              <p:cNvSpPr/>
              <p:nvPr/>
            </p:nvSpPr>
            <p:spPr>
              <a:xfrm>
                <a:off x="-137430" y="3963493"/>
                <a:ext cx="28092" cy="51948"/>
              </a:xfrm>
              <a:custGeom>
                <a:avLst/>
                <a:gdLst/>
                <a:ahLst/>
                <a:cxnLst/>
                <a:rect l="l" t="t" r="r" b="b"/>
                <a:pathLst>
                  <a:path w="2401" h="4440" fill="none" extrusionOk="0">
                    <a:moveTo>
                      <a:pt x="10" y="4439"/>
                    </a:moveTo>
                    <a:cubicBezTo>
                      <a:pt x="10" y="4439"/>
                      <a:pt x="0" y="2220"/>
                      <a:pt x="1718" y="2437"/>
                    </a:cubicBezTo>
                    <a:cubicBezTo>
                      <a:pt x="1718" y="2437"/>
                      <a:pt x="828" y="1217"/>
                      <a:pt x="2401"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2" name="Google Shape;4602;p68"/>
              <p:cNvSpPr/>
              <p:nvPr/>
            </p:nvSpPr>
            <p:spPr>
              <a:xfrm>
                <a:off x="-122021" y="4015429"/>
                <a:ext cx="12461" cy="32374"/>
              </a:xfrm>
              <a:custGeom>
                <a:avLst/>
                <a:gdLst/>
                <a:ahLst/>
                <a:cxnLst/>
                <a:rect l="l" t="t" r="r" b="b"/>
                <a:pathLst>
                  <a:path w="1065" h="2767" fill="none" extrusionOk="0">
                    <a:moveTo>
                      <a:pt x="1064" y="0"/>
                    </a:moveTo>
                    <a:cubicBezTo>
                      <a:pt x="1064" y="0"/>
                      <a:pt x="0" y="1146"/>
                      <a:pt x="702"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3" name="Google Shape;4603;p68"/>
              <p:cNvSpPr/>
              <p:nvPr/>
            </p:nvSpPr>
            <p:spPr>
              <a:xfrm>
                <a:off x="-95533" y="4013124"/>
                <a:ext cx="36235" cy="21739"/>
              </a:xfrm>
              <a:custGeom>
                <a:avLst/>
                <a:gdLst/>
                <a:ahLst/>
                <a:cxnLst/>
                <a:rect l="l" t="t" r="r" b="b"/>
                <a:pathLst>
                  <a:path w="3097" h="1858" fill="none" extrusionOk="0">
                    <a:moveTo>
                      <a:pt x="3097" y="197"/>
                    </a:moveTo>
                    <a:cubicBezTo>
                      <a:pt x="1463" y="0"/>
                      <a:pt x="764" y="1579"/>
                      <a:pt x="764" y="1579"/>
                    </a:cubicBezTo>
                    <a:cubicBezTo>
                      <a:pt x="764" y="1579"/>
                      <a:pt x="334" y="1391"/>
                      <a:pt x="1"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4" name="Google Shape;4604;p68"/>
              <p:cNvSpPr/>
              <p:nvPr/>
            </p:nvSpPr>
            <p:spPr>
              <a:xfrm>
                <a:off x="-123355" y="3941357"/>
                <a:ext cx="32000" cy="17913"/>
              </a:xfrm>
              <a:custGeom>
                <a:avLst/>
                <a:gdLst/>
                <a:ahLst/>
                <a:cxnLst/>
                <a:rect l="l" t="t" r="r" b="b"/>
                <a:pathLst>
                  <a:path w="2735" h="1531" fill="none" extrusionOk="0">
                    <a:moveTo>
                      <a:pt x="2735" y="0"/>
                    </a:moveTo>
                    <a:cubicBezTo>
                      <a:pt x="2735" y="0"/>
                      <a:pt x="1085" y="1530"/>
                      <a:pt x="1"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5" name="Google Shape;4605;p68"/>
              <p:cNvSpPr/>
              <p:nvPr/>
            </p:nvSpPr>
            <p:spPr>
              <a:xfrm>
                <a:off x="-91367" y="3973672"/>
                <a:ext cx="32070" cy="15807"/>
              </a:xfrm>
              <a:custGeom>
                <a:avLst/>
                <a:gdLst/>
                <a:ahLst/>
                <a:cxnLst/>
                <a:rect l="l" t="t" r="r" b="b"/>
                <a:pathLst>
                  <a:path w="2741" h="1351" fill="none" extrusionOk="0">
                    <a:moveTo>
                      <a:pt x="1" y="434"/>
                    </a:moveTo>
                    <a:cubicBezTo>
                      <a:pt x="1" y="434"/>
                      <a:pt x="1709" y="1"/>
                      <a:pt x="2741"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6" name="Google Shape;4606;p68"/>
              <p:cNvSpPr/>
              <p:nvPr/>
            </p:nvSpPr>
            <p:spPr>
              <a:xfrm>
                <a:off x="-49996" y="3843615"/>
                <a:ext cx="106189" cy="230455"/>
              </a:xfrm>
              <a:custGeom>
                <a:avLst/>
                <a:gdLst/>
                <a:ahLst/>
                <a:cxnLst/>
                <a:rect l="l" t="t" r="r" b="b"/>
                <a:pathLst>
                  <a:path w="9076" h="19697" extrusionOk="0">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7" name="Google Shape;4607;p68"/>
              <p:cNvSpPr/>
              <p:nvPr/>
            </p:nvSpPr>
            <p:spPr>
              <a:xfrm>
                <a:off x="-49692" y="3906105"/>
                <a:ext cx="41804" cy="52708"/>
              </a:xfrm>
              <a:custGeom>
                <a:avLst/>
                <a:gdLst/>
                <a:ahLst/>
                <a:cxnLst/>
                <a:rect l="l" t="t" r="r" b="b"/>
                <a:pathLst>
                  <a:path w="3573" h="4505" fill="none" extrusionOk="0">
                    <a:moveTo>
                      <a:pt x="1" y="1"/>
                    </a:moveTo>
                    <a:cubicBezTo>
                      <a:pt x="1" y="1"/>
                      <a:pt x="3572" y="221"/>
                      <a:pt x="2573"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8" name="Google Shape;4608;p68"/>
              <p:cNvSpPr/>
              <p:nvPr/>
            </p:nvSpPr>
            <p:spPr>
              <a:xfrm>
                <a:off x="-49575" y="3875146"/>
                <a:ext cx="27261" cy="25717"/>
              </a:xfrm>
              <a:custGeom>
                <a:avLst/>
                <a:gdLst/>
                <a:ahLst/>
                <a:cxnLst/>
                <a:rect l="l" t="t" r="r" b="b"/>
                <a:pathLst>
                  <a:path w="2330" h="2198" fill="none" extrusionOk="0">
                    <a:moveTo>
                      <a:pt x="2330" y="696"/>
                    </a:moveTo>
                    <a:cubicBezTo>
                      <a:pt x="2330" y="696"/>
                      <a:pt x="0" y="0"/>
                      <a:pt x="0"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9" name="Google Shape;4609;p68"/>
              <p:cNvSpPr/>
              <p:nvPr/>
            </p:nvSpPr>
            <p:spPr>
              <a:xfrm>
                <a:off x="-4003" y="3879078"/>
                <a:ext cx="8986" cy="21785"/>
              </a:xfrm>
              <a:custGeom>
                <a:avLst/>
                <a:gdLst/>
                <a:ahLst/>
                <a:cxnLst/>
                <a:rect l="l" t="t" r="r" b="b"/>
                <a:pathLst>
                  <a:path w="768" h="1862" fill="none" extrusionOk="0">
                    <a:moveTo>
                      <a:pt x="767" y="1"/>
                    </a:moveTo>
                    <a:cubicBezTo>
                      <a:pt x="767" y="1"/>
                      <a:pt x="767" y="1056"/>
                      <a:pt x="1"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0" name="Google Shape;4610;p68"/>
              <p:cNvSpPr/>
              <p:nvPr/>
            </p:nvSpPr>
            <p:spPr>
              <a:xfrm>
                <a:off x="-13352" y="3908679"/>
                <a:ext cx="53352" cy="15538"/>
              </a:xfrm>
              <a:custGeom>
                <a:avLst/>
                <a:gdLst/>
                <a:ahLst/>
                <a:cxnLst/>
                <a:rect l="l" t="t" r="r" b="b"/>
                <a:pathLst>
                  <a:path w="4560" h="1328" fill="none" extrusionOk="0">
                    <a:moveTo>
                      <a:pt x="4559" y="1030"/>
                    </a:moveTo>
                    <a:cubicBezTo>
                      <a:pt x="3258" y="1"/>
                      <a:pt x="1997" y="1327"/>
                      <a:pt x="1997" y="1327"/>
                    </a:cubicBezTo>
                    <a:cubicBezTo>
                      <a:pt x="1997" y="1327"/>
                      <a:pt x="1731" y="150"/>
                      <a:pt x="1"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1" name="Google Shape;4611;p68"/>
              <p:cNvSpPr/>
              <p:nvPr/>
            </p:nvSpPr>
            <p:spPr>
              <a:xfrm>
                <a:off x="466" y="3963493"/>
                <a:ext cx="28092" cy="51948"/>
              </a:xfrm>
              <a:custGeom>
                <a:avLst/>
                <a:gdLst/>
                <a:ahLst/>
                <a:cxnLst/>
                <a:rect l="l" t="t" r="r" b="b"/>
                <a:pathLst>
                  <a:path w="2401" h="4440" fill="none" extrusionOk="0">
                    <a:moveTo>
                      <a:pt x="2391" y="4439"/>
                    </a:moveTo>
                    <a:cubicBezTo>
                      <a:pt x="2391" y="4439"/>
                      <a:pt x="2401" y="2220"/>
                      <a:pt x="683" y="2437"/>
                    </a:cubicBezTo>
                    <a:cubicBezTo>
                      <a:pt x="683" y="2437"/>
                      <a:pt x="1573" y="1217"/>
                      <a:pt x="0"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2" name="Google Shape;4612;p68"/>
              <p:cNvSpPr/>
              <p:nvPr/>
            </p:nvSpPr>
            <p:spPr>
              <a:xfrm>
                <a:off x="688" y="4015429"/>
                <a:ext cx="12472" cy="32374"/>
              </a:xfrm>
              <a:custGeom>
                <a:avLst/>
                <a:gdLst/>
                <a:ahLst/>
                <a:cxnLst/>
                <a:rect l="l" t="t" r="r" b="b"/>
                <a:pathLst>
                  <a:path w="1066" h="2767" fill="none" extrusionOk="0">
                    <a:moveTo>
                      <a:pt x="1" y="0"/>
                    </a:moveTo>
                    <a:cubicBezTo>
                      <a:pt x="1" y="0"/>
                      <a:pt x="1065" y="1146"/>
                      <a:pt x="363"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3" name="Google Shape;4613;p68"/>
              <p:cNvSpPr/>
              <p:nvPr/>
            </p:nvSpPr>
            <p:spPr>
              <a:xfrm>
                <a:off x="-49575" y="4013124"/>
                <a:ext cx="36235" cy="21739"/>
              </a:xfrm>
              <a:custGeom>
                <a:avLst/>
                <a:gdLst/>
                <a:ahLst/>
                <a:cxnLst/>
                <a:rect l="l" t="t" r="r" b="b"/>
                <a:pathLst>
                  <a:path w="3097" h="1858" fill="none" extrusionOk="0">
                    <a:moveTo>
                      <a:pt x="0" y="197"/>
                    </a:moveTo>
                    <a:cubicBezTo>
                      <a:pt x="1631" y="0"/>
                      <a:pt x="2330" y="1579"/>
                      <a:pt x="2330" y="1579"/>
                    </a:cubicBezTo>
                    <a:cubicBezTo>
                      <a:pt x="2330" y="1579"/>
                      <a:pt x="2763" y="1391"/>
                      <a:pt x="3097"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4" name="Google Shape;4614;p68"/>
              <p:cNvSpPr/>
              <p:nvPr/>
            </p:nvSpPr>
            <p:spPr>
              <a:xfrm>
                <a:off x="-17517" y="3941357"/>
                <a:ext cx="32000" cy="17913"/>
              </a:xfrm>
              <a:custGeom>
                <a:avLst/>
                <a:gdLst/>
                <a:ahLst/>
                <a:cxnLst/>
                <a:rect l="l" t="t" r="r" b="b"/>
                <a:pathLst>
                  <a:path w="2735" h="1531" fill="none" extrusionOk="0">
                    <a:moveTo>
                      <a:pt x="1" y="0"/>
                    </a:moveTo>
                    <a:cubicBezTo>
                      <a:pt x="1" y="0"/>
                      <a:pt x="1651" y="1530"/>
                      <a:pt x="2734"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5" name="Google Shape;4615;p68"/>
              <p:cNvSpPr/>
              <p:nvPr/>
            </p:nvSpPr>
            <p:spPr>
              <a:xfrm>
                <a:off x="-49575" y="3973672"/>
                <a:ext cx="32070" cy="15807"/>
              </a:xfrm>
              <a:custGeom>
                <a:avLst/>
                <a:gdLst/>
                <a:ahLst/>
                <a:cxnLst/>
                <a:rect l="l" t="t" r="r" b="b"/>
                <a:pathLst>
                  <a:path w="2741" h="1351" fill="none" extrusionOk="0">
                    <a:moveTo>
                      <a:pt x="2741" y="434"/>
                    </a:moveTo>
                    <a:cubicBezTo>
                      <a:pt x="2741" y="434"/>
                      <a:pt x="1032" y="1"/>
                      <a:pt x="0"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6" name="Google Shape;4616;p68"/>
            <p:cNvGrpSpPr/>
            <p:nvPr/>
          </p:nvGrpSpPr>
          <p:grpSpPr>
            <a:xfrm>
              <a:off x="724986" y="3605478"/>
              <a:ext cx="1368681" cy="682918"/>
              <a:chOff x="724986" y="3605478"/>
              <a:chExt cx="1368681" cy="682918"/>
            </a:xfrm>
          </p:grpSpPr>
          <p:grpSp>
            <p:nvGrpSpPr>
              <p:cNvPr id="4617" name="Google Shape;4617;p68"/>
              <p:cNvGrpSpPr/>
              <p:nvPr/>
            </p:nvGrpSpPr>
            <p:grpSpPr>
              <a:xfrm>
                <a:off x="1498221" y="4047614"/>
                <a:ext cx="529172" cy="240783"/>
                <a:chOff x="1498221" y="4047614"/>
                <a:chExt cx="529172" cy="240783"/>
              </a:xfrm>
            </p:grpSpPr>
            <p:grpSp>
              <p:nvGrpSpPr>
                <p:cNvPr id="4618" name="Google Shape;4618;p68"/>
                <p:cNvGrpSpPr/>
                <p:nvPr/>
              </p:nvGrpSpPr>
              <p:grpSpPr>
                <a:xfrm>
                  <a:off x="1826655" y="4224370"/>
                  <a:ext cx="200738" cy="25631"/>
                  <a:chOff x="1826655" y="4224370"/>
                  <a:chExt cx="200738" cy="25631"/>
                </a:xfrm>
              </p:grpSpPr>
              <p:sp>
                <p:nvSpPr>
                  <p:cNvPr id="4619" name="Google Shape;4619;p68"/>
                  <p:cNvSpPr/>
                  <p:nvPr/>
                </p:nvSpPr>
                <p:spPr>
                  <a:xfrm>
                    <a:off x="1826655" y="4238011"/>
                    <a:ext cx="175094" cy="5"/>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0" name="Google Shape;4620;p68"/>
                  <p:cNvSpPr/>
                  <p:nvPr/>
                </p:nvSpPr>
                <p:spPr>
                  <a:xfrm>
                    <a:off x="2000728" y="4224370"/>
                    <a:ext cx="26665" cy="25631"/>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1" name="Google Shape;4621;p68"/>
                <p:cNvGrpSpPr/>
                <p:nvPr/>
              </p:nvGrpSpPr>
              <p:grpSpPr>
                <a:xfrm>
                  <a:off x="1498221" y="4047614"/>
                  <a:ext cx="328444" cy="240783"/>
                  <a:chOff x="1498221" y="4047614"/>
                  <a:chExt cx="328444" cy="240783"/>
                </a:xfrm>
              </p:grpSpPr>
              <p:sp>
                <p:nvSpPr>
                  <p:cNvPr id="4622" name="Google Shape;4622;p68"/>
                  <p:cNvSpPr/>
                  <p:nvPr/>
                </p:nvSpPr>
                <p:spPr>
                  <a:xfrm>
                    <a:off x="1648778" y="4185661"/>
                    <a:ext cx="177888" cy="102736"/>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23" name="Google Shape;4623;p68"/>
                  <p:cNvGrpSpPr/>
                  <p:nvPr/>
                </p:nvGrpSpPr>
                <p:grpSpPr>
                  <a:xfrm>
                    <a:off x="1498221" y="4047614"/>
                    <a:ext cx="150566" cy="190416"/>
                    <a:chOff x="1498221" y="4047614"/>
                    <a:chExt cx="150566" cy="190416"/>
                  </a:xfrm>
                </p:grpSpPr>
                <p:sp>
                  <p:nvSpPr>
                    <p:cNvPr id="4624" name="Google Shape;4624;p68"/>
                    <p:cNvSpPr/>
                    <p:nvPr/>
                  </p:nvSpPr>
                  <p:spPr>
                    <a:xfrm>
                      <a:off x="1510686" y="4060421"/>
                      <a:ext cx="138101" cy="177608"/>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5" name="Google Shape;4625;p68"/>
                    <p:cNvSpPr/>
                    <p:nvPr/>
                  </p:nvSpPr>
                  <p:spPr>
                    <a:xfrm>
                      <a:off x="1498221" y="4047614"/>
                      <a:ext cx="26646" cy="25622"/>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626" name="Google Shape;4626;p68"/>
              <p:cNvGrpSpPr/>
              <p:nvPr/>
            </p:nvGrpSpPr>
            <p:grpSpPr>
              <a:xfrm>
                <a:off x="1560718" y="3800594"/>
                <a:ext cx="532948" cy="302090"/>
                <a:chOff x="1560718" y="3800594"/>
                <a:chExt cx="532948" cy="302090"/>
              </a:xfrm>
            </p:grpSpPr>
            <p:grpSp>
              <p:nvGrpSpPr>
                <p:cNvPr id="4627" name="Google Shape;4627;p68"/>
                <p:cNvGrpSpPr/>
                <p:nvPr/>
              </p:nvGrpSpPr>
              <p:grpSpPr>
                <a:xfrm>
                  <a:off x="1912179" y="3827344"/>
                  <a:ext cx="181487" cy="25631"/>
                  <a:chOff x="1912179" y="3827344"/>
                  <a:chExt cx="181487" cy="25631"/>
                </a:xfrm>
              </p:grpSpPr>
              <p:sp>
                <p:nvSpPr>
                  <p:cNvPr id="4628" name="Google Shape;4628;p68"/>
                  <p:cNvSpPr/>
                  <p:nvPr/>
                </p:nvSpPr>
                <p:spPr>
                  <a:xfrm>
                    <a:off x="2067020" y="3827344"/>
                    <a:ext cx="26646" cy="25631"/>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9" name="Google Shape;4629;p68"/>
                  <p:cNvSpPr/>
                  <p:nvPr/>
                </p:nvSpPr>
                <p:spPr>
                  <a:xfrm>
                    <a:off x="1912179" y="3842838"/>
                    <a:ext cx="156825" cy="5"/>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0" name="Google Shape;4630;p68"/>
                <p:cNvGrpSpPr/>
                <p:nvPr/>
              </p:nvGrpSpPr>
              <p:grpSpPr>
                <a:xfrm>
                  <a:off x="1912179" y="4044505"/>
                  <a:ext cx="181487" cy="25622"/>
                  <a:chOff x="1912179" y="4044506"/>
                  <a:chExt cx="181487" cy="25622"/>
                </a:xfrm>
              </p:grpSpPr>
              <p:sp>
                <p:nvSpPr>
                  <p:cNvPr id="4631" name="Google Shape;4631;p68"/>
                  <p:cNvSpPr/>
                  <p:nvPr/>
                </p:nvSpPr>
                <p:spPr>
                  <a:xfrm>
                    <a:off x="2067020" y="4044505"/>
                    <a:ext cx="26646" cy="25622"/>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2" name="Google Shape;4632;p68"/>
                  <p:cNvSpPr/>
                  <p:nvPr/>
                </p:nvSpPr>
                <p:spPr>
                  <a:xfrm>
                    <a:off x="1912179" y="4059966"/>
                    <a:ext cx="156825" cy="5"/>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3" name="Google Shape;4633;p68"/>
                <p:cNvGrpSpPr/>
                <p:nvPr/>
              </p:nvGrpSpPr>
              <p:grpSpPr>
                <a:xfrm>
                  <a:off x="1560718" y="3800594"/>
                  <a:ext cx="351472" cy="302090"/>
                  <a:chOff x="1560718" y="3800594"/>
                  <a:chExt cx="351472" cy="302090"/>
                </a:xfrm>
              </p:grpSpPr>
              <p:grpSp>
                <p:nvGrpSpPr>
                  <p:cNvPr id="4634" name="Google Shape;4634;p68"/>
                  <p:cNvGrpSpPr/>
                  <p:nvPr/>
                </p:nvGrpSpPr>
                <p:grpSpPr>
                  <a:xfrm>
                    <a:off x="1560718" y="3842857"/>
                    <a:ext cx="173586" cy="217131"/>
                    <a:chOff x="1560718" y="3842857"/>
                    <a:chExt cx="173586" cy="217131"/>
                  </a:xfrm>
                </p:grpSpPr>
                <p:sp>
                  <p:nvSpPr>
                    <p:cNvPr id="4635" name="Google Shape;4635;p68"/>
                    <p:cNvSpPr/>
                    <p:nvPr/>
                  </p:nvSpPr>
                  <p:spPr>
                    <a:xfrm>
                      <a:off x="1560718" y="3951414"/>
                      <a:ext cx="84343" cy="5"/>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6" name="Google Shape;4636;p68"/>
                    <p:cNvSpPr/>
                    <p:nvPr/>
                  </p:nvSpPr>
                  <p:spPr>
                    <a:xfrm>
                      <a:off x="1631242" y="3936509"/>
                      <a:ext cx="26646" cy="25622"/>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7" name="Google Shape;4637;p68"/>
                    <p:cNvSpPr/>
                    <p:nvPr/>
                  </p:nvSpPr>
                  <p:spPr>
                    <a:xfrm>
                      <a:off x="1645054" y="3842857"/>
                      <a:ext cx="89251" cy="217131"/>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38" name="Google Shape;4638;p68"/>
                  <p:cNvSpPr/>
                  <p:nvPr/>
                </p:nvSpPr>
                <p:spPr>
                  <a:xfrm>
                    <a:off x="1733808" y="3800594"/>
                    <a:ext cx="177874" cy="102731"/>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9" name="Google Shape;4639;p68"/>
                  <p:cNvSpPr/>
                  <p:nvPr/>
                </p:nvSpPr>
                <p:spPr>
                  <a:xfrm>
                    <a:off x="1734297" y="3999967"/>
                    <a:ext cx="177893" cy="102717"/>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640" name="Google Shape;4640;p68"/>
              <p:cNvSpPr/>
              <p:nvPr/>
            </p:nvSpPr>
            <p:spPr>
              <a:xfrm>
                <a:off x="1258451" y="3798060"/>
                <a:ext cx="302718" cy="302541"/>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41" name="Google Shape;4641;p68"/>
              <p:cNvGrpSpPr/>
              <p:nvPr/>
            </p:nvGrpSpPr>
            <p:grpSpPr>
              <a:xfrm>
                <a:off x="785350" y="3605478"/>
                <a:ext cx="535311" cy="249245"/>
                <a:chOff x="785350" y="3605478"/>
                <a:chExt cx="535311" cy="249245"/>
              </a:xfrm>
            </p:grpSpPr>
            <p:grpSp>
              <p:nvGrpSpPr>
                <p:cNvPr id="4642" name="Google Shape;4642;p68"/>
                <p:cNvGrpSpPr/>
                <p:nvPr/>
              </p:nvGrpSpPr>
              <p:grpSpPr>
                <a:xfrm>
                  <a:off x="785350" y="3605478"/>
                  <a:ext cx="376191" cy="102736"/>
                  <a:chOff x="785350" y="3605478"/>
                  <a:chExt cx="376191" cy="102736"/>
                </a:xfrm>
              </p:grpSpPr>
              <p:sp>
                <p:nvSpPr>
                  <p:cNvPr id="4643" name="Google Shape;4643;p68"/>
                  <p:cNvSpPr/>
                  <p:nvPr/>
                </p:nvSpPr>
                <p:spPr>
                  <a:xfrm>
                    <a:off x="808023" y="3655851"/>
                    <a:ext cx="175636" cy="5"/>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4" name="Google Shape;4644;p68"/>
                  <p:cNvSpPr/>
                  <p:nvPr/>
                </p:nvSpPr>
                <p:spPr>
                  <a:xfrm>
                    <a:off x="785350" y="3643867"/>
                    <a:ext cx="25635" cy="25622"/>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5" name="Google Shape;4645;p68"/>
                  <p:cNvSpPr/>
                  <p:nvPr/>
                </p:nvSpPr>
                <p:spPr>
                  <a:xfrm>
                    <a:off x="983648" y="3605478"/>
                    <a:ext cx="177893" cy="102736"/>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6" name="Google Shape;4646;p68"/>
                <p:cNvGrpSpPr/>
                <p:nvPr/>
              </p:nvGrpSpPr>
              <p:grpSpPr>
                <a:xfrm>
                  <a:off x="1161530" y="3655851"/>
                  <a:ext cx="159131" cy="198872"/>
                  <a:chOff x="1161530" y="3655851"/>
                  <a:chExt cx="159131" cy="198872"/>
                </a:xfrm>
              </p:grpSpPr>
              <p:sp>
                <p:nvSpPr>
                  <p:cNvPr id="4647" name="Google Shape;4647;p68"/>
                  <p:cNvSpPr/>
                  <p:nvPr/>
                </p:nvSpPr>
                <p:spPr>
                  <a:xfrm>
                    <a:off x="1161530" y="3655851"/>
                    <a:ext cx="146440" cy="186082"/>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8" name="Google Shape;4648;p68"/>
                  <p:cNvSpPr/>
                  <p:nvPr/>
                </p:nvSpPr>
                <p:spPr>
                  <a:xfrm>
                    <a:off x="1293991" y="3829092"/>
                    <a:ext cx="26670" cy="25631"/>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49" name="Google Shape;4649;p68"/>
              <p:cNvGrpSpPr/>
              <p:nvPr/>
            </p:nvGrpSpPr>
            <p:grpSpPr>
              <a:xfrm>
                <a:off x="785350" y="4047614"/>
                <a:ext cx="535311" cy="240783"/>
                <a:chOff x="785350" y="4047614"/>
                <a:chExt cx="535311" cy="240783"/>
              </a:xfrm>
            </p:grpSpPr>
            <p:grpSp>
              <p:nvGrpSpPr>
                <p:cNvPr id="4650" name="Google Shape;4650;p68"/>
                <p:cNvGrpSpPr/>
                <p:nvPr/>
              </p:nvGrpSpPr>
              <p:grpSpPr>
                <a:xfrm>
                  <a:off x="1161636" y="4047614"/>
                  <a:ext cx="159025" cy="190415"/>
                  <a:chOff x="1161636" y="4047614"/>
                  <a:chExt cx="159025" cy="190415"/>
                </a:xfrm>
              </p:grpSpPr>
              <p:sp>
                <p:nvSpPr>
                  <p:cNvPr id="4651" name="Google Shape;4651;p68"/>
                  <p:cNvSpPr/>
                  <p:nvPr/>
                </p:nvSpPr>
                <p:spPr>
                  <a:xfrm>
                    <a:off x="1293991" y="4047614"/>
                    <a:ext cx="26670" cy="25631"/>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2" name="Google Shape;4652;p68"/>
                  <p:cNvSpPr/>
                  <p:nvPr/>
                </p:nvSpPr>
                <p:spPr>
                  <a:xfrm>
                    <a:off x="1161636" y="4073229"/>
                    <a:ext cx="146334" cy="16480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3" name="Google Shape;4653;p68"/>
                <p:cNvGrpSpPr/>
                <p:nvPr/>
              </p:nvGrpSpPr>
              <p:grpSpPr>
                <a:xfrm>
                  <a:off x="785350" y="4185661"/>
                  <a:ext cx="376191" cy="102736"/>
                  <a:chOff x="785350" y="4185661"/>
                  <a:chExt cx="376191" cy="102736"/>
                </a:xfrm>
              </p:grpSpPr>
              <p:sp>
                <p:nvSpPr>
                  <p:cNvPr id="4654" name="Google Shape;4654;p68"/>
                  <p:cNvSpPr/>
                  <p:nvPr/>
                </p:nvSpPr>
                <p:spPr>
                  <a:xfrm>
                    <a:off x="808023" y="4238011"/>
                    <a:ext cx="175636" cy="5"/>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5" name="Google Shape;4655;p68"/>
                  <p:cNvSpPr/>
                  <p:nvPr/>
                </p:nvSpPr>
                <p:spPr>
                  <a:xfrm>
                    <a:off x="983648" y="4185661"/>
                    <a:ext cx="177893" cy="102736"/>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6" name="Google Shape;4656;p68"/>
                  <p:cNvSpPr/>
                  <p:nvPr/>
                </p:nvSpPr>
                <p:spPr>
                  <a:xfrm>
                    <a:off x="785350" y="4224370"/>
                    <a:ext cx="26646" cy="25631"/>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57" name="Google Shape;4657;p68"/>
              <p:cNvGrpSpPr/>
              <p:nvPr/>
            </p:nvGrpSpPr>
            <p:grpSpPr>
              <a:xfrm>
                <a:off x="1501054" y="3605478"/>
                <a:ext cx="526340" cy="249240"/>
                <a:chOff x="1501054" y="3605478"/>
                <a:chExt cx="526340" cy="249240"/>
              </a:xfrm>
            </p:grpSpPr>
            <p:grpSp>
              <p:nvGrpSpPr>
                <p:cNvPr id="4658" name="Google Shape;4658;p68"/>
                <p:cNvGrpSpPr/>
                <p:nvPr/>
              </p:nvGrpSpPr>
              <p:grpSpPr>
                <a:xfrm>
                  <a:off x="1834208" y="3643867"/>
                  <a:ext cx="193185" cy="25622"/>
                  <a:chOff x="1834208" y="3643867"/>
                  <a:chExt cx="193185" cy="25622"/>
                </a:xfrm>
              </p:grpSpPr>
              <p:sp>
                <p:nvSpPr>
                  <p:cNvPr id="4659" name="Google Shape;4659;p68"/>
                  <p:cNvSpPr/>
                  <p:nvPr/>
                </p:nvSpPr>
                <p:spPr>
                  <a:xfrm>
                    <a:off x="1834208" y="3655851"/>
                    <a:ext cx="167541" cy="5"/>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0" name="Google Shape;4660;p68"/>
                  <p:cNvSpPr/>
                  <p:nvPr/>
                </p:nvSpPr>
                <p:spPr>
                  <a:xfrm>
                    <a:off x="2000728" y="3643867"/>
                    <a:ext cx="26665" cy="25622"/>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1" name="Google Shape;4661;p68"/>
                <p:cNvGrpSpPr/>
                <p:nvPr/>
              </p:nvGrpSpPr>
              <p:grpSpPr>
                <a:xfrm>
                  <a:off x="1501054" y="3605478"/>
                  <a:ext cx="333165" cy="249240"/>
                  <a:chOff x="1501054" y="3605478"/>
                  <a:chExt cx="333165" cy="249240"/>
                </a:xfrm>
              </p:grpSpPr>
              <p:sp>
                <p:nvSpPr>
                  <p:cNvPr id="4662" name="Google Shape;4662;p68"/>
                  <p:cNvSpPr/>
                  <p:nvPr/>
                </p:nvSpPr>
                <p:spPr>
                  <a:xfrm>
                    <a:off x="1656330" y="3605478"/>
                    <a:ext cx="177888" cy="102736"/>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63" name="Google Shape;4663;p68"/>
                  <p:cNvGrpSpPr/>
                  <p:nvPr/>
                </p:nvGrpSpPr>
                <p:grpSpPr>
                  <a:xfrm>
                    <a:off x="1501054" y="3655851"/>
                    <a:ext cx="155286" cy="198867"/>
                    <a:chOff x="1501054" y="3655851"/>
                    <a:chExt cx="155286" cy="198867"/>
                  </a:xfrm>
                </p:grpSpPr>
                <p:sp>
                  <p:nvSpPr>
                    <p:cNvPr id="4664" name="Google Shape;4664;p68"/>
                    <p:cNvSpPr/>
                    <p:nvPr/>
                  </p:nvSpPr>
                  <p:spPr>
                    <a:xfrm>
                      <a:off x="1516351" y="3655851"/>
                      <a:ext cx="139989" cy="186082"/>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5" name="Google Shape;4665;p68"/>
                    <p:cNvSpPr/>
                    <p:nvPr/>
                  </p:nvSpPr>
                  <p:spPr>
                    <a:xfrm>
                      <a:off x="1501054" y="3829092"/>
                      <a:ext cx="26646" cy="25626"/>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666" name="Google Shape;4666;p68"/>
              <p:cNvGrpSpPr/>
              <p:nvPr/>
            </p:nvGrpSpPr>
            <p:grpSpPr>
              <a:xfrm>
                <a:off x="724986" y="3800594"/>
                <a:ext cx="532950" cy="302090"/>
                <a:chOff x="724986" y="3800594"/>
                <a:chExt cx="532950" cy="302090"/>
              </a:xfrm>
            </p:grpSpPr>
            <p:grpSp>
              <p:nvGrpSpPr>
                <p:cNvPr id="4667" name="Google Shape;4667;p68"/>
                <p:cNvGrpSpPr/>
                <p:nvPr/>
              </p:nvGrpSpPr>
              <p:grpSpPr>
                <a:xfrm>
                  <a:off x="724986" y="4044367"/>
                  <a:ext cx="181314" cy="25626"/>
                  <a:chOff x="724986" y="4044367"/>
                  <a:chExt cx="181314" cy="25626"/>
                </a:xfrm>
              </p:grpSpPr>
              <p:sp>
                <p:nvSpPr>
                  <p:cNvPr id="4668" name="Google Shape;4668;p68"/>
                  <p:cNvSpPr/>
                  <p:nvPr/>
                </p:nvSpPr>
                <p:spPr>
                  <a:xfrm>
                    <a:off x="746695" y="4059966"/>
                    <a:ext cx="159605" cy="5"/>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9" name="Google Shape;4669;p68"/>
                  <p:cNvSpPr/>
                  <p:nvPr/>
                </p:nvSpPr>
                <p:spPr>
                  <a:xfrm>
                    <a:off x="724986" y="4044367"/>
                    <a:ext cx="26646" cy="25626"/>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0" name="Google Shape;4670;p68"/>
                <p:cNvGrpSpPr/>
                <p:nvPr/>
              </p:nvGrpSpPr>
              <p:grpSpPr>
                <a:xfrm>
                  <a:off x="906290" y="3800594"/>
                  <a:ext cx="351646" cy="302090"/>
                  <a:chOff x="906290" y="3800594"/>
                  <a:chExt cx="351646" cy="302090"/>
                </a:xfrm>
              </p:grpSpPr>
              <p:grpSp>
                <p:nvGrpSpPr>
                  <p:cNvPr id="4671" name="Google Shape;4671;p68"/>
                  <p:cNvGrpSpPr/>
                  <p:nvPr/>
                </p:nvGrpSpPr>
                <p:grpSpPr>
                  <a:xfrm>
                    <a:off x="1084172" y="3842857"/>
                    <a:ext cx="173764" cy="217131"/>
                    <a:chOff x="1084172" y="3842857"/>
                    <a:chExt cx="173764" cy="217131"/>
                  </a:xfrm>
                </p:grpSpPr>
                <p:grpSp>
                  <p:nvGrpSpPr>
                    <p:cNvPr id="4672" name="Google Shape;4672;p68"/>
                    <p:cNvGrpSpPr/>
                    <p:nvPr/>
                  </p:nvGrpSpPr>
                  <p:grpSpPr>
                    <a:xfrm>
                      <a:off x="1156862" y="3936509"/>
                      <a:ext cx="101073" cy="25622"/>
                      <a:chOff x="1156862" y="3936509"/>
                      <a:chExt cx="101073" cy="25622"/>
                    </a:xfrm>
                  </p:grpSpPr>
                  <p:sp>
                    <p:nvSpPr>
                      <p:cNvPr id="4673" name="Google Shape;4673;p68"/>
                      <p:cNvSpPr/>
                      <p:nvPr/>
                    </p:nvSpPr>
                    <p:spPr>
                      <a:xfrm>
                        <a:off x="1156862" y="3936509"/>
                        <a:ext cx="26651" cy="25622"/>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4" name="Google Shape;4674;p68"/>
                      <p:cNvSpPr/>
                      <p:nvPr/>
                    </p:nvSpPr>
                    <p:spPr>
                      <a:xfrm>
                        <a:off x="1173592" y="3951414"/>
                        <a:ext cx="84343" cy="5"/>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75" name="Google Shape;4675;p68"/>
                    <p:cNvSpPr/>
                    <p:nvPr/>
                  </p:nvSpPr>
                  <p:spPr>
                    <a:xfrm>
                      <a:off x="1084172" y="3842857"/>
                      <a:ext cx="86476" cy="217131"/>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76" name="Google Shape;4676;p68"/>
                  <p:cNvSpPr/>
                  <p:nvPr/>
                </p:nvSpPr>
                <p:spPr>
                  <a:xfrm>
                    <a:off x="906290" y="3999967"/>
                    <a:ext cx="177893" cy="102717"/>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7" name="Google Shape;4677;p68"/>
                  <p:cNvSpPr/>
                  <p:nvPr/>
                </p:nvSpPr>
                <p:spPr>
                  <a:xfrm>
                    <a:off x="914509" y="3800594"/>
                    <a:ext cx="177888" cy="102731"/>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8" name="Google Shape;4678;p68"/>
                <p:cNvGrpSpPr/>
                <p:nvPr/>
              </p:nvGrpSpPr>
              <p:grpSpPr>
                <a:xfrm>
                  <a:off x="724986" y="3830189"/>
                  <a:ext cx="189533" cy="25626"/>
                  <a:chOff x="724986" y="3830189"/>
                  <a:chExt cx="189533" cy="25626"/>
                </a:xfrm>
              </p:grpSpPr>
              <p:sp>
                <p:nvSpPr>
                  <p:cNvPr id="4679" name="Google Shape;4679;p68"/>
                  <p:cNvSpPr/>
                  <p:nvPr/>
                </p:nvSpPr>
                <p:spPr>
                  <a:xfrm>
                    <a:off x="724986" y="3830189"/>
                    <a:ext cx="26646" cy="25626"/>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0" name="Google Shape;4680;p68"/>
                  <p:cNvSpPr/>
                  <p:nvPr/>
                </p:nvSpPr>
                <p:spPr>
                  <a:xfrm>
                    <a:off x="746695" y="3842838"/>
                    <a:ext cx="167824" cy="5"/>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4681" name="Google Shape;4681;p68"/>
          <p:cNvGrpSpPr/>
          <p:nvPr/>
        </p:nvGrpSpPr>
        <p:grpSpPr>
          <a:xfrm>
            <a:off x="2253298" y="2455640"/>
            <a:ext cx="948701" cy="935378"/>
            <a:chOff x="2253298" y="2428317"/>
            <a:chExt cx="948701" cy="935378"/>
          </a:xfrm>
        </p:grpSpPr>
        <p:sp>
          <p:nvSpPr>
            <p:cNvPr id="4682" name="Google Shape;4682;p68"/>
            <p:cNvSpPr/>
            <p:nvPr/>
          </p:nvSpPr>
          <p:spPr>
            <a:xfrm>
              <a:off x="2418065" y="2799334"/>
              <a:ext cx="619167" cy="193359"/>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3" name="Google Shape;4683;p68"/>
            <p:cNvSpPr/>
            <p:nvPr/>
          </p:nvSpPr>
          <p:spPr>
            <a:xfrm>
              <a:off x="2373234" y="2761962"/>
              <a:ext cx="248482" cy="268106"/>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4" name="Google Shape;4684;p68"/>
            <p:cNvSpPr/>
            <p:nvPr/>
          </p:nvSpPr>
          <p:spPr>
            <a:xfrm>
              <a:off x="2726356" y="3024889"/>
              <a:ext cx="2582" cy="9932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5" name="Google Shape;4685;p68"/>
            <p:cNvSpPr/>
            <p:nvPr/>
          </p:nvSpPr>
          <p:spPr>
            <a:xfrm>
              <a:off x="2785174" y="3024884"/>
              <a:ext cx="287220" cy="9933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6" name="Google Shape;4686;p68"/>
            <p:cNvSpPr/>
            <p:nvPr/>
          </p:nvSpPr>
          <p:spPr>
            <a:xfrm>
              <a:off x="2382903" y="3024884"/>
              <a:ext cx="287215" cy="9933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7" name="Google Shape;4687;p68"/>
            <p:cNvSpPr/>
            <p:nvPr/>
          </p:nvSpPr>
          <p:spPr>
            <a:xfrm>
              <a:off x="2596756" y="3151259"/>
              <a:ext cx="261784" cy="212436"/>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8" name="Google Shape;4688;p68"/>
            <p:cNvSpPr/>
            <p:nvPr/>
          </p:nvSpPr>
          <p:spPr>
            <a:xfrm>
              <a:off x="2940204" y="3151259"/>
              <a:ext cx="261795" cy="212436"/>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9" name="Google Shape;4689;p68"/>
            <p:cNvSpPr/>
            <p:nvPr/>
          </p:nvSpPr>
          <p:spPr>
            <a:xfrm>
              <a:off x="2253298" y="3151259"/>
              <a:ext cx="261795" cy="212436"/>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0" name="Google Shape;4690;p68"/>
            <p:cNvSpPr/>
            <p:nvPr/>
          </p:nvSpPr>
          <p:spPr>
            <a:xfrm>
              <a:off x="2718685" y="3113966"/>
              <a:ext cx="17919" cy="17924"/>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1" name="Google Shape;4691;p68"/>
            <p:cNvSpPr/>
            <p:nvPr/>
          </p:nvSpPr>
          <p:spPr>
            <a:xfrm>
              <a:off x="3062128" y="3113966"/>
              <a:ext cx="17924" cy="17924"/>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2" name="Google Shape;4692;p68"/>
            <p:cNvSpPr/>
            <p:nvPr/>
          </p:nvSpPr>
          <p:spPr>
            <a:xfrm>
              <a:off x="2375226" y="3113966"/>
              <a:ext cx="17924" cy="17924"/>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3" name="Google Shape;4693;p68"/>
            <p:cNvSpPr/>
            <p:nvPr/>
          </p:nvSpPr>
          <p:spPr>
            <a:xfrm>
              <a:off x="2718685" y="3017224"/>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4" name="Google Shape;4694;p68"/>
            <p:cNvSpPr/>
            <p:nvPr/>
          </p:nvSpPr>
          <p:spPr>
            <a:xfrm>
              <a:off x="2777509" y="3017224"/>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5" name="Google Shape;4695;p68"/>
            <p:cNvSpPr/>
            <p:nvPr/>
          </p:nvSpPr>
          <p:spPr>
            <a:xfrm>
              <a:off x="2659856" y="3017224"/>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6" name="Google Shape;4696;p68"/>
            <p:cNvSpPr/>
            <p:nvPr/>
          </p:nvSpPr>
          <p:spPr>
            <a:xfrm>
              <a:off x="2726356" y="2667807"/>
              <a:ext cx="2582" cy="99322"/>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7" name="Google Shape;4697;p68"/>
            <p:cNvSpPr/>
            <p:nvPr/>
          </p:nvSpPr>
          <p:spPr>
            <a:xfrm>
              <a:off x="2785174" y="2667796"/>
              <a:ext cx="287210" cy="9933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8" name="Google Shape;4698;p68"/>
            <p:cNvSpPr/>
            <p:nvPr/>
          </p:nvSpPr>
          <p:spPr>
            <a:xfrm>
              <a:off x="2382892" y="2667796"/>
              <a:ext cx="287226" cy="9933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9" name="Google Shape;4699;p68"/>
            <p:cNvSpPr/>
            <p:nvPr/>
          </p:nvSpPr>
          <p:spPr>
            <a:xfrm>
              <a:off x="2596756" y="2428317"/>
              <a:ext cx="261784" cy="212447"/>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0" name="Google Shape;4700;p68"/>
            <p:cNvSpPr/>
            <p:nvPr/>
          </p:nvSpPr>
          <p:spPr>
            <a:xfrm>
              <a:off x="2940204" y="2428317"/>
              <a:ext cx="261795" cy="212447"/>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1" name="Google Shape;4701;p68"/>
            <p:cNvSpPr/>
            <p:nvPr/>
          </p:nvSpPr>
          <p:spPr>
            <a:xfrm>
              <a:off x="2253298" y="2428317"/>
              <a:ext cx="261795" cy="212447"/>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2" name="Google Shape;4702;p68"/>
            <p:cNvSpPr/>
            <p:nvPr/>
          </p:nvSpPr>
          <p:spPr>
            <a:xfrm>
              <a:off x="2718685" y="2660136"/>
              <a:ext cx="17919" cy="17919"/>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3" name="Google Shape;4703;p68"/>
            <p:cNvSpPr/>
            <p:nvPr/>
          </p:nvSpPr>
          <p:spPr>
            <a:xfrm>
              <a:off x="3062128" y="2660136"/>
              <a:ext cx="17924" cy="17919"/>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4" name="Google Shape;4704;p68"/>
            <p:cNvSpPr/>
            <p:nvPr/>
          </p:nvSpPr>
          <p:spPr>
            <a:xfrm>
              <a:off x="2375226" y="2660136"/>
              <a:ext cx="17924" cy="17919"/>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5" name="Google Shape;4705;p68"/>
            <p:cNvSpPr/>
            <p:nvPr/>
          </p:nvSpPr>
          <p:spPr>
            <a:xfrm>
              <a:off x="2718685" y="2756878"/>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6" name="Google Shape;4706;p68"/>
            <p:cNvSpPr/>
            <p:nvPr/>
          </p:nvSpPr>
          <p:spPr>
            <a:xfrm>
              <a:off x="2777509" y="2756878"/>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7" name="Google Shape;4707;p68"/>
            <p:cNvSpPr/>
            <p:nvPr/>
          </p:nvSpPr>
          <p:spPr>
            <a:xfrm>
              <a:off x="2659856" y="2756878"/>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8" name="Google Shape;4708;p68"/>
            <p:cNvSpPr/>
            <p:nvPr/>
          </p:nvSpPr>
          <p:spPr>
            <a:xfrm>
              <a:off x="2301024" y="2533889"/>
              <a:ext cx="163753" cy="1291"/>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9" name="Google Shape;4709;p68"/>
            <p:cNvSpPr/>
            <p:nvPr/>
          </p:nvSpPr>
          <p:spPr>
            <a:xfrm>
              <a:off x="2644918" y="2533889"/>
              <a:ext cx="163747" cy="1291"/>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0" name="Google Shape;4710;p68"/>
            <p:cNvSpPr/>
            <p:nvPr/>
          </p:nvSpPr>
          <p:spPr>
            <a:xfrm>
              <a:off x="2990071" y="2533889"/>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1" name="Google Shape;4711;p68"/>
            <p:cNvSpPr/>
            <p:nvPr/>
          </p:nvSpPr>
          <p:spPr>
            <a:xfrm>
              <a:off x="2644918" y="3256825"/>
              <a:ext cx="163758" cy="1291"/>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2" name="Google Shape;4712;p68"/>
            <p:cNvSpPr/>
            <p:nvPr/>
          </p:nvSpPr>
          <p:spPr>
            <a:xfrm>
              <a:off x="2301427" y="3256825"/>
              <a:ext cx="163758" cy="1291"/>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3" name="Google Shape;4713;p68"/>
            <p:cNvSpPr/>
            <p:nvPr/>
          </p:nvSpPr>
          <p:spPr>
            <a:xfrm>
              <a:off x="2990102" y="3256847"/>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4" name="Google Shape;4714;p68"/>
            <p:cNvSpPr/>
            <p:nvPr/>
          </p:nvSpPr>
          <p:spPr>
            <a:xfrm>
              <a:off x="2833559" y="2761962"/>
              <a:ext cx="248503" cy="268106"/>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718"/>
        <p:cNvGrpSpPr/>
        <p:nvPr/>
      </p:nvGrpSpPr>
      <p:grpSpPr>
        <a:xfrm>
          <a:off x="0" y="0"/>
          <a:ext cx="0" cy="0"/>
          <a:chOff x="0" y="0"/>
          <a:chExt cx="0" cy="0"/>
        </a:xfrm>
      </p:grpSpPr>
      <p:grpSp>
        <p:nvGrpSpPr>
          <p:cNvPr id="4719" name="Google Shape;4719;p69"/>
          <p:cNvGrpSpPr/>
          <p:nvPr/>
        </p:nvGrpSpPr>
        <p:grpSpPr>
          <a:xfrm>
            <a:off x="3353582" y="1145627"/>
            <a:ext cx="2363393" cy="1017867"/>
            <a:chOff x="3292400" y="1219146"/>
            <a:chExt cx="2615240" cy="1110239"/>
          </a:xfrm>
        </p:grpSpPr>
        <p:sp>
          <p:nvSpPr>
            <p:cNvPr id="4720" name="Google Shape;4720;p69"/>
            <p:cNvSpPr/>
            <p:nvPr/>
          </p:nvSpPr>
          <p:spPr>
            <a:xfrm>
              <a:off x="3292400" y="1845763"/>
              <a:ext cx="370500" cy="478500"/>
            </a:xfrm>
            <a:prstGeom prst="round2DiagRect">
              <a:avLst>
                <a:gd name="adj1" fmla="val 16667"/>
                <a:gd name="adj2" fmla="val 0"/>
              </a:avLst>
            </a:prstGeom>
            <a:solidFill>
              <a:srgbClr val="ABBCC9"/>
            </a:solidFill>
            <a:ln>
              <a:noFill/>
            </a:ln>
          </p:spPr>
          <p:txBody>
            <a:bodyPr spcFirstLastPara="1" wrap="square" lIns="0" tIns="0" rIns="0" bIns="0" anchor="ctr" anchorCtr="0">
              <a:noAutofit/>
            </a:bodyPr>
            <a:lstStyle/>
            <a:p>
              <a:pPr marL="0" lvl="0" indent="0" algn="l" rtl="0">
                <a:spcBef>
                  <a:spcPts val="0"/>
                </a:spcBef>
                <a:spcAft>
                  <a:spcPts val="0"/>
                </a:spcAft>
                <a:buNone/>
              </a:pPr>
              <a:endParaRPr sz="200">
                <a:solidFill>
                  <a:srgbClr val="FFFFFF"/>
                </a:solidFill>
              </a:endParaRPr>
            </a:p>
          </p:txBody>
        </p:sp>
        <p:sp>
          <p:nvSpPr>
            <p:cNvPr id="4721" name="Google Shape;4721;p69"/>
            <p:cNvSpPr/>
            <p:nvPr/>
          </p:nvSpPr>
          <p:spPr>
            <a:xfrm>
              <a:off x="3292400" y="1314860"/>
              <a:ext cx="370500" cy="478500"/>
            </a:xfrm>
            <a:prstGeom prst="round2DiagRect">
              <a:avLst>
                <a:gd name="adj1" fmla="val 16667"/>
                <a:gd name="adj2" fmla="val 0"/>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722" name="Google Shape;4722;p69"/>
            <p:cNvSpPr txBox="1"/>
            <p:nvPr/>
          </p:nvSpPr>
          <p:spPr>
            <a:xfrm flipH="1">
              <a:off x="3678794" y="1219157"/>
              <a:ext cx="3705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JANUARY</a:t>
              </a:r>
              <a:endParaRPr sz="200">
                <a:solidFill>
                  <a:srgbClr val="FFFFFF"/>
                </a:solidFill>
              </a:endParaRPr>
            </a:p>
          </p:txBody>
        </p:sp>
        <p:sp>
          <p:nvSpPr>
            <p:cNvPr id="4723" name="Google Shape;4723;p69"/>
            <p:cNvSpPr txBox="1"/>
            <p:nvPr/>
          </p:nvSpPr>
          <p:spPr>
            <a:xfrm flipH="1">
              <a:off x="4051671" y="1219146"/>
              <a:ext cx="4014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FEBRUARY</a:t>
              </a:r>
              <a:endParaRPr sz="200">
                <a:solidFill>
                  <a:srgbClr val="FFFFFF"/>
                </a:solidFill>
              </a:endParaRPr>
            </a:p>
          </p:txBody>
        </p:sp>
        <p:sp>
          <p:nvSpPr>
            <p:cNvPr id="4724" name="Google Shape;4724;p69"/>
            <p:cNvSpPr txBox="1"/>
            <p:nvPr/>
          </p:nvSpPr>
          <p:spPr>
            <a:xfrm flipH="1">
              <a:off x="4453057" y="1219146"/>
              <a:ext cx="3480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MARCH</a:t>
              </a:r>
              <a:endParaRPr sz="200">
                <a:solidFill>
                  <a:srgbClr val="FFFFFF"/>
                </a:solidFill>
              </a:endParaRPr>
            </a:p>
          </p:txBody>
        </p:sp>
        <p:sp>
          <p:nvSpPr>
            <p:cNvPr id="4725" name="Google Shape;4725;p69"/>
            <p:cNvSpPr txBox="1"/>
            <p:nvPr/>
          </p:nvSpPr>
          <p:spPr>
            <a:xfrm flipH="1">
              <a:off x="4831790"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APRIL</a:t>
              </a:r>
              <a:endParaRPr sz="200">
                <a:solidFill>
                  <a:srgbClr val="FFFFFF"/>
                </a:solidFill>
              </a:endParaRPr>
            </a:p>
          </p:txBody>
        </p:sp>
        <p:sp>
          <p:nvSpPr>
            <p:cNvPr id="4726" name="Google Shape;4726;p69"/>
            <p:cNvSpPr txBox="1"/>
            <p:nvPr/>
          </p:nvSpPr>
          <p:spPr>
            <a:xfrm flipH="1">
              <a:off x="5186134"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MAY</a:t>
              </a:r>
              <a:endParaRPr sz="200">
                <a:solidFill>
                  <a:srgbClr val="FFFFFF"/>
                </a:solidFill>
              </a:endParaRPr>
            </a:p>
          </p:txBody>
        </p:sp>
        <p:sp>
          <p:nvSpPr>
            <p:cNvPr id="4727" name="Google Shape;4727;p69"/>
            <p:cNvSpPr txBox="1"/>
            <p:nvPr/>
          </p:nvSpPr>
          <p:spPr>
            <a:xfrm flipH="1">
              <a:off x="5562148"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JUNE</a:t>
              </a:r>
              <a:endParaRPr sz="200">
                <a:solidFill>
                  <a:srgbClr val="FFFFFF"/>
                </a:solidFill>
              </a:endParaRPr>
            </a:p>
          </p:txBody>
        </p:sp>
        <p:sp>
          <p:nvSpPr>
            <p:cNvPr id="4728" name="Google Shape;4728;p69"/>
            <p:cNvSpPr txBox="1"/>
            <p:nvPr/>
          </p:nvSpPr>
          <p:spPr>
            <a:xfrm flipH="1">
              <a:off x="3338153" y="1379250"/>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1</a:t>
              </a:r>
              <a:endParaRPr sz="200">
                <a:solidFill>
                  <a:srgbClr val="FFFFFF"/>
                </a:solidFill>
              </a:endParaRPr>
            </a:p>
          </p:txBody>
        </p:sp>
        <p:sp>
          <p:nvSpPr>
            <p:cNvPr id="4729" name="Google Shape;4729;p69"/>
            <p:cNvSpPr txBox="1"/>
            <p:nvPr/>
          </p:nvSpPr>
          <p:spPr>
            <a:xfrm flipH="1">
              <a:off x="3338156" y="1902299"/>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2</a:t>
              </a:r>
              <a:endParaRPr sz="200">
                <a:solidFill>
                  <a:srgbClr val="FFFFFF"/>
                </a:solidFill>
              </a:endParaRPr>
            </a:p>
          </p:txBody>
        </p:sp>
        <p:sp>
          <p:nvSpPr>
            <p:cNvPr id="4730" name="Google Shape;4730;p69"/>
            <p:cNvSpPr txBox="1"/>
            <p:nvPr/>
          </p:nvSpPr>
          <p:spPr>
            <a:xfrm flipH="1">
              <a:off x="3344522" y="1537172"/>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4731" name="Google Shape;4731;p69"/>
            <p:cNvSpPr txBox="1"/>
            <p:nvPr/>
          </p:nvSpPr>
          <p:spPr>
            <a:xfrm flipH="1">
              <a:off x="3344522" y="1713877"/>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sp>
          <p:nvSpPr>
            <p:cNvPr id="4732" name="Google Shape;4732;p69"/>
            <p:cNvSpPr txBox="1"/>
            <p:nvPr/>
          </p:nvSpPr>
          <p:spPr>
            <a:xfrm flipH="1">
              <a:off x="3344522" y="2079003"/>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4733" name="Google Shape;4733;p69"/>
            <p:cNvSpPr txBox="1"/>
            <p:nvPr/>
          </p:nvSpPr>
          <p:spPr>
            <a:xfrm flipH="1">
              <a:off x="3344527" y="2246885"/>
              <a:ext cx="262200" cy="825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grpSp>
          <p:nvGrpSpPr>
            <p:cNvPr id="4734" name="Google Shape;4734;p69"/>
            <p:cNvGrpSpPr/>
            <p:nvPr/>
          </p:nvGrpSpPr>
          <p:grpSpPr>
            <a:xfrm>
              <a:off x="3748438" y="1378608"/>
              <a:ext cx="2159202" cy="903971"/>
              <a:chOff x="1683525" y="2179850"/>
              <a:chExt cx="4519050" cy="2134525"/>
            </a:xfrm>
          </p:grpSpPr>
          <p:sp>
            <p:nvSpPr>
              <p:cNvPr id="4735" name="Google Shape;4735;p69"/>
              <p:cNvSpPr/>
              <p:nvPr/>
            </p:nvSpPr>
            <p:spPr>
              <a:xfrm>
                <a:off x="1683525" y="2179850"/>
                <a:ext cx="4519050" cy="53925"/>
              </a:xfrm>
              <a:custGeom>
                <a:avLst/>
                <a:gdLst/>
                <a:ahLst/>
                <a:cxnLst/>
                <a:rect l="l" t="t" r="r" b="b"/>
                <a:pathLst>
                  <a:path w="180762" h="2157" extrusionOk="0">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736" name="Google Shape;4736;p69"/>
              <p:cNvSpPr/>
              <p:nvPr/>
            </p:nvSpPr>
            <p:spPr>
              <a:xfrm>
                <a:off x="1683525" y="2595975"/>
                <a:ext cx="4519050" cy="53900"/>
              </a:xfrm>
              <a:custGeom>
                <a:avLst/>
                <a:gdLst/>
                <a:ahLst/>
                <a:cxnLst/>
                <a:rect l="l" t="t" r="r" b="b"/>
                <a:pathLst>
                  <a:path w="180762" h="2156" extrusionOk="0">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737" name="Google Shape;4737;p69"/>
              <p:cNvSpPr/>
              <p:nvPr/>
            </p:nvSpPr>
            <p:spPr>
              <a:xfrm>
                <a:off x="1683525" y="3012100"/>
                <a:ext cx="4519050" cy="53900"/>
              </a:xfrm>
              <a:custGeom>
                <a:avLst/>
                <a:gdLst/>
                <a:ahLst/>
                <a:cxnLst/>
                <a:rect l="l" t="t" r="r" b="b"/>
                <a:pathLst>
                  <a:path w="180762" h="2156" extrusionOk="0">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738" name="Google Shape;4738;p69"/>
              <p:cNvSpPr/>
              <p:nvPr/>
            </p:nvSpPr>
            <p:spPr>
              <a:xfrm>
                <a:off x="1683525" y="3428225"/>
                <a:ext cx="4519050" cy="53900"/>
              </a:xfrm>
              <a:custGeom>
                <a:avLst/>
                <a:gdLst/>
                <a:ahLst/>
                <a:cxnLst/>
                <a:rect l="l" t="t" r="r" b="b"/>
                <a:pathLst>
                  <a:path w="180762" h="2156" extrusionOk="0">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739" name="Google Shape;4739;p69"/>
              <p:cNvSpPr/>
              <p:nvPr/>
            </p:nvSpPr>
            <p:spPr>
              <a:xfrm>
                <a:off x="1683525" y="3844350"/>
                <a:ext cx="4519050" cy="53900"/>
              </a:xfrm>
              <a:custGeom>
                <a:avLst/>
                <a:gdLst/>
                <a:ahLst/>
                <a:cxnLst/>
                <a:rect l="l" t="t" r="r" b="b"/>
                <a:pathLst>
                  <a:path w="180762" h="2156" extrusionOk="0">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740" name="Google Shape;4740;p69"/>
              <p:cNvSpPr/>
              <p:nvPr/>
            </p:nvSpPr>
            <p:spPr>
              <a:xfrm>
                <a:off x="1683525" y="4260475"/>
                <a:ext cx="4519050" cy="53900"/>
              </a:xfrm>
              <a:custGeom>
                <a:avLst/>
                <a:gdLst/>
                <a:ahLst/>
                <a:cxnLst/>
                <a:rect l="l" t="t" r="r" b="b"/>
                <a:pathLst>
                  <a:path w="180762" h="2156" extrusionOk="0">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741" name="Google Shape;4741;p69"/>
              <p:cNvSpPr/>
              <p:nvPr/>
            </p:nvSpPr>
            <p:spPr>
              <a:xfrm>
                <a:off x="1683525" y="2179850"/>
                <a:ext cx="921275" cy="53925"/>
              </a:xfrm>
              <a:custGeom>
                <a:avLst/>
                <a:gdLst/>
                <a:ahLst/>
                <a:cxnLst/>
                <a:rect l="l" t="t" r="r" b="b"/>
                <a:pathLst>
                  <a:path w="36851" h="2157" extrusionOk="0">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742" name="Google Shape;4742;p69"/>
              <p:cNvSpPr/>
              <p:nvPr/>
            </p:nvSpPr>
            <p:spPr>
              <a:xfrm>
                <a:off x="2166625" y="2595975"/>
                <a:ext cx="2036900" cy="53900"/>
              </a:xfrm>
              <a:custGeom>
                <a:avLst/>
                <a:gdLst/>
                <a:ahLst/>
                <a:cxnLst/>
                <a:rect l="l" t="t" r="r" b="b"/>
                <a:pathLst>
                  <a:path w="81476" h="2156" extrusionOk="0">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743" name="Google Shape;4743;p69"/>
              <p:cNvSpPr/>
              <p:nvPr/>
            </p:nvSpPr>
            <p:spPr>
              <a:xfrm>
                <a:off x="2808675" y="3012100"/>
                <a:ext cx="1082000" cy="53900"/>
              </a:xfrm>
              <a:custGeom>
                <a:avLst/>
                <a:gdLst/>
                <a:ahLst/>
                <a:cxnLst/>
                <a:rect l="l" t="t" r="r" b="b"/>
                <a:pathLst>
                  <a:path w="43280" h="2156" extrusionOk="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744" name="Google Shape;4744;p69"/>
              <p:cNvSpPr/>
              <p:nvPr/>
            </p:nvSpPr>
            <p:spPr>
              <a:xfrm>
                <a:off x="2942925" y="3428225"/>
                <a:ext cx="2044925" cy="53900"/>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745" name="Google Shape;4745;p69"/>
              <p:cNvSpPr/>
              <p:nvPr/>
            </p:nvSpPr>
            <p:spPr>
              <a:xfrm>
                <a:off x="3933825" y="3844350"/>
                <a:ext cx="1650825" cy="53900"/>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746" name="Google Shape;4746;p69"/>
              <p:cNvSpPr/>
              <p:nvPr/>
            </p:nvSpPr>
            <p:spPr>
              <a:xfrm>
                <a:off x="5058950" y="4260775"/>
                <a:ext cx="1143625" cy="53600"/>
              </a:xfrm>
              <a:custGeom>
                <a:avLst/>
                <a:gdLst/>
                <a:ahLst/>
                <a:cxnLst/>
                <a:rect l="l" t="t" r="r" b="b"/>
                <a:pathLst>
                  <a:path w="45745" h="2144" extrusionOk="0">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grpSp>
      </p:grpSp>
      <p:graphicFrame>
        <p:nvGraphicFramePr>
          <p:cNvPr id="4747" name="Google Shape;4747;p69"/>
          <p:cNvGraphicFramePr/>
          <p:nvPr/>
        </p:nvGraphicFramePr>
        <p:xfrm>
          <a:off x="5949675" y="2323100"/>
          <a:ext cx="3000000" cy="3000000"/>
        </p:xfrm>
        <a:graphic>
          <a:graphicData uri="http://schemas.openxmlformats.org/drawingml/2006/table">
            <a:tbl>
              <a:tblPr>
                <a:noFill/>
                <a:tableStyleId>{056E73DA-8334-4309-8D12-790CE57A680B}</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0"/>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1"/>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E3E9ED"/>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869FB2"/>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2"/>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7994A9">
                        <a:alpha val="64709"/>
                      </a:srgbClr>
                    </a:solidFill>
                  </a:tcPr>
                </a:tc>
                <a:extLst>
                  <a:ext uri="{0D108BD9-81ED-4DB2-BD59-A6C34878D82A}">
                    <a16:rowId xmlns:a16="http://schemas.microsoft.com/office/drawing/2014/main" val="10003"/>
                  </a:ext>
                </a:extLst>
              </a:tr>
            </a:tbl>
          </a:graphicData>
        </a:graphic>
      </p:graphicFrame>
      <p:grpSp>
        <p:nvGrpSpPr>
          <p:cNvPr id="4748" name="Google Shape;4748;p69"/>
          <p:cNvGrpSpPr/>
          <p:nvPr/>
        </p:nvGrpSpPr>
        <p:grpSpPr>
          <a:xfrm>
            <a:off x="5926924" y="3381697"/>
            <a:ext cx="2519825" cy="1001454"/>
            <a:chOff x="1906114" y="789980"/>
            <a:chExt cx="1487676" cy="606868"/>
          </a:xfrm>
        </p:grpSpPr>
        <p:cxnSp>
          <p:nvCxnSpPr>
            <p:cNvPr id="4749" name="Google Shape;4749;p69"/>
            <p:cNvCxnSpPr/>
            <p:nvPr/>
          </p:nvCxnSpPr>
          <p:spPr>
            <a:xfrm rot="10800000">
              <a:off x="2109981" y="1180903"/>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4750" name="Google Shape;4750;p69"/>
            <p:cNvCxnSpPr/>
            <p:nvPr/>
          </p:nvCxnSpPr>
          <p:spPr>
            <a:xfrm rot="10800000">
              <a:off x="2109981" y="985080"/>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4751" name="Google Shape;4751;p69"/>
            <p:cNvCxnSpPr/>
            <p:nvPr/>
          </p:nvCxnSpPr>
          <p:spPr>
            <a:xfrm rot="10800000">
              <a:off x="2109981" y="1376729"/>
              <a:ext cx="1280400" cy="0"/>
            </a:xfrm>
            <a:prstGeom prst="straightConnector1">
              <a:avLst/>
            </a:prstGeom>
            <a:noFill/>
            <a:ln w="9525" cap="flat" cmpd="sng">
              <a:solidFill>
                <a:srgbClr val="B3C3CE"/>
              </a:solidFill>
              <a:prstDash val="solid"/>
              <a:round/>
              <a:headEnd type="none" w="med" len="med"/>
              <a:tailEnd type="none" w="med" len="med"/>
            </a:ln>
          </p:spPr>
        </p:cxnSp>
        <p:sp>
          <p:nvSpPr>
            <p:cNvPr id="4752" name="Google Shape;4752;p69"/>
            <p:cNvSpPr txBox="1"/>
            <p:nvPr/>
          </p:nvSpPr>
          <p:spPr>
            <a:xfrm flipH="1">
              <a:off x="210971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JANUARY</a:t>
              </a:r>
              <a:endParaRPr sz="300">
                <a:solidFill>
                  <a:srgbClr val="E3E9ED"/>
                </a:solidFill>
              </a:endParaRPr>
            </a:p>
          </p:txBody>
        </p:sp>
        <p:sp>
          <p:nvSpPr>
            <p:cNvPr id="4753" name="Google Shape;4753;p69"/>
            <p:cNvSpPr txBox="1"/>
            <p:nvPr/>
          </p:nvSpPr>
          <p:spPr>
            <a:xfrm flipH="1">
              <a:off x="2434275" y="789980"/>
              <a:ext cx="2892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FEBRUARY</a:t>
              </a:r>
              <a:endParaRPr sz="300">
                <a:solidFill>
                  <a:srgbClr val="E3E9ED"/>
                </a:solidFill>
              </a:endParaRPr>
            </a:p>
          </p:txBody>
        </p:sp>
        <p:sp>
          <p:nvSpPr>
            <p:cNvPr id="4754" name="Google Shape;4754;p69"/>
            <p:cNvSpPr txBox="1"/>
            <p:nvPr/>
          </p:nvSpPr>
          <p:spPr>
            <a:xfrm flipH="1">
              <a:off x="2781049"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MARCH</a:t>
              </a:r>
              <a:endParaRPr sz="300">
                <a:solidFill>
                  <a:srgbClr val="E3E9ED"/>
                </a:solidFill>
              </a:endParaRPr>
            </a:p>
          </p:txBody>
        </p:sp>
        <p:sp>
          <p:nvSpPr>
            <p:cNvPr id="4755" name="Google Shape;4755;p69"/>
            <p:cNvSpPr txBox="1"/>
            <p:nvPr/>
          </p:nvSpPr>
          <p:spPr>
            <a:xfrm flipH="1">
              <a:off x="311269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APRIL</a:t>
              </a:r>
              <a:endParaRPr sz="300">
                <a:solidFill>
                  <a:srgbClr val="E3E9ED"/>
                </a:solidFill>
              </a:endParaRPr>
            </a:p>
          </p:txBody>
        </p:sp>
        <p:sp>
          <p:nvSpPr>
            <p:cNvPr id="4756" name="Google Shape;4756;p69"/>
            <p:cNvSpPr/>
            <p:nvPr/>
          </p:nvSpPr>
          <p:spPr>
            <a:xfrm>
              <a:off x="2105681" y="964326"/>
              <a:ext cx="2892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7" name="Google Shape;4757;p69"/>
            <p:cNvSpPr/>
            <p:nvPr/>
          </p:nvSpPr>
          <p:spPr>
            <a:xfrm>
              <a:off x="2109515" y="1159286"/>
              <a:ext cx="280200" cy="42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8" name="Google Shape;4758;p69"/>
            <p:cNvSpPr/>
            <p:nvPr/>
          </p:nvSpPr>
          <p:spPr>
            <a:xfrm>
              <a:off x="2753389" y="1353677"/>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9" name="Google Shape;4759;p69"/>
            <p:cNvSpPr/>
            <p:nvPr/>
          </p:nvSpPr>
          <p:spPr>
            <a:xfrm>
              <a:off x="2105681" y="1159287"/>
              <a:ext cx="2892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0" name="Google Shape;4760;p69"/>
            <p:cNvSpPr/>
            <p:nvPr/>
          </p:nvSpPr>
          <p:spPr>
            <a:xfrm>
              <a:off x="2412005" y="1354248"/>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1" name="Google Shape;4761;p69"/>
            <p:cNvSpPr/>
            <p:nvPr/>
          </p:nvSpPr>
          <p:spPr>
            <a:xfrm>
              <a:off x="2410087"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2" name="Google Shape;4762;p69"/>
            <p:cNvSpPr txBox="1"/>
            <p:nvPr/>
          </p:nvSpPr>
          <p:spPr>
            <a:xfrm flipH="1">
              <a:off x="1906114" y="918164"/>
              <a:ext cx="203400" cy="106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1600"/>
                </a:spcAft>
                <a:buNone/>
              </a:pPr>
              <a:r>
                <a:rPr lang="en" sz="300">
                  <a:solidFill>
                    <a:srgbClr val="E3E9ED"/>
                  </a:solidFill>
                </a:rPr>
                <a:t>PHASE 1</a:t>
              </a:r>
              <a:endParaRPr sz="300">
                <a:solidFill>
                  <a:srgbClr val="E3E9ED"/>
                </a:solidFill>
              </a:endParaRPr>
            </a:p>
          </p:txBody>
        </p:sp>
        <p:sp>
          <p:nvSpPr>
            <p:cNvPr id="4763" name="Google Shape;4763;p69"/>
            <p:cNvSpPr txBox="1"/>
            <p:nvPr/>
          </p:nvSpPr>
          <p:spPr>
            <a:xfrm flipH="1">
              <a:off x="1919618" y="1113390"/>
              <a:ext cx="1899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1</a:t>
              </a:r>
              <a:endParaRPr sz="300">
                <a:solidFill>
                  <a:srgbClr val="E3E9ED"/>
                </a:solidFill>
              </a:endParaRPr>
            </a:p>
          </p:txBody>
        </p:sp>
        <p:sp>
          <p:nvSpPr>
            <p:cNvPr id="4764" name="Google Shape;4764;p69"/>
            <p:cNvSpPr txBox="1"/>
            <p:nvPr/>
          </p:nvSpPr>
          <p:spPr>
            <a:xfrm flipH="1">
              <a:off x="1906118" y="1304527"/>
              <a:ext cx="2034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2</a:t>
              </a:r>
              <a:endParaRPr sz="300">
                <a:solidFill>
                  <a:srgbClr val="E3E9ED"/>
                </a:solidFill>
              </a:endParaRPr>
            </a:p>
          </p:txBody>
        </p:sp>
        <p:sp>
          <p:nvSpPr>
            <p:cNvPr id="4765" name="Google Shape;4765;p69"/>
            <p:cNvSpPr/>
            <p:nvPr/>
          </p:nvSpPr>
          <p:spPr>
            <a:xfrm>
              <a:off x="2750975"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66" name="Google Shape;4766;p69"/>
          <p:cNvGrpSpPr/>
          <p:nvPr/>
        </p:nvGrpSpPr>
        <p:grpSpPr>
          <a:xfrm>
            <a:off x="726399" y="1190655"/>
            <a:ext cx="2394370" cy="976502"/>
            <a:chOff x="749309" y="1112739"/>
            <a:chExt cx="2371603" cy="976502"/>
          </a:xfrm>
        </p:grpSpPr>
        <p:sp>
          <p:nvSpPr>
            <p:cNvPr id="4767" name="Google Shape;4767;p69"/>
            <p:cNvSpPr/>
            <p:nvPr/>
          </p:nvSpPr>
          <p:spPr>
            <a:xfrm>
              <a:off x="1092126"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8" name="Google Shape;4768;p69"/>
            <p:cNvSpPr/>
            <p:nvPr/>
          </p:nvSpPr>
          <p:spPr>
            <a:xfrm>
              <a:off x="1434943"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9" name="Google Shape;4769;p69"/>
            <p:cNvSpPr/>
            <p:nvPr/>
          </p:nvSpPr>
          <p:spPr>
            <a:xfrm>
              <a:off x="1777760"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0" name="Google Shape;4770;p69"/>
            <p:cNvSpPr/>
            <p:nvPr/>
          </p:nvSpPr>
          <p:spPr>
            <a:xfrm>
              <a:off x="2120578"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1" name="Google Shape;4771;p69"/>
            <p:cNvSpPr/>
            <p:nvPr/>
          </p:nvSpPr>
          <p:spPr>
            <a:xfrm>
              <a:off x="2463395"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2" name="Google Shape;4772;p69"/>
            <p:cNvSpPr/>
            <p:nvPr/>
          </p:nvSpPr>
          <p:spPr>
            <a:xfrm>
              <a:off x="2806212"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3" name="Google Shape;4773;p69"/>
            <p:cNvSpPr/>
            <p:nvPr/>
          </p:nvSpPr>
          <p:spPr>
            <a:xfrm>
              <a:off x="749309" y="136229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4" name="Google Shape;4774;p69"/>
            <p:cNvSpPr/>
            <p:nvPr/>
          </p:nvSpPr>
          <p:spPr>
            <a:xfrm>
              <a:off x="1092126"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5" name="Google Shape;4775;p69"/>
            <p:cNvSpPr/>
            <p:nvPr/>
          </p:nvSpPr>
          <p:spPr>
            <a:xfrm>
              <a:off x="1434943"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6" name="Google Shape;4776;p69"/>
            <p:cNvSpPr/>
            <p:nvPr/>
          </p:nvSpPr>
          <p:spPr>
            <a:xfrm>
              <a:off x="1777760"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7" name="Google Shape;4777;p69"/>
            <p:cNvSpPr/>
            <p:nvPr/>
          </p:nvSpPr>
          <p:spPr>
            <a:xfrm>
              <a:off x="2120578"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8" name="Google Shape;4778;p69"/>
            <p:cNvSpPr/>
            <p:nvPr/>
          </p:nvSpPr>
          <p:spPr>
            <a:xfrm>
              <a:off x="2463395"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9" name="Google Shape;4779;p69"/>
            <p:cNvSpPr/>
            <p:nvPr/>
          </p:nvSpPr>
          <p:spPr>
            <a:xfrm>
              <a:off x="2806212"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0" name="Google Shape;4780;p69"/>
            <p:cNvSpPr/>
            <p:nvPr/>
          </p:nvSpPr>
          <p:spPr>
            <a:xfrm>
              <a:off x="749309" y="161184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1" name="Google Shape;4781;p69"/>
            <p:cNvSpPr/>
            <p:nvPr/>
          </p:nvSpPr>
          <p:spPr>
            <a:xfrm>
              <a:off x="1092126"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2" name="Google Shape;4782;p69"/>
            <p:cNvSpPr/>
            <p:nvPr/>
          </p:nvSpPr>
          <p:spPr>
            <a:xfrm>
              <a:off x="1434943"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3" name="Google Shape;4783;p69"/>
            <p:cNvSpPr/>
            <p:nvPr/>
          </p:nvSpPr>
          <p:spPr>
            <a:xfrm>
              <a:off x="1777760"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4" name="Google Shape;4784;p69"/>
            <p:cNvSpPr/>
            <p:nvPr/>
          </p:nvSpPr>
          <p:spPr>
            <a:xfrm>
              <a:off x="2120578"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5" name="Google Shape;4785;p69"/>
            <p:cNvSpPr/>
            <p:nvPr/>
          </p:nvSpPr>
          <p:spPr>
            <a:xfrm>
              <a:off x="2463395"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6" name="Google Shape;4786;p69"/>
            <p:cNvSpPr/>
            <p:nvPr/>
          </p:nvSpPr>
          <p:spPr>
            <a:xfrm>
              <a:off x="2806212"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7" name="Google Shape;4787;p69"/>
            <p:cNvSpPr/>
            <p:nvPr/>
          </p:nvSpPr>
          <p:spPr>
            <a:xfrm>
              <a:off x="749309" y="186140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8" name="Google Shape;4788;p69"/>
            <p:cNvSpPr/>
            <p:nvPr/>
          </p:nvSpPr>
          <p:spPr>
            <a:xfrm>
              <a:off x="1092126"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9" name="Google Shape;4789;p69"/>
            <p:cNvSpPr/>
            <p:nvPr/>
          </p:nvSpPr>
          <p:spPr>
            <a:xfrm>
              <a:off x="1434943"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0" name="Google Shape;4790;p69"/>
            <p:cNvSpPr/>
            <p:nvPr/>
          </p:nvSpPr>
          <p:spPr>
            <a:xfrm>
              <a:off x="1777760"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1" name="Google Shape;4791;p69"/>
            <p:cNvSpPr/>
            <p:nvPr/>
          </p:nvSpPr>
          <p:spPr>
            <a:xfrm>
              <a:off x="2120578"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2" name="Google Shape;4792;p69"/>
            <p:cNvSpPr/>
            <p:nvPr/>
          </p:nvSpPr>
          <p:spPr>
            <a:xfrm>
              <a:off x="2463395"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3" name="Google Shape;4793;p69"/>
            <p:cNvSpPr/>
            <p:nvPr/>
          </p:nvSpPr>
          <p:spPr>
            <a:xfrm>
              <a:off x="2806212"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4" name="Google Shape;4794;p69"/>
            <p:cNvSpPr/>
            <p:nvPr/>
          </p:nvSpPr>
          <p:spPr>
            <a:xfrm>
              <a:off x="749309" y="111273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5" name="Google Shape;4795;p69"/>
            <p:cNvSpPr/>
            <p:nvPr/>
          </p:nvSpPr>
          <p:spPr>
            <a:xfrm>
              <a:off x="1434877" y="1258345"/>
              <a:ext cx="16857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6" name="Google Shape;4796;p69"/>
            <p:cNvSpPr/>
            <p:nvPr/>
          </p:nvSpPr>
          <p:spPr>
            <a:xfrm>
              <a:off x="1777683" y="2010641"/>
              <a:ext cx="10002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7" name="Google Shape;4797;p69"/>
            <p:cNvSpPr/>
            <p:nvPr/>
          </p:nvSpPr>
          <p:spPr>
            <a:xfrm>
              <a:off x="1092070"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8" name="Google Shape;4798;p69"/>
            <p:cNvSpPr/>
            <p:nvPr/>
          </p:nvSpPr>
          <p:spPr>
            <a:xfrm>
              <a:off x="2463277"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4799" name="Google Shape;4799;p69"/>
          <p:cNvGraphicFramePr/>
          <p:nvPr/>
        </p:nvGraphicFramePr>
        <p:xfrm>
          <a:off x="5949700" y="1188950"/>
          <a:ext cx="3000000" cy="3000000"/>
        </p:xfrm>
        <a:graphic>
          <a:graphicData uri="http://schemas.openxmlformats.org/drawingml/2006/table">
            <a:tbl>
              <a:tblPr>
                <a:noFill/>
                <a:tableStyleId>{056E73DA-8334-4309-8D12-790CE57A680B}</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extLst>
                  <a:ext uri="{0D108BD9-81ED-4DB2-BD59-A6C34878D82A}">
                    <a16:rowId xmlns:a16="http://schemas.microsoft.com/office/drawing/2014/main" val="10000"/>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2"/>
                  </a:ext>
                </a:extLst>
              </a:tr>
            </a:tbl>
          </a:graphicData>
        </a:graphic>
      </p:graphicFrame>
      <p:graphicFrame>
        <p:nvGraphicFramePr>
          <p:cNvPr id="4800" name="Google Shape;4800;p69"/>
          <p:cNvGraphicFramePr/>
          <p:nvPr/>
        </p:nvGraphicFramePr>
        <p:xfrm>
          <a:off x="3356413" y="2323100"/>
          <a:ext cx="3000000" cy="3000000"/>
        </p:xfrm>
        <a:graphic>
          <a:graphicData uri="http://schemas.openxmlformats.org/drawingml/2006/table">
            <a:tbl>
              <a:tblPr>
                <a:noFill/>
                <a:tableStyleId>{056E73DA-8334-4309-8D12-790CE57A680B}</a:tableStyleId>
              </a:tblPr>
              <a:tblGrid>
                <a:gridCol w="590850">
                  <a:extLst>
                    <a:ext uri="{9D8B030D-6E8A-4147-A177-3AD203B41FA5}">
                      <a16:colId xmlns:a16="http://schemas.microsoft.com/office/drawing/2014/main" val="20000"/>
                    </a:ext>
                  </a:extLst>
                </a:gridCol>
                <a:gridCol w="590850">
                  <a:extLst>
                    <a:ext uri="{9D8B030D-6E8A-4147-A177-3AD203B41FA5}">
                      <a16:colId xmlns:a16="http://schemas.microsoft.com/office/drawing/2014/main" val="20001"/>
                    </a:ext>
                  </a:extLst>
                </a:gridCol>
                <a:gridCol w="590850">
                  <a:extLst>
                    <a:ext uri="{9D8B030D-6E8A-4147-A177-3AD203B41FA5}">
                      <a16:colId xmlns:a16="http://schemas.microsoft.com/office/drawing/2014/main" val="20002"/>
                    </a:ext>
                  </a:extLst>
                </a:gridCol>
                <a:gridCol w="590850">
                  <a:extLst>
                    <a:ext uri="{9D8B030D-6E8A-4147-A177-3AD203B41FA5}">
                      <a16:colId xmlns:a16="http://schemas.microsoft.com/office/drawing/2014/main" val="20003"/>
                    </a:ext>
                  </a:extLst>
                </a:gridCol>
              </a:tblGrid>
              <a:tr h="289525">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4801" name="Google Shape;4801;p69"/>
          <p:cNvGrpSpPr/>
          <p:nvPr/>
        </p:nvGrpSpPr>
        <p:grpSpPr>
          <a:xfrm>
            <a:off x="4100342" y="2709743"/>
            <a:ext cx="1517436" cy="74460"/>
            <a:chOff x="3980086" y="2804397"/>
            <a:chExt cx="1227600" cy="66900"/>
          </a:xfrm>
        </p:grpSpPr>
        <p:sp>
          <p:nvSpPr>
            <p:cNvPr id="4802" name="Google Shape;4802;p69"/>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3" name="Google Shape;4803;p69"/>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04" name="Google Shape;4804;p69"/>
          <p:cNvGrpSpPr/>
          <p:nvPr/>
        </p:nvGrpSpPr>
        <p:grpSpPr>
          <a:xfrm>
            <a:off x="4725406" y="3002330"/>
            <a:ext cx="892956" cy="74460"/>
            <a:chOff x="3980086" y="2804397"/>
            <a:chExt cx="1227600" cy="66900"/>
          </a:xfrm>
        </p:grpSpPr>
        <p:sp>
          <p:nvSpPr>
            <p:cNvPr id="4805" name="Google Shape;4805;p69"/>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6" name="Google Shape;4806;p69"/>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07" name="Google Shape;4807;p69"/>
          <p:cNvGrpSpPr/>
          <p:nvPr/>
        </p:nvGrpSpPr>
        <p:grpSpPr>
          <a:xfrm>
            <a:off x="3358498" y="3361213"/>
            <a:ext cx="2363244" cy="1005943"/>
            <a:chOff x="3358415" y="3361302"/>
            <a:chExt cx="2363244" cy="1024695"/>
          </a:xfrm>
        </p:grpSpPr>
        <p:grpSp>
          <p:nvGrpSpPr>
            <p:cNvPr id="4808" name="Google Shape;4808;p69"/>
            <p:cNvGrpSpPr/>
            <p:nvPr/>
          </p:nvGrpSpPr>
          <p:grpSpPr>
            <a:xfrm>
              <a:off x="3358415" y="3361302"/>
              <a:ext cx="441300" cy="1024695"/>
              <a:chOff x="3358415" y="3361302"/>
              <a:chExt cx="441300" cy="1024695"/>
            </a:xfrm>
          </p:grpSpPr>
          <p:sp>
            <p:nvSpPr>
              <p:cNvPr id="4809" name="Google Shape;4809;p69"/>
              <p:cNvSpPr/>
              <p:nvPr/>
            </p:nvSpPr>
            <p:spPr>
              <a:xfrm>
                <a:off x="3358415"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0" name="Google Shape;4810;p69"/>
              <p:cNvSpPr/>
              <p:nvPr/>
            </p:nvSpPr>
            <p:spPr>
              <a:xfrm>
                <a:off x="3358415"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1" name="Google Shape;4811;p69"/>
              <p:cNvSpPr/>
              <p:nvPr/>
            </p:nvSpPr>
            <p:spPr>
              <a:xfrm>
                <a:off x="3358415"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2" name="Google Shape;4812;p69"/>
              <p:cNvSpPr/>
              <p:nvPr/>
            </p:nvSpPr>
            <p:spPr>
              <a:xfrm>
                <a:off x="3358415"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3" name="Google Shape;4813;p69"/>
              <p:cNvSpPr/>
              <p:nvPr/>
            </p:nvSpPr>
            <p:spPr>
              <a:xfrm>
                <a:off x="3358415"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4" name="Google Shape;4814;p69"/>
              <p:cNvSpPr/>
              <p:nvPr/>
            </p:nvSpPr>
            <p:spPr>
              <a:xfrm>
                <a:off x="3358415"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5" name="Google Shape;4815;p69"/>
            <p:cNvGrpSpPr/>
            <p:nvPr/>
          </p:nvGrpSpPr>
          <p:grpSpPr>
            <a:xfrm>
              <a:off x="3838901" y="3361302"/>
              <a:ext cx="441300" cy="1024695"/>
              <a:chOff x="3838901" y="3361302"/>
              <a:chExt cx="441300" cy="1024695"/>
            </a:xfrm>
          </p:grpSpPr>
          <p:sp>
            <p:nvSpPr>
              <p:cNvPr id="4816" name="Google Shape;4816;p69"/>
              <p:cNvSpPr/>
              <p:nvPr/>
            </p:nvSpPr>
            <p:spPr>
              <a:xfrm>
                <a:off x="3838901"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7" name="Google Shape;4817;p69"/>
              <p:cNvSpPr/>
              <p:nvPr/>
            </p:nvSpPr>
            <p:spPr>
              <a:xfrm>
                <a:off x="3838901"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8" name="Google Shape;4818;p69"/>
              <p:cNvSpPr/>
              <p:nvPr/>
            </p:nvSpPr>
            <p:spPr>
              <a:xfrm>
                <a:off x="3838901"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9" name="Google Shape;4819;p69"/>
              <p:cNvSpPr/>
              <p:nvPr/>
            </p:nvSpPr>
            <p:spPr>
              <a:xfrm>
                <a:off x="3838901"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0" name="Google Shape;4820;p69"/>
              <p:cNvSpPr/>
              <p:nvPr/>
            </p:nvSpPr>
            <p:spPr>
              <a:xfrm>
                <a:off x="3838901"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1" name="Google Shape;4821;p69"/>
              <p:cNvSpPr/>
              <p:nvPr/>
            </p:nvSpPr>
            <p:spPr>
              <a:xfrm>
                <a:off x="3838901"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2" name="Google Shape;4822;p69"/>
            <p:cNvGrpSpPr/>
            <p:nvPr/>
          </p:nvGrpSpPr>
          <p:grpSpPr>
            <a:xfrm>
              <a:off x="4319387" y="3361302"/>
              <a:ext cx="441300" cy="1024695"/>
              <a:chOff x="4319387" y="3361302"/>
              <a:chExt cx="441300" cy="1024695"/>
            </a:xfrm>
          </p:grpSpPr>
          <p:sp>
            <p:nvSpPr>
              <p:cNvPr id="4823" name="Google Shape;4823;p69"/>
              <p:cNvSpPr/>
              <p:nvPr/>
            </p:nvSpPr>
            <p:spPr>
              <a:xfrm>
                <a:off x="4319387"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4" name="Google Shape;4824;p69"/>
              <p:cNvSpPr/>
              <p:nvPr/>
            </p:nvSpPr>
            <p:spPr>
              <a:xfrm>
                <a:off x="4319387"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5" name="Google Shape;4825;p69"/>
              <p:cNvSpPr/>
              <p:nvPr/>
            </p:nvSpPr>
            <p:spPr>
              <a:xfrm>
                <a:off x="4319387"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6" name="Google Shape;4826;p69"/>
              <p:cNvSpPr/>
              <p:nvPr/>
            </p:nvSpPr>
            <p:spPr>
              <a:xfrm>
                <a:off x="4319387"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7" name="Google Shape;4827;p69"/>
              <p:cNvSpPr/>
              <p:nvPr/>
            </p:nvSpPr>
            <p:spPr>
              <a:xfrm>
                <a:off x="4319387"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8" name="Google Shape;4828;p69"/>
              <p:cNvSpPr/>
              <p:nvPr/>
            </p:nvSpPr>
            <p:spPr>
              <a:xfrm>
                <a:off x="4319387"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9" name="Google Shape;4829;p69"/>
            <p:cNvGrpSpPr/>
            <p:nvPr/>
          </p:nvGrpSpPr>
          <p:grpSpPr>
            <a:xfrm>
              <a:off x="4799873" y="3361302"/>
              <a:ext cx="441300" cy="1024695"/>
              <a:chOff x="4799873" y="3361302"/>
              <a:chExt cx="441300" cy="1024695"/>
            </a:xfrm>
          </p:grpSpPr>
          <p:sp>
            <p:nvSpPr>
              <p:cNvPr id="4830" name="Google Shape;4830;p69"/>
              <p:cNvSpPr/>
              <p:nvPr/>
            </p:nvSpPr>
            <p:spPr>
              <a:xfrm>
                <a:off x="4799873"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1" name="Google Shape;4831;p69"/>
              <p:cNvSpPr/>
              <p:nvPr/>
            </p:nvSpPr>
            <p:spPr>
              <a:xfrm>
                <a:off x="4799873"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2" name="Google Shape;4832;p69"/>
              <p:cNvSpPr/>
              <p:nvPr/>
            </p:nvSpPr>
            <p:spPr>
              <a:xfrm>
                <a:off x="4799873"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3" name="Google Shape;4833;p69"/>
              <p:cNvSpPr/>
              <p:nvPr/>
            </p:nvSpPr>
            <p:spPr>
              <a:xfrm>
                <a:off x="4799873"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4" name="Google Shape;4834;p69"/>
              <p:cNvSpPr/>
              <p:nvPr/>
            </p:nvSpPr>
            <p:spPr>
              <a:xfrm>
                <a:off x="4799873"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5" name="Google Shape;4835;p69"/>
              <p:cNvSpPr/>
              <p:nvPr/>
            </p:nvSpPr>
            <p:spPr>
              <a:xfrm>
                <a:off x="4799873"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6" name="Google Shape;4836;p69"/>
            <p:cNvGrpSpPr/>
            <p:nvPr/>
          </p:nvGrpSpPr>
          <p:grpSpPr>
            <a:xfrm>
              <a:off x="5280360" y="3361302"/>
              <a:ext cx="441300" cy="1024695"/>
              <a:chOff x="5280360" y="3361302"/>
              <a:chExt cx="441300" cy="1024695"/>
            </a:xfrm>
          </p:grpSpPr>
          <p:sp>
            <p:nvSpPr>
              <p:cNvPr id="4837" name="Google Shape;4837;p69"/>
              <p:cNvSpPr/>
              <p:nvPr/>
            </p:nvSpPr>
            <p:spPr>
              <a:xfrm>
                <a:off x="5280360"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8" name="Google Shape;4838;p69"/>
              <p:cNvSpPr/>
              <p:nvPr/>
            </p:nvSpPr>
            <p:spPr>
              <a:xfrm>
                <a:off x="5280360"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9" name="Google Shape;4839;p69"/>
              <p:cNvSpPr/>
              <p:nvPr/>
            </p:nvSpPr>
            <p:spPr>
              <a:xfrm>
                <a:off x="5280360"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0" name="Google Shape;4840;p69"/>
              <p:cNvSpPr/>
              <p:nvPr/>
            </p:nvSpPr>
            <p:spPr>
              <a:xfrm>
                <a:off x="5280360"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1" name="Google Shape;4841;p69"/>
              <p:cNvSpPr/>
              <p:nvPr/>
            </p:nvSpPr>
            <p:spPr>
              <a:xfrm>
                <a:off x="5280360"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2" name="Google Shape;4842;p69"/>
              <p:cNvSpPr/>
              <p:nvPr/>
            </p:nvSpPr>
            <p:spPr>
              <a:xfrm>
                <a:off x="5280360"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4843" name="Google Shape;4843;p69"/>
          <p:cNvGraphicFramePr/>
          <p:nvPr/>
        </p:nvGraphicFramePr>
        <p:xfrm>
          <a:off x="724925" y="2323100"/>
          <a:ext cx="3000000" cy="3000000"/>
        </p:xfrm>
        <a:graphic>
          <a:graphicData uri="http://schemas.openxmlformats.org/drawingml/2006/table">
            <a:tbl>
              <a:tblPr>
                <a:noFill/>
                <a:tableStyleId>{056E73DA-8334-4309-8D12-790CE57A680B}</a:tableStyleId>
              </a:tblPr>
              <a:tblGrid>
                <a:gridCol w="600900">
                  <a:extLst>
                    <a:ext uri="{9D8B030D-6E8A-4147-A177-3AD203B41FA5}">
                      <a16:colId xmlns:a16="http://schemas.microsoft.com/office/drawing/2014/main" val="20000"/>
                    </a:ext>
                  </a:extLst>
                </a:gridCol>
                <a:gridCol w="600900">
                  <a:extLst>
                    <a:ext uri="{9D8B030D-6E8A-4147-A177-3AD203B41FA5}">
                      <a16:colId xmlns:a16="http://schemas.microsoft.com/office/drawing/2014/main" val="20001"/>
                    </a:ext>
                  </a:extLst>
                </a:gridCol>
                <a:gridCol w="600900">
                  <a:extLst>
                    <a:ext uri="{9D8B030D-6E8A-4147-A177-3AD203B41FA5}">
                      <a16:colId xmlns:a16="http://schemas.microsoft.com/office/drawing/2014/main" val="20002"/>
                    </a:ext>
                  </a:extLst>
                </a:gridCol>
                <a:gridCol w="600900">
                  <a:extLst>
                    <a:ext uri="{9D8B030D-6E8A-4147-A177-3AD203B41FA5}">
                      <a16:colId xmlns:a16="http://schemas.microsoft.com/office/drawing/2014/main" val="20003"/>
                    </a:ext>
                  </a:extLst>
                </a:gridCol>
              </a:tblGrid>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4844" name="Google Shape;4844;p69"/>
          <p:cNvGrpSpPr/>
          <p:nvPr/>
        </p:nvGrpSpPr>
        <p:grpSpPr>
          <a:xfrm>
            <a:off x="726450" y="3372825"/>
            <a:ext cx="2403614" cy="1005900"/>
            <a:chOff x="726450" y="3372825"/>
            <a:chExt cx="2403614" cy="1005900"/>
          </a:xfrm>
        </p:grpSpPr>
        <p:grpSp>
          <p:nvGrpSpPr>
            <p:cNvPr id="4845" name="Google Shape;4845;p69"/>
            <p:cNvGrpSpPr/>
            <p:nvPr/>
          </p:nvGrpSpPr>
          <p:grpSpPr>
            <a:xfrm>
              <a:off x="726450" y="3696000"/>
              <a:ext cx="2403614" cy="500898"/>
              <a:chOff x="726450" y="3696000"/>
              <a:chExt cx="2403614" cy="500898"/>
            </a:xfrm>
          </p:grpSpPr>
          <p:sp>
            <p:nvSpPr>
              <p:cNvPr id="4846" name="Google Shape;4846;p69"/>
              <p:cNvSpPr/>
              <p:nvPr/>
            </p:nvSpPr>
            <p:spPr>
              <a:xfrm>
                <a:off x="726450" y="3696000"/>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847" name="Google Shape;4847;p69"/>
              <p:cNvSpPr/>
              <p:nvPr/>
            </p:nvSpPr>
            <p:spPr>
              <a:xfrm>
                <a:off x="726464" y="4029798"/>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4848" name="Google Shape;4848;p69"/>
            <p:cNvGrpSpPr/>
            <p:nvPr/>
          </p:nvGrpSpPr>
          <p:grpSpPr>
            <a:xfrm>
              <a:off x="1348050" y="3372825"/>
              <a:ext cx="1720425" cy="1005900"/>
              <a:chOff x="1348050" y="3372825"/>
              <a:chExt cx="1720425" cy="1005900"/>
            </a:xfrm>
          </p:grpSpPr>
          <p:sp>
            <p:nvSpPr>
              <p:cNvPr id="4849" name="Google Shape;4849;p69"/>
              <p:cNvSpPr/>
              <p:nvPr/>
            </p:nvSpPr>
            <p:spPr>
              <a:xfrm>
                <a:off x="1348050"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850" name="Google Shape;4850;p69"/>
              <p:cNvSpPr/>
              <p:nvPr/>
            </p:nvSpPr>
            <p:spPr>
              <a:xfrm>
                <a:off x="1701356"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851" name="Google Shape;4851;p69"/>
              <p:cNvSpPr/>
              <p:nvPr/>
            </p:nvSpPr>
            <p:spPr>
              <a:xfrm>
                <a:off x="2054663"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852" name="Google Shape;4852;p69"/>
              <p:cNvSpPr/>
              <p:nvPr/>
            </p:nvSpPr>
            <p:spPr>
              <a:xfrm>
                <a:off x="2407969"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853" name="Google Shape;4853;p69"/>
              <p:cNvSpPr/>
              <p:nvPr/>
            </p:nvSpPr>
            <p:spPr>
              <a:xfrm>
                <a:off x="2761275"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4854" name="Google Shape;4854;p69"/>
            <p:cNvGrpSpPr/>
            <p:nvPr/>
          </p:nvGrpSpPr>
          <p:grpSpPr>
            <a:xfrm>
              <a:off x="1455707" y="3731058"/>
              <a:ext cx="1491150" cy="417657"/>
              <a:chOff x="1455707" y="3731058"/>
              <a:chExt cx="1491150" cy="417657"/>
            </a:xfrm>
          </p:grpSpPr>
          <p:grpSp>
            <p:nvGrpSpPr>
              <p:cNvPr id="4855" name="Google Shape;4855;p69"/>
              <p:cNvGrpSpPr/>
              <p:nvPr/>
            </p:nvGrpSpPr>
            <p:grpSpPr>
              <a:xfrm>
                <a:off x="1472938" y="3745828"/>
                <a:ext cx="72126" cy="53788"/>
                <a:chOff x="1472938" y="3745828"/>
                <a:chExt cx="72126" cy="53788"/>
              </a:xfrm>
            </p:grpSpPr>
            <p:sp>
              <p:nvSpPr>
                <p:cNvPr id="4856" name="Google Shape;4856;p69"/>
                <p:cNvSpPr/>
                <p:nvPr/>
              </p:nvSpPr>
              <p:spPr>
                <a:xfrm>
                  <a:off x="1472938"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7" name="Google Shape;4857;p69"/>
                <p:cNvSpPr/>
                <p:nvPr/>
              </p:nvSpPr>
              <p:spPr>
                <a:xfrm>
                  <a:off x="1490853"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58" name="Google Shape;4858;p69"/>
              <p:cNvGrpSpPr/>
              <p:nvPr/>
            </p:nvGrpSpPr>
            <p:grpSpPr>
              <a:xfrm>
                <a:off x="1819181" y="4089633"/>
                <a:ext cx="72126" cy="53788"/>
                <a:chOff x="1819181" y="4089633"/>
                <a:chExt cx="72126" cy="53788"/>
              </a:xfrm>
            </p:grpSpPr>
            <p:sp>
              <p:nvSpPr>
                <p:cNvPr id="4859" name="Google Shape;4859;p69"/>
                <p:cNvSpPr/>
                <p:nvPr/>
              </p:nvSpPr>
              <p:spPr>
                <a:xfrm>
                  <a:off x="181918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0" name="Google Shape;4860;p69"/>
                <p:cNvSpPr/>
                <p:nvPr/>
              </p:nvSpPr>
              <p:spPr>
                <a:xfrm>
                  <a:off x="183709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61" name="Google Shape;4861;p69"/>
              <p:cNvGrpSpPr/>
              <p:nvPr/>
            </p:nvGrpSpPr>
            <p:grpSpPr>
              <a:xfrm>
                <a:off x="1455707" y="4084171"/>
                <a:ext cx="64321" cy="64544"/>
                <a:chOff x="1455707" y="4084171"/>
                <a:chExt cx="64321" cy="64544"/>
              </a:xfrm>
            </p:grpSpPr>
            <p:sp>
              <p:nvSpPr>
                <p:cNvPr id="4862" name="Google Shape;4862;p69"/>
                <p:cNvSpPr/>
                <p:nvPr/>
              </p:nvSpPr>
              <p:spPr>
                <a:xfrm>
                  <a:off x="1478676" y="408440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3" name="Google Shape;4863;p69"/>
                <p:cNvSpPr/>
                <p:nvPr/>
              </p:nvSpPr>
              <p:spPr>
                <a:xfrm>
                  <a:off x="1455707" y="408417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64" name="Google Shape;4864;p69"/>
              <p:cNvGrpSpPr/>
              <p:nvPr/>
            </p:nvGrpSpPr>
            <p:grpSpPr>
              <a:xfrm>
                <a:off x="1818610" y="3731058"/>
                <a:ext cx="64321" cy="64544"/>
                <a:chOff x="1818610" y="3731058"/>
                <a:chExt cx="64321" cy="64544"/>
              </a:xfrm>
            </p:grpSpPr>
            <p:sp>
              <p:nvSpPr>
                <p:cNvPr id="4865" name="Google Shape;4865;p69"/>
                <p:cNvSpPr/>
                <p:nvPr/>
              </p:nvSpPr>
              <p:spPr>
                <a:xfrm>
                  <a:off x="184157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6" name="Google Shape;4866;p69"/>
                <p:cNvSpPr/>
                <p:nvPr/>
              </p:nvSpPr>
              <p:spPr>
                <a:xfrm>
                  <a:off x="181861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67" name="Google Shape;4867;p69"/>
              <p:cNvGrpSpPr/>
              <p:nvPr/>
            </p:nvGrpSpPr>
            <p:grpSpPr>
              <a:xfrm>
                <a:off x="2172491" y="4089633"/>
                <a:ext cx="72126" cy="53788"/>
                <a:chOff x="2172491" y="4089633"/>
                <a:chExt cx="72126" cy="53788"/>
              </a:xfrm>
            </p:grpSpPr>
            <p:sp>
              <p:nvSpPr>
                <p:cNvPr id="4868" name="Google Shape;4868;p69"/>
                <p:cNvSpPr/>
                <p:nvPr/>
              </p:nvSpPr>
              <p:spPr>
                <a:xfrm>
                  <a:off x="217249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9" name="Google Shape;4869;p69"/>
                <p:cNvSpPr/>
                <p:nvPr/>
              </p:nvSpPr>
              <p:spPr>
                <a:xfrm>
                  <a:off x="219040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0" name="Google Shape;4870;p69"/>
              <p:cNvGrpSpPr/>
              <p:nvPr/>
            </p:nvGrpSpPr>
            <p:grpSpPr>
              <a:xfrm>
                <a:off x="2171920" y="3731058"/>
                <a:ext cx="64321" cy="64544"/>
                <a:chOff x="2171920" y="3731058"/>
                <a:chExt cx="64321" cy="64544"/>
              </a:xfrm>
            </p:grpSpPr>
            <p:sp>
              <p:nvSpPr>
                <p:cNvPr id="4871" name="Google Shape;4871;p69"/>
                <p:cNvSpPr/>
                <p:nvPr/>
              </p:nvSpPr>
              <p:spPr>
                <a:xfrm>
                  <a:off x="219488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2" name="Google Shape;4872;p69"/>
                <p:cNvSpPr/>
                <p:nvPr/>
              </p:nvSpPr>
              <p:spPr>
                <a:xfrm>
                  <a:off x="217192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3" name="Google Shape;4873;p69"/>
              <p:cNvGrpSpPr/>
              <p:nvPr/>
            </p:nvGrpSpPr>
            <p:grpSpPr>
              <a:xfrm>
                <a:off x="2874730" y="3745828"/>
                <a:ext cx="72126" cy="53788"/>
                <a:chOff x="2874730" y="3745828"/>
                <a:chExt cx="72126" cy="53788"/>
              </a:xfrm>
            </p:grpSpPr>
            <p:sp>
              <p:nvSpPr>
                <p:cNvPr id="4874" name="Google Shape;4874;p69"/>
                <p:cNvSpPr/>
                <p:nvPr/>
              </p:nvSpPr>
              <p:spPr>
                <a:xfrm>
                  <a:off x="2874730"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5" name="Google Shape;4875;p69"/>
                <p:cNvSpPr/>
                <p:nvPr/>
              </p:nvSpPr>
              <p:spPr>
                <a:xfrm>
                  <a:off x="2892645"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6" name="Google Shape;4876;p69"/>
              <p:cNvGrpSpPr/>
              <p:nvPr/>
            </p:nvGrpSpPr>
            <p:grpSpPr>
              <a:xfrm>
                <a:off x="2878589" y="4081481"/>
                <a:ext cx="64321" cy="64544"/>
                <a:chOff x="2878589" y="4081481"/>
                <a:chExt cx="64321" cy="64544"/>
              </a:xfrm>
            </p:grpSpPr>
            <p:sp>
              <p:nvSpPr>
                <p:cNvPr id="4877" name="Google Shape;4877;p69"/>
                <p:cNvSpPr/>
                <p:nvPr/>
              </p:nvSpPr>
              <p:spPr>
                <a:xfrm>
                  <a:off x="2901559" y="408171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8" name="Google Shape;4878;p69"/>
                <p:cNvSpPr/>
                <p:nvPr/>
              </p:nvSpPr>
              <p:spPr>
                <a:xfrm>
                  <a:off x="2878589" y="408148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9" name="Google Shape;4879;p69"/>
              <p:cNvGrpSpPr/>
              <p:nvPr/>
            </p:nvGrpSpPr>
            <p:grpSpPr>
              <a:xfrm>
                <a:off x="2525796" y="4089633"/>
                <a:ext cx="72126" cy="53788"/>
                <a:chOff x="2525796" y="4089633"/>
                <a:chExt cx="72126" cy="53788"/>
              </a:xfrm>
            </p:grpSpPr>
            <p:sp>
              <p:nvSpPr>
                <p:cNvPr id="4880" name="Google Shape;4880;p69"/>
                <p:cNvSpPr/>
                <p:nvPr/>
              </p:nvSpPr>
              <p:spPr>
                <a:xfrm>
                  <a:off x="2525796"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1" name="Google Shape;4881;p69"/>
                <p:cNvSpPr/>
                <p:nvPr/>
              </p:nvSpPr>
              <p:spPr>
                <a:xfrm>
                  <a:off x="2543711"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82" name="Google Shape;4882;p69"/>
              <p:cNvGrpSpPr/>
              <p:nvPr/>
            </p:nvGrpSpPr>
            <p:grpSpPr>
              <a:xfrm>
                <a:off x="2525225" y="3731058"/>
                <a:ext cx="64321" cy="64544"/>
                <a:chOff x="2525225" y="3731058"/>
                <a:chExt cx="64321" cy="64544"/>
              </a:xfrm>
            </p:grpSpPr>
            <p:sp>
              <p:nvSpPr>
                <p:cNvPr id="4883" name="Google Shape;4883;p69"/>
                <p:cNvSpPr/>
                <p:nvPr/>
              </p:nvSpPr>
              <p:spPr>
                <a:xfrm>
                  <a:off x="2548194"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4" name="Google Shape;4884;p69"/>
                <p:cNvSpPr/>
                <p:nvPr/>
              </p:nvSpPr>
              <p:spPr>
                <a:xfrm>
                  <a:off x="2525225"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888"/>
        <p:cNvGrpSpPr/>
        <p:nvPr/>
      </p:nvGrpSpPr>
      <p:grpSpPr>
        <a:xfrm>
          <a:off x="0" y="0"/>
          <a:ext cx="0" cy="0"/>
          <a:chOff x="0" y="0"/>
          <a:chExt cx="0" cy="0"/>
        </a:xfrm>
      </p:grpSpPr>
      <p:grpSp>
        <p:nvGrpSpPr>
          <p:cNvPr id="4889" name="Google Shape;4889;p70"/>
          <p:cNvGrpSpPr/>
          <p:nvPr/>
        </p:nvGrpSpPr>
        <p:grpSpPr>
          <a:xfrm>
            <a:off x="732428" y="1171356"/>
            <a:ext cx="845921" cy="690752"/>
            <a:chOff x="732428" y="1198513"/>
            <a:chExt cx="845921" cy="690752"/>
          </a:xfrm>
        </p:grpSpPr>
        <p:grpSp>
          <p:nvGrpSpPr>
            <p:cNvPr id="4890" name="Google Shape;4890;p70"/>
            <p:cNvGrpSpPr/>
            <p:nvPr/>
          </p:nvGrpSpPr>
          <p:grpSpPr>
            <a:xfrm>
              <a:off x="823030" y="1198513"/>
              <a:ext cx="755319" cy="690752"/>
              <a:chOff x="823030" y="1198513"/>
              <a:chExt cx="755319" cy="690752"/>
            </a:xfrm>
          </p:grpSpPr>
          <p:sp>
            <p:nvSpPr>
              <p:cNvPr id="4891" name="Google Shape;4891;p70"/>
              <p:cNvSpPr/>
              <p:nvPr/>
            </p:nvSpPr>
            <p:spPr>
              <a:xfrm>
                <a:off x="823030" y="1198513"/>
                <a:ext cx="755319" cy="690752"/>
              </a:xfrm>
              <a:custGeom>
                <a:avLst/>
                <a:gdLst/>
                <a:ahLst/>
                <a:cxnLst/>
                <a:rect l="l" t="t" r="r" b="b"/>
                <a:pathLst>
                  <a:path w="46769" h="42771" extrusionOk="0">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2" name="Google Shape;4892;p70"/>
              <p:cNvSpPr/>
              <p:nvPr/>
            </p:nvSpPr>
            <p:spPr>
              <a:xfrm>
                <a:off x="1470047" y="1217877"/>
                <a:ext cx="88760" cy="88744"/>
              </a:xfrm>
              <a:custGeom>
                <a:avLst/>
                <a:gdLst/>
                <a:ahLst/>
                <a:cxnLst/>
                <a:rect l="l" t="t" r="r" b="b"/>
                <a:pathLst>
                  <a:path w="5496" h="5495" extrusionOk="0">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93" name="Google Shape;4893;p70"/>
            <p:cNvGrpSpPr/>
            <p:nvPr/>
          </p:nvGrpSpPr>
          <p:grpSpPr>
            <a:xfrm>
              <a:off x="732428" y="1239937"/>
              <a:ext cx="739912" cy="607886"/>
              <a:chOff x="732428" y="1239937"/>
              <a:chExt cx="739912" cy="607886"/>
            </a:xfrm>
          </p:grpSpPr>
          <p:sp>
            <p:nvSpPr>
              <p:cNvPr id="4894" name="Google Shape;4894;p70"/>
              <p:cNvSpPr/>
              <p:nvPr/>
            </p:nvSpPr>
            <p:spPr>
              <a:xfrm>
                <a:off x="732428" y="1239937"/>
                <a:ext cx="739912" cy="607886"/>
              </a:xfrm>
              <a:custGeom>
                <a:avLst/>
                <a:gdLst/>
                <a:ahLst/>
                <a:cxnLst/>
                <a:rect l="l" t="t" r="r" b="b"/>
                <a:pathLst>
                  <a:path w="45815" h="37640" extrusionOk="0">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5" name="Google Shape;4895;p70"/>
              <p:cNvSpPr/>
              <p:nvPr/>
            </p:nvSpPr>
            <p:spPr>
              <a:xfrm>
                <a:off x="751614" y="1735807"/>
                <a:ext cx="88760" cy="88744"/>
              </a:xfrm>
              <a:custGeom>
                <a:avLst/>
                <a:gdLst/>
                <a:ahLst/>
                <a:cxnLst/>
                <a:rect l="l" t="t" r="r" b="b"/>
                <a:pathLst>
                  <a:path w="5496" h="5495" extrusionOk="0">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96" name="Google Shape;4896;p70"/>
            <p:cNvGrpSpPr/>
            <p:nvPr/>
          </p:nvGrpSpPr>
          <p:grpSpPr>
            <a:xfrm>
              <a:off x="732428" y="1277018"/>
              <a:ext cx="702832" cy="533758"/>
              <a:chOff x="732428" y="1277018"/>
              <a:chExt cx="702832" cy="533758"/>
            </a:xfrm>
          </p:grpSpPr>
          <p:sp>
            <p:nvSpPr>
              <p:cNvPr id="4897" name="Google Shape;4897;p70"/>
              <p:cNvSpPr/>
              <p:nvPr/>
            </p:nvSpPr>
            <p:spPr>
              <a:xfrm>
                <a:off x="732428" y="1277018"/>
                <a:ext cx="702832" cy="533758"/>
              </a:xfrm>
              <a:custGeom>
                <a:avLst/>
                <a:gdLst/>
                <a:ahLst/>
                <a:cxnLst/>
                <a:rect l="l" t="t" r="r" b="b"/>
                <a:pathLst>
                  <a:path w="43519" h="33050" extrusionOk="0">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8" name="Google Shape;4898;p70"/>
              <p:cNvSpPr/>
              <p:nvPr/>
            </p:nvSpPr>
            <p:spPr>
              <a:xfrm>
                <a:off x="751695" y="1390407"/>
                <a:ext cx="88728" cy="88744"/>
              </a:xfrm>
              <a:custGeom>
                <a:avLst/>
                <a:gdLst/>
                <a:ahLst/>
                <a:cxnLst/>
                <a:rect l="l" t="t" r="r" b="b"/>
                <a:pathLst>
                  <a:path w="5494" h="5495" extrusionOk="0">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99" name="Google Shape;4899;p70"/>
            <p:cNvGrpSpPr/>
            <p:nvPr/>
          </p:nvGrpSpPr>
          <p:grpSpPr>
            <a:xfrm>
              <a:off x="931170" y="1306653"/>
              <a:ext cx="647179" cy="474455"/>
              <a:chOff x="931170" y="1306653"/>
              <a:chExt cx="647179" cy="474455"/>
            </a:xfrm>
          </p:grpSpPr>
          <p:sp>
            <p:nvSpPr>
              <p:cNvPr id="4900" name="Google Shape;4900;p70"/>
              <p:cNvSpPr/>
              <p:nvPr/>
            </p:nvSpPr>
            <p:spPr>
              <a:xfrm>
                <a:off x="931170" y="1306653"/>
                <a:ext cx="647179" cy="474455"/>
              </a:xfrm>
              <a:custGeom>
                <a:avLst/>
                <a:gdLst/>
                <a:ahLst/>
                <a:cxnLst/>
                <a:rect l="l" t="t" r="r" b="b"/>
                <a:pathLst>
                  <a:path w="40073" h="29378" extrusionOk="0">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1" name="Google Shape;4901;p70"/>
              <p:cNvSpPr/>
              <p:nvPr/>
            </p:nvSpPr>
            <p:spPr>
              <a:xfrm>
                <a:off x="1470047" y="1560806"/>
                <a:ext cx="88760" cy="88744"/>
              </a:xfrm>
              <a:custGeom>
                <a:avLst/>
                <a:gdLst/>
                <a:ahLst/>
                <a:cxnLst/>
                <a:rect l="l" t="t" r="r" b="b"/>
                <a:pathLst>
                  <a:path w="5496" h="5495" extrusionOk="0">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02" name="Google Shape;4902;p70"/>
            <p:cNvSpPr/>
            <p:nvPr/>
          </p:nvSpPr>
          <p:spPr>
            <a:xfrm>
              <a:off x="986565" y="1362064"/>
              <a:ext cx="363666" cy="363650"/>
            </a:xfrm>
            <a:custGeom>
              <a:avLst/>
              <a:gdLst/>
              <a:ahLst/>
              <a:cxnLst/>
              <a:rect l="l" t="t" r="r" b="b"/>
              <a:pathLst>
                <a:path w="22518" h="22517" extrusionOk="0">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03" name="Google Shape;4903;p70"/>
          <p:cNvGrpSpPr/>
          <p:nvPr/>
        </p:nvGrpSpPr>
        <p:grpSpPr>
          <a:xfrm>
            <a:off x="3964037" y="1171363"/>
            <a:ext cx="634656" cy="699982"/>
            <a:chOff x="5985650" y="2860025"/>
            <a:chExt cx="1396075" cy="1539775"/>
          </a:xfrm>
        </p:grpSpPr>
        <p:sp>
          <p:nvSpPr>
            <p:cNvPr id="4904" name="Google Shape;4904;p70"/>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5" name="Google Shape;4905;p70"/>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6" name="Google Shape;4906;p70"/>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7" name="Google Shape;4907;p70"/>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8" name="Google Shape;4908;p70"/>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9" name="Google Shape;4909;p70"/>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0" name="Google Shape;4910;p70"/>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1" name="Google Shape;4911;p70"/>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2" name="Google Shape;4912;p70"/>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3" name="Google Shape;4913;p70"/>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4" name="Google Shape;4914;p70"/>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5" name="Google Shape;4915;p70"/>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6" name="Google Shape;4916;p70"/>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7" name="Google Shape;4917;p70"/>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8" name="Google Shape;4918;p70"/>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9" name="Google Shape;4919;p70"/>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0" name="Google Shape;4920;p70"/>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1" name="Google Shape;4921;p70"/>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2" name="Google Shape;4922;p70"/>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3" name="Google Shape;4923;p70"/>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4" name="Google Shape;4924;p70"/>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5" name="Google Shape;4925;p70"/>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6" name="Google Shape;4926;p70"/>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7" name="Google Shape;4927;p70"/>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8" name="Google Shape;4928;p70"/>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9" name="Google Shape;4929;p70"/>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0" name="Google Shape;4930;p70"/>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1" name="Google Shape;4931;p70"/>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2" name="Google Shape;4932;p70"/>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3" name="Google Shape;4933;p70"/>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4" name="Google Shape;4934;p70"/>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5" name="Google Shape;4935;p70"/>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6" name="Google Shape;4936;p70"/>
          <p:cNvGrpSpPr/>
          <p:nvPr/>
        </p:nvGrpSpPr>
        <p:grpSpPr>
          <a:xfrm>
            <a:off x="4719687" y="1171356"/>
            <a:ext cx="725845" cy="699975"/>
            <a:chOff x="4249973" y="1201875"/>
            <a:chExt cx="1958568" cy="1888762"/>
          </a:xfrm>
        </p:grpSpPr>
        <p:sp>
          <p:nvSpPr>
            <p:cNvPr id="4937" name="Google Shape;4937;p70"/>
            <p:cNvSpPr/>
            <p:nvPr/>
          </p:nvSpPr>
          <p:spPr>
            <a:xfrm>
              <a:off x="4468527" y="1411932"/>
              <a:ext cx="1528500" cy="1452600"/>
            </a:xfrm>
            <a:prstGeom prst="pentagon">
              <a:avLst>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38" name="Google Shape;4938;p70"/>
            <p:cNvGrpSpPr/>
            <p:nvPr/>
          </p:nvGrpSpPr>
          <p:grpSpPr>
            <a:xfrm>
              <a:off x="5853086" y="1789142"/>
              <a:ext cx="355454" cy="1048099"/>
              <a:chOff x="5576108" y="2016725"/>
              <a:chExt cx="565200" cy="1666560"/>
            </a:xfrm>
          </p:grpSpPr>
          <p:sp>
            <p:nvSpPr>
              <p:cNvPr id="4939" name="Google Shape;4939;p70"/>
              <p:cNvSpPr/>
              <p:nvPr/>
            </p:nvSpPr>
            <p:spPr>
              <a:xfrm>
                <a:off x="5576108"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940" name="Google Shape;4940;p70"/>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1" name="Google Shape;4941;p70"/>
            <p:cNvGrpSpPr/>
            <p:nvPr/>
          </p:nvGrpSpPr>
          <p:grpSpPr>
            <a:xfrm>
              <a:off x="4869455" y="2691676"/>
              <a:ext cx="1013897" cy="398961"/>
              <a:chOff x="4012057" y="3451825"/>
              <a:chExt cx="1612175" cy="634379"/>
            </a:xfrm>
          </p:grpSpPr>
          <p:sp>
            <p:nvSpPr>
              <p:cNvPr id="4942" name="Google Shape;4942;p70"/>
              <p:cNvSpPr/>
              <p:nvPr/>
            </p:nvSpPr>
            <p:spPr>
              <a:xfrm>
                <a:off x="505903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943" name="Google Shape;4943;p70"/>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4" name="Google Shape;4944;p70"/>
            <p:cNvGrpSpPr/>
            <p:nvPr/>
          </p:nvGrpSpPr>
          <p:grpSpPr>
            <a:xfrm>
              <a:off x="4276937" y="2155961"/>
              <a:ext cx="651965" cy="891358"/>
              <a:chOff x="3069908" y="2599997"/>
              <a:chExt cx="1036675" cy="1417328"/>
            </a:xfrm>
          </p:grpSpPr>
          <p:sp>
            <p:nvSpPr>
              <p:cNvPr id="4945" name="Google Shape;4945;p70"/>
              <p:cNvSpPr/>
              <p:nvPr/>
            </p:nvSpPr>
            <p:spPr>
              <a:xfrm>
                <a:off x="354138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946" name="Google Shape;4946;p70"/>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7" name="Google Shape;4947;p70"/>
            <p:cNvGrpSpPr/>
            <p:nvPr/>
          </p:nvGrpSpPr>
          <p:grpSpPr>
            <a:xfrm>
              <a:off x="5054918" y="1201875"/>
              <a:ext cx="999548" cy="602711"/>
              <a:chOff x="4306958" y="1082925"/>
              <a:chExt cx="1589359" cy="958358"/>
            </a:xfrm>
          </p:grpSpPr>
          <p:sp>
            <p:nvSpPr>
              <p:cNvPr id="4948" name="Google Shape;4948;p70"/>
              <p:cNvSpPr/>
              <p:nvPr/>
            </p:nvSpPr>
            <p:spPr>
              <a:xfrm>
                <a:off x="4306958" y="1082925"/>
                <a:ext cx="565200" cy="565500"/>
              </a:xfrm>
              <a:prstGeom prst="ellipse">
                <a:avLst/>
              </a:prstGeom>
              <a:solidFill>
                <a:srgbClr val="5F7D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949" name="Google Shape;4949;p70"/>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50" name="Google Shape;4950;p70"/>
            <p:cNvGrpSpPr/>
            <p:nvPr/>
          </p:nvGrpSpPr>
          <p:grpSpPr>
            <a:xfrm>
              <a:off x="4249973" y="1303451"/>
              <a:ext cx="799317" cy="841334"/>
              <a:chOff x="3027033" y="1244439"/>
              <a:chExt cx="1270977" cy="1337786"/>
            </a:xfrm>
          </p:grpSpPr>
          <p:sp>
            <p:nvSpPr>
              <p:cNvPr id="4951" name="Google Shape;4951;p70"/>
              <p:cNvSpPr/>
              <p:nvPr/>
            </p:nvSpPr>
            <p:spPr>
              <a:xfrm>
                <a:off x="3027033"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952" name="Google Shape;4952;p70"/>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953" name="Google Shape;4953;p70"/>
          <p:cNvGrpSpPr/>
          <p:nvPr/>
        </p:nvGrpSpPr>
        <p:grpSpPr>
          <a:xfrm>
            <a:off x="4072551" y="2058137"/>
            <a:ext cx="750769" cy="683784"/>
            <a:chOff x="4204684" y="2104422"/>
            <a:chExt cx="699822" cy="637382"/>
          </a:xfrm>
        </p:grpSpPr>
        <p:grpSp>
          <p:nvGrpSpPr>
            <p:cNvPr id="4954" name="Google Shape;4954;p70"/>
            <p:cNvGrpSpPr/>
            <p:nvPr/>
          </p:nvGrpSpPr>
          <p:grpSpPr>
            <a:xfrm>
              <a:off x="4204684" y="2430067"/>
              <a:ext cx="342957" cy="311738"/>
              <a:chOff x="4204684" y="2430067"/>
              <a:chExt cx="342957" cy="311738"/>
            </a:xfrm>
          </p:grpSpPr>
          <p:sp>
            <p:nvSpPr>
              <p:cNvPr id="4955" name="Google Shape;4955;p70"/>
              <p:cNvSpPr/>
              <p:nvPr/>
            </p:nvSpPr>
            <p:spPr>
              <a:xfrm>
                <a:off x="4235882" y="2430067"/>
                <a:ext cx="311759" cy="311738"/>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6" name="Google Shape;4956;p70"/>
              <p:cNvSpPr/>
              <p:nvPr/>
            </p:nvSpPr>
            <p:spPr>
              <a:xfrm>
                <a:off x="4204684" y="2558309"/>
                <a:ext cx="117839" cy="117794"/>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57" name="Google Shape;4957;p70"/>
            <p:cNvGrpSpPr/>
            <p:nvPr/>
          </p:nvGrpSpPr>
          <p:grpSpPr>
            <a:xfrm>
              <a:off x="4561586" y="2430067"/>
              <a:ext cx="342920" cy="311738"/>
              <a:chOff x="4561586" y="2430067"/>
              <a:chExt cx="342920" cy="311738"/>
            </a:xfrm>
          </p:grpSpPr>
          <p:sp>
            <p:nvSpPr>
              <p:cNvPr id="4958" name="Google Shape;4958;p70"/>
              <p:cNvSpPr/>
              <p:nvPr/>
            </p:nvSpPr>
            <p:spPr>
              <a:xfrm>
                <a:off x="4561586" y="2430067"/>
                <a:ext cx="311759" cy="311738"/>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9" name="Google Shape;4959;p70"/>
              <p:cNvSpPr/>
              <p:nvPr/>
            </p:nvSpPr>
            <p:spPr>
              <a:xfrm>
                <a:off x="4786741" y="2558309"/>
                <a:ext cx="117765" cy="117794"/>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0" name="Google Shape;4960;p70"/>
            <p:cNvGrpSpPr/>
            <p:nvPr/>
          </p:nvGrpSpPr>
          <p:grpSpPr>
            <a:xfrm>
              <a:off x="4561586" y="2104422"/>
              <a:ext cx="342920" cy="311738"/>
              <a:chOff x="4561586" y="2104422"/>
              <a:chExt cx="342920" cy="311738"/>
            </a:xfrm>
          </p:grpSpPr>
          <p:sp>
            <p:nvSpPr>
              <p:cNvPr id="4961" name="Google Shape;4961;p70"/>
              <p:cNvSpPr/>
              <p:nvPr/>
            </p:nvSpPr>
            <p:spPr>
              <a:xfrm>
                <a:off x="4561586" y="2104422"/>
                <a:ext cx="311722" cy="311738"/>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2" name="Google Shape;4962;p70"/>
              <p:cNvSpPr/>
              <p:nvPr/>
            </p:nvSpPr>
            <p:spPr>
              <a:xfrm>
                <a:off x="4786741" y="2170087"/>
                <a:ext cx="117765" cy="117757"/>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3" name="Google Shape;4963;p70"/>
            <p:cNvGrpSpPr/>
            <p:nvPr/>
          </p:nvGrpSpPr>
          <p:grpSpPr>
            <a:xfrm>
              <a:off x="4204684" y="2104422"/>
              <a:ext cx="342957" cy="311664"/>
              <a:chOff x="4204684" y="2104422"/>
              <a:chExt cx="342957" cy="311664"/>
            </a:xfrm>
          </p:grpSpPr>
          <p:sp>
            <p:nvSpPr>
              <p:cNvPr id="4964" name="Google Shape;4964;p70"/>
              <p:cNvSpPr/>
              <p:nvPr/>
            </p:nvSpPr>
            <p:spPr>
              <a:xfrm>
                <a:off x="4235882" y="2104422"/>
                <a:ext cx="311759" cy="311664"/>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5" name="Google Shape;4965;p70"/>
              <p:cNvSpPr/>
              <p:nvPr/>
            </p:nvSpPr>
            <p:spPr>
              <a:xfrm>
                <a:off x="4204684" y="2170087"/>
                <a:ext cx="117839" cy="117757"/>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966" name="Google Shape;4966;p70"/>
          <p:cNvGrpSpPr/>
          <p:nvPr/>
        </p:nvGrpSpPr>
        <p:grpSpPr>
          <a:xfrm>
            <a:off x="5536984" y="1171351"/>
            <a:ext cx="660591" cy="688867"/>
            <a:chOff x="5830645" y="1267368"/>
            <a:chExt cx="530340" cy="553040"/>
          </a:xfrm>
        </p:grpSpPr>
        <p:sp>
          <p:nvSpPr>
            <p:cNvPr id="4967" name="Google Shape;4967;p70"/>
            <p:cNvSpPr/>
            <p:nvPr/>
          </p:nvSpPr>
          <p:spPr>
            <a:xfrm>
              <a:off x="5994669" y="1442730"/>
              <a:ext cx="202317" cy="202342"/>
            </a:xfrm>
            <a:custGeom>
              <a:avLst/>
              <a:gdLst/>
              <a:ahLst/>
              <a:cxnLst/>
              <a:rect l="l" t="t" r="r" b="b"/>
              <a:pathLst>
                <a:path w="7941" h="7942" extrusionOk="0">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68" name="Google Shape;4968;p70"/>
            <p:cNvGrpSpPr/>
            <p:nvPr/>
          </p:nvGrpSpPr>
          <p:grpSpPr>
            <a:xfrm>
              <a:off x="5830645" y="1267368"/>
              <a:ext cx="259743" cy="269909"/>
              <a:chOff x="5830645" y="1267368"/>
              <a:chExt cx="259743" cy="269909"/>
            </a:xfrm>
          </p:grpSpPr>
          <p:sp>
            <p:nvSpPr>
              <p:cNvPr id="4969" name="Google Shape;4969;p70"/>
              <p:cNvSpPr/>
              <p:nvPr/>
            </p:nvSpPr>
            <p:spPr>
              <a:xfrm>
                <a:off x="5830645" y="1304897"/>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0" name="Google Shape;4970;p70"/>
              <p:cNvSpPr/>
              <p:nvPr/>
            </p:nvSpPr>
            <p:spPr>
              <a:xfrm>
                <a:off x="5922950" y="1267368"/>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1" name="Google Shape;4971;p70"/>
            <p:cNvGrpSpPr/>
            <p:nvPr/>
          </p:nvGrpSpPr>
          <p:grpSpPr>
            <a:xfrm>
              <a:off x="6101293" y="1267368"/>
              <a:ext cx="259692" cy="269909"/>
              <a:chOff x="6101293" y="1267368"/>
              <a:chExt cx="259692" cy="269909"/>
            </a:xfrm>
          </p:grpSpPr>
          <p:sp>
            <p:nvSpPr>
              <p:cNvPr id="4972" name="Google Shape;4972;p70"/>
              <p:cNvSpPr/>
              <p:nvPr/>
            </p:nvSpPr>
            <p:spPr>
              <a:xfrm>
                <a:off x="6101293" y="1304897"/>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3" name="Google Shape;4973;p70"/>
              <p:cNvSpPr/>
              <p:nvPr/>
            </p:nvSpPr>
            <p:spPr>
              <a:xfrm>
                <a:off x="6193623" y="1267368"/>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4" name="Google Shape;4974;p70"/>
            <p:cNvGrpSpPr/>
            <p:nvPr/>
          </p:nvGrpSpPr>
          <p:grpSpPr>
            <a:xfrm>
              <a:off x="5830645" y="1550500"/>
              <a:ext cx="259692" cy="269909"/>
              <a:chOff x="5830645" y="1550500"/>
              <a:chExt cx="259692" cy="269909"/>
            </a:xfrm>
          </p:grpSpPr>
          <p:sp>
            <p:nvSpPr>
              <p:cNvPr id="4975" name="Google Shape;4975;p70"/>
              <p:cNvSpPr/>
              <p:nvPr/>
            </p:nvSpPr>
            <p:spPr>
              <a:xfrm>
                <a:off x="5830645" y="1550500"/>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6" name="Google Shape;4976;p70"/>
              <p:cNvSpPr/>
              <p:nvPr/>
            </p:nvSpPr>
            <p:spPr>
              <a:xfrm>
                <a:off x="5922950" y="1745352"/>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7" name="Google Shape;4977;p70"/>
            <p:cNvGrpSpPr/>
            <p:nvPr/>
          </p:nvGrpSpPr>
          <p:grpSpPr>
            <a:xfrm>
              <a:off x="6101293" y="1550500"/>
              <a:ext cx="259692" cy="269909"/>
              <a:chOff x="6101293" y="1550500"/>
              <a:chExt cx="259692" cy="269909"/>
            </a:xfrm>
          </p:grpSpPr>
          <p:sp>
            <p:nvSpPr>
              <p:cNvPr id="4978" name="Google Shape;4978;p70"/>
              <p:cNvSpPr/>
              <p:nvPr/>
            </p:nvSpPr>
            <p:spPr>
              <a:xfrm>
                <a:off x="6101293" y="1550500"/>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9" name="Google Shape;4979;p70"/>
              <p:cNvSpPr/>
              <p:nvPr/>
            </p:nvSpPr>
            <p:spPr>
              <a:xfrm>
                <a:off x="6193623" y="1745352"/>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980" name="Google Shape;4980;p70"/>
          <p:cNvGrpSpPr/>
          <p:nvPr/>
        </p:nvGrpSpPr>
        <p:grpSpPr>
          <a:xfrm>
            <a:off x="739138" y="2061810"/>
            <a:ext cx="697154" cy="679574"/>
            <a:chOff x="2679875" y="2361475"/>
            <a:chExt cx="780425" cy="760575"/>
          </a:xfrm>
        </p:grpSpPr>
        <p:sp>
          <p:nvSpPr>
            <p:cNvPr id="4981" name="Google Shape;4981;p70"/>
            <p:cNvSpPr/>
            <p:nvPr/>
          </p:nvSpPr>
          <p:spPr>
            <a:xfrm>
              <a:off x="2812050" y="236147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2" name="Google Shape;4982;p70"/>
            <p:cNvSpPr/>
            <p:nvPr/>
          </p:nvSpPr>
          <p:spPr>
            <a:xfrm>
              <a:off x="3082750"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3" name="Google Shape;4983;p70"/>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4" name="Google Shape;4984;p70"/>
            <p:cNvSpPr/>
            <p:nvPr/>
          </p:nvSpPr>
          <p:spPr>
            <a:xfrm>
              <a:off x="2679875" y="2645625"/>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5" name="Google Shape;4985;p70"/>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6" name="Google Shape;4986;p70"/>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7" name="Google Shape;4987;p70"/>
          <p:cNvGrpSpPr/>
          <p:nvPr/>
        </p:nvGrpSpPr>
        <p:grpSpPr>
          <a:xfrm>
            <a:off x="3138297" y="1171402"/>
            <a:ext cx="735829" cy="684547"/>
            <a:chOff x="3351965" y="1148808"/>
            <a:chExt cx="750770" cy="698375"/>
          </a:xfrm>
        </p:grpSpPr>
        <p:grpSp>
          <p:nvGrpSpPr>
            <p:cNvPr id="4988" name="Google Shape;4988;p70"/>
            <p:cNvGrpSpPr/>
            <p:nvPr/>
          </p:nvGrpSpPr>
          <p:grpSpPr>
            <a:xfrm>
              <a:off x="3586796" y="1148808"/>
              <a:ext cx="294857" cy="286830"/>
              <a:chOff x="3750225" y="1774000"/>
              <a:chExt cx="149575" cy="145525"/>
            </a:xfrm>
          </p:grpSpPr>
          <p:sp>
            <p:nvSpPr>
              <p:cNvPr id="4989" name="Google Shape;4989;p70"/>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0" name="Google Shape;4990;p70"/>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1" name="Google Shape;4991;p70"/>
            <p:cNvGrpSpPr/>
            <p:nvPr/>
          </p:nvGrpSpPr>
          <p:grpSpPr>
            <a:xfrm>
              <a:off x="3779245" y="1375768"/>
              <a:ext cx="323490" cy="286978"/>
              <a:chOff x="3847850" y="1889150"/>
              <a:chExt cx="164100" cy="145600"/>
            </a:xfrm>
          </p:grpSpPr>
          <p:sp>
            <p:nvSpPr>
              <p:cNvPr id="4992" name="Google Shape;4992;p70"/>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3" name="Google Shape;4993;p70"/>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4" name="Google Shape;4994;p70"/>
            <p:cNvGrpSpPr/>
            <p:nvPr/>
          </p:nvGrpSpPr>
          <p:grpSpPr>
            <a:xfrm>
              <a:off x="3351965" y="1330435"/>
              <a:ext cx="295449" cy="285401"/>
              <a:chOff x="3631100" y="1866150"/>
              <a:chExt cx="149875" cy="144800"/>
            </a:xfrm>
          </p:grpSpPr>
          <p:sp>
            <p:nvSpPr>
              <p:cNvPr id="4995" name="Google Shape;4995;p70"/>
              <p:cNvSpPr/>
              <p:nvPr/>
            </p:nvSpPr>
            <p:spPr>
              <a:xfrm>
                <a:off x="3631100" y="1866150"/>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6" name="Google Shape;4996;p70"/>
              <p:cNvSpPr/>
              <p:nvPr/>
            </p:nvSpPr>
            <p:spPr>
              <a:xfrm>
                <a:off x="3654725" y="1907806"/>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7" name="Google Shape;4997;p70"/>
            <p:cNvGrpSpPr/>
            <p:nvPr/>
          </p:nvGrpSpPr>
          <p:grpSpPr>
            <a:xfrm>
              <a:off x="3548208" y="1560352"/>
              <a:ext cx="294808" cy="286830"/>
              <a:chOff x="3730650" y="1982800"/>
              <a:chExt cx="149550" cy="145525"/>
            </a:xfrm>
          </p:grpSpPr>
          <p:sp>
            <p:nvSpPr>
              <p:cNvPr id="4998" name="Google Shape;4998;p70"/>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9" name="Google Shape;4999;p70"/>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00" name="Google Shape;5000;p70"/>
          <p:cNvGrpSpPr/>
          <p:nvPr/>
        </p:nvGrpSpPr>
        <p:grpSpPr>
          <a:xfrm>
            <a:off x="7639949" y="1171356"/>
            <a:ext cx="804565" cy="677795"/>
            <a:chOff x="7636443" y="1204988"/>
            <a:chExt cx="804565" cy="677795"/>
          </a:xfrm>
        </p:grpSpPr>
        <p:grpSp>
          <p:nvGrpSpPr>
            <p:cNvPr id="5001" name="Google Shape;5001;p70"/>
            <p:cNvGrpSpPr/>
            <p:nvPr/>
          </p:nvGrpSpPr>
          <p:grpSpPr>
            <a:xfrm>
              <a:off x="7636443" y="1509705"/>
              <a:ext cx="804565" cy="373078"/>
              <a:chOff x="7636443" y="1509705"/>
              <a:chExt cx="804565" cy="373078"/>
            </a:xfrm>
          </p:grpSpPr>
          <p:sp>
            <p:nvSpPr>
              <p:cNvPr id="5002" name="Google Shape;5002;p70"/>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3" name="Google Shape;5003;p70"/>
              <p:cNvSpPr/>
              <p:nvPr/>
            </p:nvSpPr>
            <p:spPr>
              <a:xfrm>
                <a:off x="8398251" y="1667375"/>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04" name="Google Shape;5004;p70"/>
            <p:cNvGrpSpPr/>
            <p:nvPr/>
          </p:nvGrpSpPr>
          <p:grpSpPr>
            <a:xfrm>
              <a:off x="7636443" y="1408133"/>
              <a:ext cx="804565" cy="373078"/>
              <a:chOff x="7636443" y="1408133"/>
              <a:chExt cx="804565" cy="373078"/>
            </a:xfrm>
          </p:grpSpPr>
          <p:sp>
            <p:nvSpPr>
              <p:cNvPr id="5005" name="Google Shape;5005;p70"/>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6" name="Google Shape;5006;p70"/>
              <p:cNvSpPr/>
              <p:nvPr/>
            </p:nvSpPr>
            <p:spPr>
              <a:xfrm>
                <a:off x="8398251" y="1565802"/>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07" name="Google Shape;5007;p70"/>
            <p:cNvGrpSpPr/>
            <p:nvPr/>
          </p:nvGrpSpPr>
          <p:grpSpPr>
            <a:xfrm>
              <a:off x="7636443" y="1306560"/>
              <a:ext cx="804565" cy="373078"/>
              <a:chOff x="7636443" y="1306560"/>
              <a:chExt cx="804565" cy="373078"/>
            </a:xfrm>
          </p:grpSpPr>
          <p:sp>
            <p:nvSpPr>
              <p:cNvPr id="5008" name="Google Shape;5008;p70"/>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9" name="Google Shape;5009;p70"/>
              <p:cNvSpPr/>
              <p:nvPr/>
            </p:nvSpPr>
            <p:spPr>
              <a:xfrm>
                <a:off x="8398251" y="1464230"/>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0" name="Google Shape;5010;p70"/>
            <p:cNvGrpSpPr/>
            <p:nvPr/>
          </p:nvGrpSpPr>
          <p:grpSpPr>
            <a:xfrm>
              <a:off x="7636443" y="1204988"/>
              <a:ext cx="804565" cy="373078"/>
              <a:chOff x="7636443" y="1204988"/>
              <a:chExt cx="804565" cy="373078"/>
            </a:xfrm>
          </p:grpSpPr>
          <p:sp>
            <p:nvSpPr>
              <p:cNvPr id="5011" name="Google Shape;5011;p70"/>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2" name="Google Shape;5012;p70"/>
              <p:cNvSpPr/>
              <p:nvPr/>
            </p:nvSpPr>
            <p:spPr>
              <a:xfrm>
                <a:off x="8398251" y="1362658"/>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13" name="Google Shape;5013;p70"/>
          <p:cNvGrpSpPr/>
          <p:nvPr/>
        </p:nvGrpSpPr>
        <p:grpSpPr>
          <a:xfrm>
            <a:off x="4978796" y="2078771"/>
            <a:ext cx="661339" cy="661188"/>
            <a:chOff x="3990000" y="975400"/>
            <a:chExt cx="3934200" cy="3933300"/>
          </a:xfrm>
        </p:grpSpPr>
        <p:sp>
          <p:nvSpPr>
            <p:cNvPr id="5014" name="Google Shape;5014;p70"/>
            <p:cNvSpPr/>
            <p:nvPr/>
          </p:nvSpPr>
          <p:spPr>
            <a:xfrm>
              <a:off x="3990000" y="975400"/>
              <a:ext cx="3934200" cy="39333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5" name="Google Shape;5015;p70"/>
            <p:cNvSpPr/>
            <p:nvPr/>
          </p:nvSpPr>
          <p:spPr>
            <a:xfrm>
              <a:off x="4346550" y="1331800"/>
              <a:ext cx="3221100" cy="32205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6" name="Google Shape;5016;p70"/>
            <p:cNvSpPr/>
            <p:nvPr/>
          </p:nvSpPr>
          <p:spPr>
            <a:xfrm>
              <a:off x="4786800" y="1771750"/>
              <a:ext cx="2340600" cy="2340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7" name="Google Shape;5017;p70"/>
            <p:cNvSpPr/>
            <p:nvPr/>
          </p:nvSpPr>
          <p:spPr>
            <a:xfrm>
              <a:off x="5218650" y="2203450"/>
              <a:ext cx="1476900" cy="14772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8" name="Google Shape;5018;p70"/>
          <p:cNvGrpSpPr/>
          <p:nvPr/>
        </p:nvGrpSpPr>
        <p:grpSpPr>
          <a:xfrm>
            <a:off x="6622444" y="2057409"/>
            <a:ext cx="868881" cy="684241"/>
            <a:chOff x="6598259" y="2078634"/>
            <a:chExt cx="868881" cy="684241"/>
          </a:xfrm>
        </p:grpSpPr>
        <p:sp>
          <p:nvSpPr>
            <p:cNvPr id="5019" name="Google Shape;5019;p70"/>
            <p:cNvSpPr/>
            <p:nvPr/>
          </p:nvSpPr>
          <p:spPr>
            <a:xfrm>
              <a:off x="7165957" y="2159753"/>
              <a:ext cx="286185" cy="107120"/>
            </a:xfrm>
            <a:custGeom>
              <a:avLst/>
              <a:gdLst/>
              <a:ahLst/>
              <a:cxnLst/>
              <a:rect l="l" t="t" r="r" b="b"/>
              <a:pathLst>
                <a:path w="48506" h="18156" extrusionOk="0">
                  <a:moveTo>
                    <a:pt x="1" y="1"/>
                  </a:moveTo>
                  <a:lnTo>
                    <a:pt x="1" y="18156"/>
                  </a:lnTo>
                  <a:lnTo>
                    <a:pt x="48506" y="18156"/>
                  </a:lnTo>
                  <a:lnTo>
                    <a:pt x="48506" y="1"/>
                  </a:ln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0" name="Google Shape;5020;p70"/>
            <p:cNvSpPr/>
            <p:nvPr/>
          </p:nvSpPr>
          <p:spPr>
            <a:xfrm>
              <a:off x="7085764" y="2536793"/>
              <a:ext cx="349475" cy="107120"/>
            </a:xfrm>
            <a:custGeom>
              <a:avLst/>
              <a:gdLst/>
              <a:ahLst/>
              <a:cxnLst/>
              <a:rect l="l" t="t" r="r" b="b"/>
              <a:pathLst>
                <a:path w="59233" h="18156" extrusionOk="0">
                  <a:moveTo>
                    <a:pt x="1" y="1"/>
                  </a:moveTo>
                  <a:lnTo>
                    <a:pt x="1" y="18156"/>
                  </a:lnTo>
                  <a:lnTo>
                    <a:pt x="59233" y="18156"/>
                  </a:lnTo>
                  <a:lnTo>
                    <a:pt x="59233" y="1"/>
                  </a:ln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1" name="Google Shape;5021;p70"/>
            <p:cNvSpPr/>
            <p:nvPr/>
          </p:nvSpPr>
          <p:spPr>
            <a:xfrm>
              <a:off x="6598259" y="2195183"/>
              <a:ext cx="271241" cy="107120"/>
            </a:xfrm>
            <a:custGeom>
              <a:avLst/>
              <a:gdLst/>
              <a:ahLst/>
              <a:cxnLst/>
              <a:rect l="l" t="t" r="r" b="b"/>
              <a:pathLst>
                <a:path w="45973" h="18156" extrusionOk="0">
                  <a:moveTo>
                    <a:pt x="1" y="0"/>
                  </a:moveTo>
                  <a:lnTo>
                    <a:pt x="1" y="18156"/>
                  </a:lnTo>
                  <a:lnTo>
                    <a:pt x="45972" y="18156"/>
                  </a:lnTo>
                  <a:lnTo>
                    <a:pt x="45972" y="0"/>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2" name="Google Shape;5022;p70"/>
            <p:cNvSpPr/>
            <p:nvPr/>
          </p:nvSpPr>
          <p:spPr>
            <a:xfrm>
              <a:off x="6604064" y="2370778"/>
              <a:ext cx="358696" cy="107126"/>
            </a:xfrm>
            <a:custGeom>
              <a:avLst/>
              <a:gdLst/>
              <a:ahLst/>
              <a:cxnLst/>
              <a:rect l="l" t="t" r="r" b="b"/>
              <a:pathLst>
                <a:path w="60796" h="18157" extrusionOk="0">
                  <a:moveTo>
                    <a:pt x="0" y="1"/>
                  </a:moveTo>
                  <a:lnTo>
                    <a:pt x="0" y="18156"/>
                  </a:lnTo>
                  <a:lnTo>
                    <a:pt x="60796" y="18156"/>
                  </a:lnTo>
                  <a:lnTo>
                    <a:pt x="60796" y="1"/>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3" name="Google Shape;5023;p70"/>
            <p:cNvSpPr/>
            <p:nvPr/>
          </p:nvSpPr>
          <p:spPr>
            <a:xfrm>
              <a:off x="6645158" y="2545743"/>
              <a:ext cx="358696" cy="109044"/>
            </a:xfrm>
            <a:custGeom>
              <a:avLst/>
              <a:gdLst/>
              <a:ahLst/>
              <a:cxnLst/>
              <a:rect l="l" t="t" r="r" b="b"/>
              <a:pathLst>
                <a:path w="60796" h="18482" extrusionOk="0">
                  <a:moveTo>
                    <a:pt x="1" y="0"/>
                  </a:moveTo>
                  <a:lnTo>
                    <a:pt x="1" y="18482"/>
                  </a:lnTo>
                  <a:lnTo>
                    <a:pt x="60796" y="18482"/>
                  </a:lnTo>
                  <a:lnTo>
                    <a:pt x="60796" y="0"/>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4" name="Google Shape;5024;p70"/>
            <p:cNvSpPr/>
            <p:nvPr/>
          </p:nvSpPr>
          <p:spPr>
            <a:xfrm>
              <a:off x="7155838" y="2352960"/>
              <a:ext cx="311302" cy="107120"/>
            </a:xfrm>
            <a:custGeom>
              <a:avLst/>
              <a:gdLst/>
              <a:ahLst/>
              <a:cxnLst/>
              <a:rect l="l" t="t" r="r" b="b"/>
              <a:pathLst>
                <a:path w="52763" h="18156" extrusionOk="0">
                  <a:moveTo>
                    <a:pt x="0" y="0"/>
                  </a:moveTo>
                  <a:lnTo>
                    <a:pt x="0" y="18155"/>
                  </a:lnTo>
                  <a:lnTo>
                    <a:pt x="52763" y="18155"/>
                  </a:lnTo>
                  <a:lnTo>
                    <a:pt x="52763" y="0"/>
                  </a:ln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25" name="Google Shape;5025;p70"/>
            <p:cNvGrpSpPr/>
            <p:nvPr/>
          </p:nvGrpSpPr>
          <p:grpSpPr>
            <a:xfrm>
              <a:off x="6808175" y="2078634"/>
              <a:ext cx="452229" cy="684241"/>
              <a:chOff x="6808175" y="2078634"/>
              <a:chExt cx="452229" cy="684241"/>
            </a:xfrm>
          </p:grpSpPr>
          <p:sp>
            <p:nvSpPr>
              <p:cNvPr id="5026" name="Google Shape;5026;p70"/>
              <p:cNvSpPr/>
              <p:nvPr/>
            </p:nvSpPr>
            <p:spPr>
              <a:xfrm>
                <a:off x="7165957" y="2159753"/>
                <a:ext cx="94447" cy="107120"/>
              </a:xfrm>
              <a:custGeom>
                <a:avLst/>
                <a:gdLst/>
                <a:ahLst/>
                <a:cxnLst/>
                <a:rect l="l" t="t" r="r" b="b"/>
                <a:pathLst>
                  <a:path w="16008" h="18156" extrusionOk="0">
                    <a:moveTo>
                      <a:pt x="1" y="1"/>
                    </a:moveTo>
                    <a:lnTo>
                      <a:pt x="1" y="18156"/>
                    </a:lnTo>
                    <a:lnTo>
                      <a:pt x="16007" y="18156"/>
                    </a:lnTo>
                    <a:cubicBezTo>
                      <a:pt x="15291" y="11568"/>
                      <a:pt x="12904" y="5350"/>
                      <a:pt x="90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7" name="Google Shape;5027;p70"/>
              <p:cNvSpPr/>
              <p:nvPr/>
            </p:nvSpPr>
            <p:spPr>
              <a:xfrm>
                <a:off x="7085764" y="2536793"/>
                <a:ext cx="61100" cy="107120"/>
              </a:xfrm>
              <a:custGeom>
                <a:avLst/>
                <a:gdLst/>
                <a:ahLst/>
                <a:cxnLst/>
                <a:rect l="l" t="t" r="r" b="b"/>
                <a:pathLst>
                  <a:path w="10356" h="18156" extrusionOk="0">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8" name="Google Shape;5028;p70"/>
              <p:cNvSpPr/>
              <p:nvPr/>
            </p:nvSpPr>
            <p:spPr>
              <a:xfrm>
                <a:off x="6808175" y="2195183"/>
                <a:ext cx="61325" cy="107120"/>
              </a:xfrm>
              <a:custGeom>
                <a:avLst/>
                <a:gdLst/>
                <a:ahLst/>
                <a:cxnLst/>
                <a:rect l="l" t="t" r="r" b="b"/>
                <a:pathLst>
                  <a:path w="10394" h="18156" extrusionOk="0">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9" name="Google Shape;5029;p70"/>
              <p:cNvSpPr/>
              <p:nvPr/>
            </p:nvSpPr>
            <p:spPr>
              <a:xfrm>
                <a:off x="6820441" y="2370778"/>
                <a:ext cx="142320" cy="107126"/>
              </a:xfrm>
              <a:custGeom>
                <a:avLst/>
                <a:gdLst/>
                <a:ahLst/>
                <a:cxnLst/>
                <a:rect l="l" t="t" r="r" b="b"/>
                <a:pathLst>
                  <a:path w="24122" h="18157" extrusionOk="0">
                    <a:moveTo>
                      <a:pt x="0" y="1"/>
                    </a:moveTo>
                    <a:cubicBezTo>
                      <a:pt x="1532" y="5312"/>
                      <a:pt x="4200" y="11690"/>
                      <a:pt x="8823" y="18156"/>
                    </a:cubicBezTo>
                    <a:lnTo>
                      <a:pt x="24122" y="18156"/>
                    </a:lnTo>
                    <a:lnTo>
                      <a:pt x="24122"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0" name="Google Shape;5030;p70"/>
              <p:cNvSpPr/>
              <p:nvPr/>
            </p:nvSpPr>
            <p:spPr>
              <a:xfrm>
                <a:off x="6929774" y="2545743"/>
                <a:ext cx="74092" cy="109044"/>
              </a:xfrm>
              <a:custGeom>
                <a:avLst/>
                <a:gdLst/>
                <a:ahLst/>
                <a:cxnLst/>
                <a:rect l="l" t="t" r="r" b="b"/>
                <a:pathLst>
                  <a:path w="12558" h="18482" extrusionOk="0">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1" name="Google Shape;5031;p70"/>
              <p:cNvSpPr/>
              <p:nvPr/>
            </p:nvSpPr>
            <p:spPr>
              <a:xfrm>
                <a:off x="7155838" y="2352960"/>
                <a:ext cx="98377" cy="107120"/>
              </a:xfrm>
              <a:custGeom>
                <a:avLst/>
                <a:gdLst/>
                <a:ahLst/>
                <a:cxnLst/>
                <a:rect l="l" t="t" r="r" b="b"/>
                <a:pathLst>
                  <a:path w="16674" h="18156" extrusionOk="0">
                    <a:moveTo>
                      <a:pt x="0" y="0"/>
                    </a:moveTo>
                    <a:lnTo>
                      <a:pt x="0" y="18155"/>
                    </a:lnTo>
                    <a:lnTo>
                      <a:pt x="9101" y="18155"/>
                    </a:lnTo>
                    <a:cubicBezTo>
                      <a:pt x="13299" y="11475"/>
                      <a:pt x="15509" y="5056"/>
                      <a:pt x="1667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32" name="Google Shape;5032;p70"/>
              <p:cNvGrpSpPr/>
              <p:nvPr/>
            </p:nvGrpSpPr>
            <p:grpSpPr>
              <a:xfrm>
                <a:off x="6821586" y="2078634"/>
                <a:ext cx="426871" cy="684241"/>
                <a:chOff x="6821586" y="2078634"/>
                <a:chExt cx="426871" cy="684241"/>
              </a:xfrm>
            </p:grpSpPr>
            <p:grpSp>
              <p:nvGrpSpPr>
                <p:cNvPr id="5033" name="Google Shape;5033;p70"/>
                <p:cNvGrpSpPr/>
                <p:nvPr/>
              </p:nvGrpSpPr>
              <p:grpSpPr>
                <a:xfrm>
                  <a:off x="6821586" y="2078634"/>
                  <a:ext cx="426871" cy="684241"/>
                  <a:chOff x="6821586" y="2078634"/>
                  <a:chExt cx="426871" cy="684241"/>
                </a:xfrm>
              </p:grpSpPr>
              <p:sp>
                <p:nvSpPr>
                  <p:cNvPr id="5034" name="Google Shape;5034;p70"/>
                  <p:cNvSpPr/>
                  <p:nvPr/>
                </p:nvSpPr>
                <p:spPr>
                  <a:xfrm>
                    <a:off x="6990036" y="2693797"/>
                    <a:ext cx="89963" cy="69077"/>
                  </a:xfrm>
                  <a:custGeom>
                    <a:avLst/>
                    <a:gdLst/>
                    <a:ahLst/>
                    <a:cxnLst/>
                    <a:rect l="l" t="t" r="r" b="b"/>
                    <a:pathLst>
                      <a:path w="15248" h="11708" extrusionOk="0">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5" name="Google Shape;5035;p70"/>
                  <p:cNvSpPr/>
                  <p:nvPr/>
                </p:nvSpPr>
                <p:spPr>
                  <a:xfrm>
                    <a:off x="6968649" y="2671926"/>
                    <a:ext cx="132738" cy="72712"/>
                  </a:xfrm>
                  <a:custGeom>
                    <a:avLst/>
                    <a:gdLst/>
                    <a:ahLst/>
                    <a:cxnLst/>
                    <a:rect l="l" t="t" r="r" b="b"/>
                    <a:pathLst>
                      <a:path w="22498" h="12324" extrusionOk="0">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6" name="Google Shape;5036;p70"/>
                  <p:cNvSpPr/>
                  <p:nvPr/>
                </p:nvSpPr>
                <p:spPr>
                  <a:xfrm>
                    <a:off x="6968649" y="2679891"/>
                    <a:ext cx="132738" cy="64747"/>
                  </a:xfrm>
                  <a:custGeom>
                    <a:avLst/>
                    <a:gdLst/>
                    <a:ahLst/>
                    <a:cxnLst/>
                    <a:rect l="l" t="t" r="r" b="b"/>
                    <a:pathLst>
                      <a:path w="22498" h="10974" extrusionOk="0">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7" name="Google Shape;5037;p70"/>
                  <p:cNvSpPr/>
                  <p:nvPr/>
                </p:nvSpPr>
                <p:spPr>
                  <a:xfrm>
                    <a:off x="6969091" y="2693467"/>
                    <a:ext cx="131729" cy="11765"/>
                  </a:xfrm>
                  <a:custGeom>
                    <a:avLst/>
                    <a:gdLst/>
                    <a:ahLst/>
                    <a:cxnLst/>
                    <a:rect l="l" t="t" r="r" b="b"/>
                    <a:pathLst>
                      <a:path w="22327" h="1994" extrusionOk="0">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8" name="Google Shape;5038;p70"/>
                  <p:cNvSpPr/>
                  <p:nvPr/>
                </p:nvSpPr>
                <p:spPr>
                  <a:xfrm>
                    <a:off x="6821586" y="2078634"/>
                    <a:ext cx="426871" cy="544694"/>
                  </a:xfrm>
                  <a:custGeom>
                    <a:avLst/>
                    <a:gdLst/>
                    <a:ahLst/>
                    <a:cxnLst/>
                    <a:rect l="l" t="t" r="r" b="b"/>
                    <a:pathLst>
                      <a:path w="72351" h="92321" extrusionOk="0">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9" name="Google Shape;5039;p70"/>
                  <p:cNvSpPr/>
                  <p:nvPr/>
                </p:nvSpPr>
                <p:spPr>
                  <a:xfrm>
                    <a:off x="6984514" y="2448953"/>
                    <a:ext cx="101008" cy="164409"/>
                  </a:xfrm>
                  <a:custGeom>
                    <a:avLst/>
                    <a:gdLst/>
                    <a:ahLst/>
                    <a:cxnLst/>
                    <a:rect l="l" t="t" r="r" b="b"/>
                    <a:pathLst>
                      <a:path w="17120" h="27866" extrusionOk="0">
                        <a:moveTo>
                          <a:pt x="1" y="0"/>
                        </a:moveTo>
                        <a:lnTo>
                          <a:pt x="4920" y="27866"/>
                        </a:lnTo>
                        <a:lnTo>
                          <a:pt x="12200" y="27866"/>
                        </a:lnTo>
                        <a:lnTo>
                          <a:pt x="17120" y="0"/>
                        </a:lnTo>
                        <a:close/>
                      </a:path>
                    </a:pathLst>
                  </a:custGeom>
                  <a:solidFill>
                    <a:srgbClr val="ED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0" name="Google Shape;5040;p70"/>
                  <p:cNvSpPr/>
                  <p:nvPr/>
                </p:nvSpPr>
                <p:spPr>
                  <a:xfrm>
                    <a:off x="6984514" y="2448953"/>
                    <a:ext cx="101008" cy="140963"/>
                  </a:xfrm>
                  <a:custGeom>
                    <a:avLst/>
                    <a:gdLst/>
                    <a:ahLst/>
                    <a:cxnLst/>
                    <a:rect l="l" t="t" r="r" b="b"/>
                    <a:pathLst>
                      <a:path w="17120" h="23892" extrusionOk="0">
                        <a:moveTo>
                          <a:pt x="1" y="0"/>
                        </a:moveTo>
                        <a:lnTo>
                          <a:pt x="4218" y="23891"/>
                        </a:lnTo>
                        <a:lnTo>
                          <a:pt x="12902" y="23891"/>
                        </a:lnTo>
                        <a:lnTo>
                          <a:pt x="1712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1" name="Google Shape;5041;p70"/>
                  <p:cNvSpPr/>
                  <p:nvPr/>
                </p:nvSpPr>
                <p:spPr>
                  <a:xfrm>
                    <a:off x="7012451" y="2607162"/>
                    <a:ext cx="45141" cy="6201"/>
                  </a:xfrm>
                  <a:custGeom>
                    <a:avLst/>
                    <a:gdLst/>
                    <a:ahLst/>
                    <a:cxnLst/>
                    <a:rect l="l" t="t" r="r" b="b"/>
                    <a:pathLst>
                      <a:path w="7651" h="1051" extrusionOk="0">
                        <a:moveTo>
                          <a:pt x="0" y="1"/>
                        </a:moveTo>
                        <a:lnTo>
                          <a:pt x="185" y="1051"/>
                        </a:lnTo>
                        <a:lnTo>
                          <a:pt x="7465" y="1051"/>
                        </a:lnTo>
                        <a:lnTo>
                          <a:pt x="76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2" name="Google Shape;5042;p70"/>
                  <p:cNvSpPr/>
                  <p:nvPr/>
                </p:nvSpPr>
                <p:spPr>
                  <a:xfrm>
                    <a:off x="6968649" y="2664244"/>
                    <a:ext cx="132738" cy="25199"/>
                  </a:xfrm>
                  <a:custGeom>
                    <a:avLst/>
                    <a:gdLst/>
                    <a:ahLst/>
                    <a:cxnLst/>
                    <a:rect l="l" t="t" r="r" b="b"/>
                    <a:pathLst>
                      <a:path w="22498" h="4271" extrusionOk="0">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3" name="Google Shape;5043;p70"/>
                  <p:cNvSpPr/>
                  <p:nvPr/>
                </p:nvSpPr>
                <p:spPr>
                  <a:xfrm>
                    <a:off x="6968649" y="2667389"/>
                    <a:ext cx="132738" cy="11776"/>
                  </a:xfrm>
                  <a:custGeom>
                    <a:avLst/>
                    <a:gdLst/>
                    <a:ahLst/>
                    <a:cxnLst/>
                    <a:rect l="l" t="t" r="r" b="b"/>
                    <a:pathLst>
                      <a:path w="22498" h="1996" extrusionOk="0">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4" name="Google Shape;5044;p70"/>
                  <p:cNvSpPr/>
                  <p:nvPr/>
                </p:nvSpPr>
                <p:spPr>
                  <a:xfrm>
                    <a:off x="6963510" y="2683549"/>
                    <a:ext cx="143022" cy="11776"/>
                  </a:xfrm>
                  <a:custGeom>
                    <a:avLst/>
                    <a:gdLst/>
                    <a:ahLst/>
                    <a:cxnLst/>
                    <a:rect l="l" t="t" r="r" b="b"/>
                    <a:pathLst>
                      <a:path w="24241" h="1996" extrusionOk="0">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5" name="Google Shape;5045;p70"/>
                  <p:cNvSpPr/>
                  <p:nvPr/>
                </p:nvSpPr>
                <p:spPr>
                  <a:xfrm>
                    <a:off x="6968649" y="2642639"/>
                    <a:ext cx="132738" cy="25199"/>
                  </a:xfrm>
                  <a:custGeom>
                    <a:avLst/>
                    <a:gdLst/>
                    <a:ahLst/>
                    <a:cxnLst/>
                    <a:rect l="l" t="t" r="r" b="b"/>
                    <a:pathLst>
                      <a:path w="22498" h="4271" extrusionOk="0">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6" name="Google Shape;5046;p70"/>
                  <p:cNvSpPr/>
                  <p:nvPr/>
                </p:nvSpPr>
                <p:spPr>
                  <a:xfrm>
                    <a:off x="6968649" y="2643990"/>
                    <a:ext cx="132738" cy="11776"/>
                  </a:xfrm>
                  <a:custGeom>
                    <a:avLst/>
                    <a:gdLst/>
                    <a:ahLst/>
                    <a:cxnLst/>
                    <a:rect l="l" t="t" r="r" b="b"/>
                    <a:pathLst>
                      <a:path w="22498" h="1996" extrusionOk="0">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7" name="Google Shape;5047;p70"/>
                  <p:cNvSpPr/>
                  <p:nvPr/>
                </p:nvSpPr>
                <p:spPr>
                  <a:xfrm>
                    <a:off x="6963510" y="2660156"/>
                    <a:ext cx="143022" cy="11776"/>
                  </a:xfrm>
                  <a:custGeom>
                    <a:avLst/>
                    <a:gdLst/>
                    <a:ahLst/>
                    <a:cxnLst/>
                    <a:rect l="l" t="t" r="r" b="b"/>
                    <a:pathLst>
                      <a:path w="24241" h="1996" extrusionOk="0">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8" name="Google Shape;5048;p70"/>
                  <p:cNvSpPr/>
                  <p:nvPr/>
                </p:nvSpPr>
                <p:spPr>
                  <a:xfrm>
                    <a:off x="6968649" y="2617451"/>
                    <a:ext cx="132738" cy="25193"/>
                  </a:xfrm>
                  <a:custGeom>
                    <a:avLst/>
                    <a:gdLst/>
                    <a:ahLst/>
                    <a:cxnLst/>
                    <a:rect l="l" t="t" r="r" b="b"/>
                    <a:pathLst>
                      <a:path w="22498" h="4270" extrusionOk="0">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9" name="Google Shape;5049;p70"/>
                  <p:cNvSpPr/>
                  <p:nvPr/>
                </p:nvSpPr>
                <p:spPr>
                  <a:xfrm>
                    <a:off x="6968649" y="2620590"/>
                    <a:ext cx="132738" cy="11782"/>
                  </a:xfrm>
                  <a:custGeom>
                    <a:avLst/>
                    <a:gdLst/>
                    <a:ahLst/>
                    <a:cxnLst/>
                    <a:rect l="l" t="t" r="r" b="b"/>
                    <a:pathLst>
                      <a:path w="22498" h="1997" extrusionOk="0">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0" name="Google Shape;5050;p70"/>
                  <p:cNvSpPr/>
                  <p:nvPr/>
                </p:nvSpPr>
                <p:spPr>
                  <a:xfrm>
                    <a:off x="6963510" y="2613357"/>
                    <a:ext cx="143022" cy="11765"/>
                  </a:xfrm>
                  <a:custGeom>
                    <a:avLst/>
                    <a:gdLst/>
                    <a:ahLst/>
                    <a:cxnLst/>
                    <a:rect l="l" t="t" r="r" b="b"/>
                    <a:pathLst>
                      <a:path w="24241" h="1994" extrusionOk="0">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1" name="Google Shape;5051;p70"/>
                  <p:cNvSpPr/>
                  <p:nvPr/>
                </p:nvSpPr>
                <p:spPr>
                  <a:xfrm>
                    <a:off x="6850372" y="2107302"/>
                    <a:ext cx="369293" cy="477399"/>
                  </a:xfrm>
                  <a:custGeom>
                    <a:avLst/>
                    <a:gdLst/>
                    <a:ahLst/>
                    <a:cxnLst/>
                    <a:rect l="l" t="t" r="r" b="b"/>
                    <a:pathLst>
                      <a:path w="62592" h="80915" extrusionOk="0">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2" name="Google Shape;5052;p70"/>
                  <p:cNvSpPr/>
                  <p:nvPr/>
                </p:nvSpPr>
                <p:spPr>
                  <a:xfrm>
                    <a:off x="6963510" y="2636756"/>
                    <a:ext cx="143022" cy="11776"/>
                  </a:xfrm>
                  <a:custGeom>
                    <a:avLst/>
                    <a:gdLst/>
                    <a:ahLst/>
                    <a:cxnLst/>
                    <a:rect l="l" t="t" r="r" b="b"/>
                    <a:pathLst>
                      <a:path w="24241" h="1996" extrusionOk="0">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53" name="Google Shape;5053;p70"/>
                <p:cNvSpPr/>
                <p:nvPr/>
              </p:nvSpPr>
              <p:spPr>
                <a:xfrm>
                  <a:off x="7046588" y="2275942"/>
                  <a:ext cx="173076" cy="113894"/>
                </a:xfrm>
                <a:custGeom>
                  <a:avLst/>
                  <a:gdLst/>
                  <a:ahLst/>
                  <a:cxnLst/>
                  <a:rect l="l" t="t" r="r" b="b"/>
                  <a:pathLst>
                    <a:path w="29335" h="19304" extrusionOk="0">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4" name="Google Shape;5054;p70"/>
                <p:cNvSpPr/>
                <p:nvPr/>
              </p:nvSpPr>
              <p:spPr>
                <a:xfrm>
                  <a:off x="7046588" y="2107680"/>
                  <a:ext cx="168811" cy="145128"/>
                </a:xfrm>
                <a:custGeom>
                  <a:avLst/>
                  <a:gdLst/>
                  <a:ahLst/>
                  <a:cxnLst/>
                  <a:rect l="l" t="t" r="r" b="b"/>
                  <a:pathLst>
                    <a:path w="28612" h="24598" extrusionOk="0">
                      <a:moveTo>
                        <a:pt x="0" y="1"/>
                      </a:moveTo>
                      <a:lnTo>
                        <a:pt x="0" y="24597"/>
                      </a:lnTo>
                      <a:lnTo>
                        <a:pt x="28612" y="24597"/>
                      </a:lnTo>
                      <a:cubicBezTo>
                        <a:pt x="25701" y="11138"/>
                        <a:pt x="14102" y="876"/>
                        <a:pt x="0" y="1"/>
                      </a:cubicBez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5" name="Google Shape;5055;p70"/>
                <p:cNvSpPr/>
                <p:nvPr/>
              </p:nvSpPr>
              <p:spPr>
                <a:xfrm>
                  <a:off x="6850372" y="2275942"/>
                  <a:ext cx="173082" cy="113894"/>
                </a:xfrm>
                <a:custGeom>
                  <a:avLst/>
                  <a:gdLst/>
                  <a:ahLst/>
                  <a:cxnLst/>
                  <a:rect l="l" t="t" r="r" b="b"/>
                  <a:pathLst>
                    <a:path w="29336" h="19304" extrusionOk="0">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6" name="Google Shape;5056;p70"/>
                <p:cNvSpPr/>
                <p:nvPr/>
              </p:nvSpPr>
              <p:spPr>
                <a:xfrm>
                  <a:off x="6882243" y="2412957"/>
                  <a:ext cx="141211" cy="171743"/>
                </a:xfrm>
                <a:custGeom>
                  <a:avLst/>
                  <a:gdLst/>
                  <a:ahLst/>
                  <a:cxnLst/>
                  <a:rect l="l" t="t" r="r" b="b"/>
                  <a:pathLst>
                    <a:path w="23934" h="29109" extrusionOk="0">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7" name="Google Shape;5057;p70"/>
                <p:cNvSpPr/>
                <p:nvPr/>
              </p:nvSpPr>
              <p:spPr>
                <a:xfrm>
                  <a:off x="6854637" y="2107680"/>
                  <a:ext cx="168817" cy="145128"/>
                </a:xfrm>
                <a:custGeom>
                  <a:avLst/>
                  <a:gdLst/>
                  <a:ahLst/>
                  <a:cxnLst/>
                  <a:rect l="l" t="t" r="r" b="b"/>
                  <a:pathLst>
                    <a:path w="28613" h="24598" extrusionOk="0">
                      <a:moveTo>
                        <a:pt x="28612" y="1"/>
                      </a:moveTo>
                      <a:cubicBezTo>
                        <a:pt x="14512" y="876"/>
                        <a:pt x="2911" y="11138"/>
                        <a:pt x="1" y="24597"/>
                      </a:cubicBezTo>
                      <a:lnTo>
                        <a:pt x="28612" y="24597"/>
                      </a:lnTo>
                      <a:lnTo>
                        <a:pt x="28612" y="1"/>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8" name="Google Shape;5058;p70"/>
                <p:cNvSpPr/>
                <p:nvPr/>
              </p:nvSpPr>
              <p:spPr>
                <a:xfrm>
                  <a:off x="7046588" y="2412957"/>
                  <a:ext cx="141205" cy="171743"/>
                </a:xfrm>
                <a:custGeom>
                  <a:avLst/>
                  <a:gdLst/>
                  <a:ahLst/>
                  <a:cxnLst/>
                  <a:rect l="l" t="t" r="r" b="b"/>
                  <a:pathLst>
                    <a:path w="23933" h="29109" extrusionOk="0">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059" name="Google Shape;5059;p70"/>
          <p:cNvGrpSpPr/>
          <p:nvPr/>
        </p:nvGrpSpPr>
        <p:grpSpPr>
          <a:xfrm>
            <a:off x="5795610" y="2063018"/>
            <a:ext cx="671358" cy="671358"/>
            <a:chOff x="6535625" y="760425"/>
            <a:chExt cx="1665900" cy="1665900"/>
          </a:xfrm>
        </p:grpSpPr>
        <p:sp>
          <p:nvSpPr>
            <p:cNvPr id="5060" name="Google Shape;5060;p70"/>
            <p:cNvSpPr/>
            <p:nvPr/>
          </p:nvSpPr>
          <p:spPr>
            <a:xfrm>
              <a:off x="6535625" y="760425"/>
              <a:ext cx="1665900" cy="16659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1" name="Google Shape;5061;p70"/>
            <p:cNvSpPr/>
            <p:nvPr/>
          </p:nvSpPr>
          <p:spPr>
            <a:xfrm>
              <a:off x="6713675" y="1116525"/>
              <a:ext cx="1309800" cy="13098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2" name="Google Shape;5062;p70"/>
            <p:cNvSpPr/>
            <p:nvPr/>
          </p:nvSpPr>
          <p:spPr>
            <a:xfrm>
              <a:off x="6831275" y="1351725"/>
              <a:ext cx="1074600" cy="1074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3" name="Google Shape;5063;p70"/>
            <p:cNvSpPr/>
            <p:nvPr/>
          </p:nvSpPr>
          <p:spPr>
            <a:xfrm>
              <a:off x="6942425" y="1574025"/>
              <a:ext cx="852300" cy="852300"/>
            </a:xfrm>
            <a:prstGeom prst="ellipse">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4" name="Google Shape;5064;p70"/>
          <p:cNvGrpSpPr/>
          <p:nvPr/>
        </p:nvGrpSpPr>
        <p:grpSpPr>
          <a:xfrm>
            <a:off x="732427" y="3731418"/>
            <a:ext cx="1340789" cy="640830"/>
            <a:chOff x="238125" y="1151100"/>
            <a:chExt cx="7139450" cy="3412300"/>
          </a:xfrm>
        </p:grpSpPr>
        <p:sp>
          <p:nvSpPr>
            <p:cNvPr id="5065" name="Google Shape;5065;p70"/>
            <p:cNvSpPr/>
            <p:nvPr/>
          </p:nvSpPr>
          <p:spPr>
            <a:xfrm>
              <a:off x="3468350" y="4223875"/>
              <a:ext cx="679000" cy="33952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6" name="Google Shape;5066;p70"/>
            <p:cNvSpPr/>
            <p:nvPr/>
          </p:nvSpPr>
          <p:spPr>
            <a:xfrm>
              <a:off x="3730250" y="3276125"/>
              <a:ext cx="147275" cy="956575"/>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7" name="Google Shape;5067;p70"/>
            <p:cNvSpPr/>
            <p:nvPr/>
          </p:nvSpPr>
          <p:spPr>
            <a:xfrm>
              <a:off x="3796275" y="3875600"/>
              <a:ext cx="839350" cy="630550"/>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8" name="Google Shape;5068;p70"/>
            <p:cNvSpPr/>
            <p:nvPr/>
          </p:nvSpPr>
          <p:spPr>
            <a:xfrm>
              <a:off x="6240475" y="3130600"/>
              <a:ext cx="1137100" cy="1432800"/>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9" name="Google Shape;5069;p70"/>
            <p:cNvSpPr/>
            <p:nvPr/>
          </p:nvSpPr>
          <p:spPr>
            <a:xfrm>
              <a:off x="5243900" y="1696775"/>
              <a:ext cx="1764175" cy="1777475"/>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0" name="Google Shape;5070;p70"/>
            <p:cNvSpPr/>
            <p:nvPr/>
          </p:nvSpPr>
          <p:spPr>
            <a:xfrm>
              <a:off x="3812150" y="1151100"/>
              <a:ext cx="1896075" cy="1245900"/>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1" name="Google Shape;5071;p70"/>
            <p:cNvSpPr/>
            <p:nvPr/>
          </p:nvSpPr>
          <p:spPr>
            <a:xfrm>
              <a:off x="1910550" y="1151100"/>
              <a:ext cx="1901625" cy="1244175"/>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2" name="Google Shape;5072;p70"/>
            <p:cNvSpPr/>
            <p:nvPr/>
          </p:nvSpPr>
          <p:spPr>
            <a:xfrm>
              <a:off x="608475" y="1694725"/>
              <a:ext cx="1766425" cy="1778150"/>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3" name="Google Shape;5073;p70"/>
            <p:cNvSpPr/>
            <p:nvPr/>
          </p:nvSpPr>
          <p:spPr>
            <a:xfrm>
              <a:off x="238125" y="3129050"/>
              <a:ext cx="1137975" cy="1434175"/>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4" name="Google Shape;5074;p70"/>
            <p:cNvSpPr/>
            <p:nvPr/>
          </p:nvSpPr>
          <p:spPr>
            <a:xfrm>
              <a:off x="1924656" y="1941325"/>
              <a:ext cx="3773110" cy="1646329"/>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5" name="Google Shape;5075;p70"/>
            <p:cNvSpPr/>
            <p:nvPr/>
          </p:nvSpPr>
          <p:spPr>
            <a:xfrm>
              <a:off x="1028863" y="2678027"/>
              <a:ext cx="1805597" cy="188532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6" name="Google Shape;5076;p70"/>
            <p:cNvSpPr/>
            <p:nvPr/>
          </p:nvSpPr>
          <p:spPr>
            <a:xfrm>
              <a:off x="4792190" y="2679937"/>
              <a:ext cx="1798951" cy="1883410"/>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77" name="Google Shape;5077;p70"/>
          <p:cNvGrpSpPr/>
          <p:nvPr/>
        </p:nvGrpSpPr>
        <p:grpSpPr>
          <a:xfrm>
            <a:off x="5599650" y="2934699"/>
            <a:ext cx="985357" cy="585764"/>
            <a:chOff x="5145061" y="2881789"/>
            <a:chExt cx="1107641" cy="658458"/>
          </a:xfrm>
        </p:grpSpPr>
        <p:grpSp>
          <p:nvGrpSpPr>
            <p:cNvPr id="5078" name="Google Shape;5078;p70"/>
            <p:cNvGrpSpPr/>
            <p:nvPr/>
          </p:nvGrpSpPr>
          <p:grpSpPr>
            <a:xfrm>
              <a:off x="5722989" y="3244587"/>
              <a:ext cx="529713" cy="295659"/>
              <a:chOff x="5722989" y="3244587"/>
              <a:chExt cx="529713" cy="295659"/>
            </a:xfrm>
          </p:grpSpPr>
          <p:sp>
            <p:nvSpPr>
              <p:cNvPr id="5079" name="Google Shape;5079;p70"/>
              <p:cNvSpPr/>
              <p:nvPr/>
            </p:nvSpPr>
            <p:spPr>
              <a:xfrm>
                <a:off x="5722989" y="3244587"/>
                <a:ext cx="341346" cy="295659"/>
              </a:xfrm>
              <a:custGeom>
                <a:avLst/>
                <a:gdLst/>
                <a:ahLst/>
                <a:cxnLst/>
                <a:rect l="l" t="t" r="r" b="b"/>
                <a:pathLst>
                  <a:path w="2576195" h="2231390" extrusionOk="0">
                    <a:moveTo>
                      <a:pt x="1288021" y="0"/>
                    </a:moveTo>
                    <a:lnTo>
                      <a:pt x="0" y="2230932"/>
                    </a:lnTo>
                    <a:lnTo>
                      <a:pt x="2576042" y="2230932"/>
                    </a:lnTo>
                    <a:lnTo>
                      <a:pt x="1288021" y="0"/>
                    </a:lnTo>
                    <a:close/>
                  </a:path>
                </a:pathLst>
              </a:custGeom>
              <a:solidFill>
                <a:srgbClr val="869F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080" name="Google Shape;5080;p70"/>
              <p:cNvSpPr/>
              <p:nvPr/>
            </p:nvSpPr>
            <p:spPr>
              <a:xfrm>
                <a:off x="6035543" y="3298113"/>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081" name="Google Shape;5081;p70"/>
            <p:cNvGrpSpPr/>
            <p:nvPr/>
          </p:nvGrpSpPr>
          <p:grpSpPr>
            <a:xfrm>
              <a:off x="5145061" y="3244587"/>
              <a:ext cx="536807" cy="295659"/>
              <a:chOff x="5145061" y="3244587"/>
              <a:chExt cx="536807" cy="295659"/>
            </a:xfrm>
          </p:grpSpPr>
          <p:sp>
            <p:nvSpPr>
              <p:cNvPr id="5082" name="Google Shape;5082;p70"/>
              <p:cNvSpPr/>
              <p:nvPr/>
            </p:nvSpPr>
            <p:spPr>
              <a:xfrm>
                <a:off x="5340522" y="3244587"/>
                <a:ext cx="341346" cy="295659"/>
              </a:xfrm>
              <a:custGeom>
                <a:avLst/>
                <a:gdLst/>
                <a:ahLst/>
                <a:cxnLst/>
                <a:rect l="l" t="t" r="r" b="b"/>
                <a:pathLst>
                  <a:path w="2576195" h="2231390" extrusionOk="0">
                    <a:moveTo>
                      <a:pt x="1288034" y="0"/>
                    </a:moveTo>
                    <a:lnTo>
                      <a:pt x="0" y="2230920"/>
                    </a:lnTo>
                    <a:lnTo>
                      <a:pt x="2576055" y="2230920"/>
                    </a:lnTo>
                    <a:lnTo>
                      <a:pt x="1288034" y="0"/>
                    </a:lnTo>
                    <a:close/>
                  </a:path>
                </a:pathLst>
              </a:custGeom>
              <a:solidFill>
                <a:srgbClr val="5F7D9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083" name="Google Shape;5083;p70"/>
              <p:cNvSpPr/>
              <p:nvPr/>
            </p:nvSpPr>
            <p:spPr>
              <a:xfrm flipH="1">
                <a:off x="5145061" y="3298599"/>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084" name="Google Shape;5084;p70"/>
            <p:cNvGrpSpPr/>
            <p:nvPr/>
          </p:nvGrpSpPr>
          <p:grpSpPr>
            <a:xfrm>
              <a:off x="5341327" y="2898245"/>
              <a:ext cx="532309" cy="614891"/>
              <a:chOff x="5341327" y="2898245"/>
              <a:chExt cx="532309" cy="614891"/>
            </a:xfrm>
          </p:grpSpPr>
          <p:sp>
            <p:nvSpPr>
              <p:cNvPr id="5085" name="Google Shape;5085;p70"/>
              <p:cNvSpPr/>
              <p:nvPr/>
            </p:nvSpPr>
            <p:spPr>
              <a:xfrm>
                <a:off x="5532290" y="3217476"/>
                <a:ext cx="341346" cy="295659"/>
              </a:xfrm>
              <a:custGeom>
                <a:avLst/>
                <a:gdLst/>
                <a:ahLst/>
                <a:cxnLst/>
                <a:rect l="l" t="t" r="r" b="b"/>
                <a:pathLst>
                  <a:path w="2576195" h="2231390" extrusionOk="0">
                    <a:moveTo>
                      <a:pt x="2576042" y="0"/>
                    </a:moveTo>
                    <a:lnTo>
                      <a:pt x="0" y="0"/>
                    </a:lnTo>
                    <a:lnTo>
                      <a:pt x="1288021" y="2230920"/>
                    </a:lnTo>
                    <a:lnTo>
                      <a:pt x="2576042" y="0"/>
                    </a:lnTo>
                    <a:close/>
                  </a:path>
                </a:pathLst>
              </a:custGeom>
              <a:solidFill>
                <a:srgbClr val="E3E9E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086" name="Google Shape;5086;p70"/>
              <p:cNvSpPr/>
              <p:nvPr/>
            </p:nvSpPr>
            <p:spPr>
              <a:xfrm flipH="1">
                <a:off x="5341327" y="2898245"/>
                <a:ext cx="217159" cy="33450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087" name="Google Shape;5087;p70"/>
            <p:cNvGrpSpPr/>
            <p:nvPr/>
          </p:nvGrpSpPr>
          <p:grpSpPr>
            <a:xfrm>
              <a:off x="5532290" y="2881789"/>
              <a:ext cx="620516" cy="305456"/>
              <a:chOff x="5532290" y="2881789"/>
              <a:chExt cx="620516" cy="305456"/>
            </a:xfrm>
          </p:grpSpPr>
          <p:sp>
            <p:nvSpPr>
              <p:cNvPr id="5088" name="Google Shape;5088;p70"/>
              <p:cNvSpPr/>
              <p:nvPr/>
            </p:nvSpPr>
            <p:spPr>
              <a:xfrm>
                <a:off x="5532290" y="2891586"/>
                <a:ext cx="341346" cy="295659"/>
              </a:xfrm>
              <a:custGeom>
                <a:avLst/>
                <a:gdLst/>
                <a:ahLst/>
                <a:cxnLst/>
                <a:rect l="l" t="t" r="r" b="b"/>
                <a:pathLst>
                  <a:path w="2576195" h="2231390" extrusionOk="0">
                    <a:moveTo>
                      <a:pt x="1288021" y="0"/>
                    </a:moveTo>
                    <a:lnTo>
                      <a:pt x="0" y="2230920"/>
                    </a:lnTo>
                    <a:lnTo>
                      <a:pt x="2576042" y="2230920"/>
                    </a:lnTo>
                    <a:lnTo>
                      <a:pt x="1288021" y="0"/>
                    </a:lnTo>
                    <a:close/>
                  </a:path>
                </a:pathLst>
              </a:custGeom>
              <a:solidFill>
                <a:srgbClr val="435D7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089" name="Google Shape;5089;p70"/>
              <p:cNvSpPr/>
              <p:nvPr/>
            </p:nvSpPr>
            <p:spPr>
              <a:xfrm>
                <a:off x="5837311" y="2881789"/>
                <a:ext cx="315495" cy="288369"/>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grpSp>
        <p:nvGrpSpPr>
          <p:cNvPr id="5090" name="Google Shape;5090;p70"/>
          <p:cNvGrpSpPr/>
          <p:nvPr/>
        </p:nvGrpSpPr>
        <p:grpSpPr>
          <a:xfrm>
            <a:off x="8178573" y="3726757"/>
            <a:ext cx="269068" cy="645491"/>
            <a:chOff x="7026852" y="3311869"/>
            <a:chExt cx="434331" cy="1041954"/>
          </a:xfrm>
        </p:grpSpPr>
        <p:sp>
          <p:nvSpPr>
            <p:cNvPr id="5091" name="Google Shape;5091;p70"/>
            <p:cNvSpPr/>
            <p:nvPr/>
          </p:nvSpPr>
          <p:spPr>
            <a:xfrm>
              <a:off x="7026852" y="3311869"/>
              <a:ext cx="434331" cy="847405"/>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2" name="Google Shape;5092;p70"/>
            <p:cNvSpPr/>
            <p:nvPr/>
          </p:nvSpPr>
          <p:spPr>
            <a:xfrm>
              <a:off x="7082395" y="3359392"/>
              <a:ext cx="323321" cy="32332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3" name="Google Shape;5093;p70"/>
            <p:cNvSpPr/>
            <p:nvPr/>
          </p:nvSpPr>
          <p:spPr>
            <a:xfrm>
              <a:off x="7026852" y="4159239"/>
              <a:ext cx="434331" cy="194585"/>
            </a:xfrm>
            <a:custGeom>
              <a:avLst/>
              <a:gdLst/>
              <a:ahLst/>
              <a:cxnLst/>
              <a:rect l="l" t="t" r="r" b="b"/>
              <a:pathLst>
                <a:path w="16734" h="7497" extrusionOk="0">
                  <a:moveTo>
                    <a:pt x="1" y="1"/>
                  </a:moveTo>
                  <a:lnTo>
                    <a:pt x="8369" y="7496"/>
                  </a:lnTo>
                  <a:lnTo>
                    <a:pt x="1673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94" name="Google Shape;5094;p70"/>
          <p:cNvGrpSpPr/>
          <p:nvPr/>
        </p:nvGrpSpPr>
        <p:grpSpPr>
          <a:xfrm>
            <a:off x="6195154" y="3765995"/>
            <a:ext cx="293882" cy="293836"/>
            <a:chOff x="4873519" y="3311869"/>
            <a:chExt cx="499374" cy="499296"/>
          </a:xfrm>
        </p:grpSpPr>
        <p:sp>
          <p:nvSpPr>
            <p:cNvPr id="5095" name="Google Shape;5095;p70"/>
            <p:cNvSpPr/>
            <p:nvPr/>
          </p:nvSpPr>
          <p:spPr>
            <a:xfrm>
              <a:off x="4873519" y="3311869"/>
              <a:ext cx="499374" cy="499296"/>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6" name="Google Shape;5096;p70"/>
            <p:cNvSpPr/>
            <p:nvPr/>
          </p:nvSpPr>
          <p:spPr>
            <a:xfrm>
              <a:off x="4894620" y="3329830"/>
              <a:ext cx="202112" cy="182386"/>
            </a:xfrm>
            <a:custGeom>
              <a:avLst/>
              <a:gdLst/>
              <a:ahLst/>
              <a:cxnLst/>
              <a:rect l="l" t="t" r="r" b="b"/>
              <a:pathLst>
                <a:path w="7787" h="7027" extrusionOk="0">
                  <a:moveTo>
                    <a:pt x="0" y="1"/>
                  </a:moveTo>
                  <a:lnTo>
                    <a:pt x="0" y="7026"/>
                  </a:lnTo>
                  <a:lnTo>
                    <a:pt x="7787"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97" name="Google Shape;5097;p70"/>
          <p:cNvGrpSpPr/>
          <p:nvPr/>
        </p:nvGrpSpPr>
        <p:grpSpPr>
          <a:xfrm>
            <a:off x="6195154" y="4078366"/>
            <a:ext cx="293882" cy="293882"/>
            <a:chOff x="4873519" y="3875839"/>
            <a:chExt cx="499374" cy="499374"/>
          </a:xfrm>
        </p:grpSpPr>
        <p:sp>
          <p:nvSpPr>
            <p:cNvPr id="5098" name="Google Shape;5098;p70"/>
            <p:cNvSpPr/>
            <p:nvPr/>
          </p:nvSpPr>
          <p:spPr>
            <a:xfrm>
              <a:off x="4873519" y="3875839"/>
              <a:ext cx="499374" cy="499374"/>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9" name="Google Shape;5099;p70"/>
            <p:cNvSpPr/>
            <p:nvPr/>
          </p:nvSpPr>
          <p:spPr>
            <a:xfrm>
              <a:off x="4894620" y="3893826"/>
              <a:ext cx="202112" cy="182360"/>
            </a:xfrm>
            <a:custGeom>
              <a:avLst/>
              <a:gdLst/>
              <a:ahLst/>
              <a:cxnLst/>
              <a:rect l="l" t="t" r="r" b="b"/>
              <a:pathLst>
                <a:path w="7787" h="7026" extrusionOk="0">
                  <a:moveTo>
                    <a:pt x="0" y="0"/>
                  </a:moveTo>
                  <a:lnTo>
                    <a:pt x="0" y="7026"/>
                  </a:lnTo>
                  <a:lnTo>
                    <a:pt x="7787"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0" name="Google Shape;5100;p70"/>
          <p:cNvGrpSpPr/>
          <p:nvPr/>
        </p:nvGrpSpPr>
        <p:grpSpPr>
          <a:xfrm>
            <a:off x="2425681" y="2050319"/>
            <a:ext cx="698104" cy="698208"/>
            <a:chOff x="2565073" y="2075876"/>
            <a:chExt cx="672482" cy="672518"/>
          </a:xfrm>
        </p:grpSpPr>
        <p:sp>
          <p:nvSpPr>
            <p:cNvPr id="5101" name="Google Shape;5101;p70"/>
            <p:cNvSpPr/>
            <p:nvPr/>
          </p:nvSpPr>
          <p:spPr>
            <a:xfrm>
              <a:off x="2642193" y="2530650"/>
              <a:ext cx="419588" cy="217743"/>
            </a:xfrm>
            <a:custGeom>
              <a:avLst/>
              <a:gdLst/>
              <a:ahLst/>
              <a:cxnLst/>
              <a:rect l="l" t="t" r="r" b="b"/>
              <a:pathLst>
                <a:path w="130611" h="67780" extrusionOk="0">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2" name="Google Shape;5102;p70"/>
            <p:cNvSpPr/>
            <p:nvPr/>
          </p:nvSpPr>
          <p:spPr>
            <a:xfrm>
              <a:off x="2910083" y="2420918"/>
              <a:ext cx="327379" cy="312727"/>
            </a:xfrm>
            <a:custGeom>
              <a:avLst/>
              <a:gdLst/>
              <a:ahLst/>
              <a:cxnLst/>
              <a:rect l="l" t="t" r="r" b="b"/>
              <a:pathLst>
                <a:path w="101908" h="97347" extrusionOk="0">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3" name="Google Shape;5103;p70"/>
            <p:cNvSpPr/>
            <p:nvPr/>
          </p:nvSpPr>
          <p:spPr>
            <a:xfrm>
              <a:off x="2999034" y="2125384"/>
              <a:ext cx="238522" cy="411351"/>
            </a:xfrm>
            <a:custGeom>
              <a:avLst/>
              <a:gdLst/>
              <a:ahLst/>
              <a:cxnLst/>
              <a:rect l="l" t="t" r="r" b="b"/>
              <a:pathLst>
                <a:path w="74248" h="128047" extrusionOk="0">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4" name="Google Shape;5104;p70"/>
            <p:cNvSpPr/>
            <p:nvPr/>
          </p:nvSpPr>
          <p:spPr>
            <a:xfrm>
              <a:off x="2740849" y="2075876"/>
              <a:ext cx="419604" cy="217734"/>
            </a:xfrm>
            <a:custGeom>
              <a:avLst/>
              <a:gdLst/>
              <a:ahLst/>
              <a:cxnLst/>
              <a:rect l="l" t="t" r="r" b="b"/>
              <a:pathLst>
                <a:path w="130616" h="67777" extrusionOk="0">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5" name="Google Shape;5105;p70"/>
            <p:cNvSpPr/>
            <p:nvPr/>
          </p:nvSpPr>
          <p:spPr>
            <a:xfrm>
              <a:off x="2565167" y="2090625"/>
              <a:ext cx="327379" cy="312740"/>
            </a:xfrm>
            <a:custGeom>
              <a:avLst/>
              <a:gdLst/>
              <a:ahLst/>
              <a:cxnLst/>
              <a:rect l="l" t="t" r="r" b="b"/>
              <a:pathLst>
                <a:path w="101908" h="97351" extrusionOk="0">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6" name="Google Shape;5106;p70"/>
            <p:cNvSpPr/>
            <p:nvPr/>
          </p:nvSpPr>
          <p:spPr>
            <a:xfrm>
              <a:off x="2565073" y="2287538"/>
              <a:ext cx="218572" cy="409555"/>
            </a:xfrm>
            <a:custGeom>
              <a:avLst/>
              <a:gdLst/>
              <a:ahLst/>
              <a:cxnLst/>
              <a:rect l="l" t="t" r="r" b="b"/>
              <a:pathLst>
                <a:path w="68038" h="127488" extrusionOk="0">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7" name="Google Shape;5107;p70"/>
          <p:cNvGrpSpPr/>
          <p:nvPr/>
        </p:nvGrpSpPr>
        <p:grpSpPr>
          <a:xfrm>
            <a:off x="5649092" y="3734919"/>
            <a:ext cx="438354" cy="637329"/>
            <a:chOff x="1697726" y="3244179"/>
            <a:chExt cx="788124" cy="1146069"/>
          </a:xfrm>
        </p:grpSpPr>
        <p:sp>
          <p:nvSpPr>
            <p:cNvPr id="5108" name="Google Shape;5108;p70"/>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9" name="Google Shape;5109;p70"/>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10" name="Google Shape;5110;p70"/>
          <p:cNvSpPr/>
          <p:nvPr/>
        </p:nvSpPr>
        <p:spPr>
          <a:xfrm>
            <a:off x="8146351" y="3622703"/>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11" name="Google Shape;5111;p70"/>
          <p:cNvGrpSpPr/>
          <p:nvPr/>
        </p:nvGrpSpPr>
        <p:grpSpPr>
          <a:xfrm>
            <a:off x="7650306" y="2063282"/>
            <a:ext cx="799565" cy="670282"/>
            <a:chOff x="7617850" y="2063282"/>
            <a:chExt cx="799565" cy="670282"/>
          </a:xfrm>
        </p:grpSpPr>
        <p:cxnSp>
          <p:nvCxnSpPr>
            <p:cNvPr id="5112" name="Google Shape;5112;p70"/>
            <p:cNvCxnSpPr/>
            <p:nvPr/>
          </p:nvCxnSpPr>
          <p:spPr>
            <a:xfrm rot="5400000" flipH="1">
              <a:off x="7629118"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113" name="Google Shape;5113;p70"/>
            <p:cNvCxnSpPr/>
            <p:nvPr/>
          </p:nvCxnSpPr>
          <p:spPr>
            <a:xfrm rot="-5400000">
              <a:off x="8276270"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114" name="Google Shape;5114;p70"/>
            <p:cNvCxnSpPr/>
            <p:nvPr/>
          </p:nvCxnSpPr>
          <p:spPr>
            <a:xfrm rot="5400000">
              <a:off x="7629118"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115" name="Google Shape;5115;p70"/>
            <p:cNvCxnSpPr/>
            <p:nvPr/>
          </p:nvCxnSpPr>
          <p:spPr>
            <a:xfrm rot="-5400000" flipH="1">
              <a:off x="8276270"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116" name="Google Shape;5116;p70"/>
            <p:cNvCxnSpPr/>
            <p:nvPr/>
          </p:nvCxnSpPr>
          <p:spPr>
            <a:xfrm rot="10800000">
              <a:off x="7617850" y="2393356"/>
              <a:ext cx="83400" cy="0"/>
            </a:xfrm>
            <a:prstGeom prst="straightConnector1">
              <a:avLst/>
            </a:prstGeom>
            <a:noFill/>
            <a:ln w="9525" cap="flat" cmpd="sng">
              <a:solidFill>
                <a:srgbClr val="667E92"/>
              </a:solidFill>
              <a:prstDash val="solid"/>
              <a:round/>
              <a:headEnd type="none" w="med" len="med"/>
              <a:tailEnd type="none" w="med" len="med"/>
            </a:ln>
          </p:spPr>
        </p:cxnSp>
        <p:cxnSp>
          <p:nvCxnSpPr>
            <p:cNvPr id="5117" name="Google Shape;5117;p70"/>
            <p:cNvCxnSpPr/>
            <p:nvPr/>
          </p:nvCxnSpPr>
          <p:spPr>
            <a:xfrm rot="10800000">
              <a:off x="8334015" y="2393356"/>
              <a:ext cx="83400" cy="0"/>
            </a:xfrm>
            <a:prstGeom prst="straightConnector1">
              <a:avLst/>
            </a:prstGeom>
            <a:noFill/>
            <a:ln w="9525" cap="flat" cmpd="sng">
              <a:solidFill>
                <a:srgbClr val="667E92"/>
              </a:solidFill>
              <a:prstDash val="solid"/>
              <a:round/>
              <a:headEnd type="none" w="med" len="med"/>
              <a:tailEnd type="none" w="med" len="med"/>
            </a:ln>
          </p:spPr>
        </p:cxnSp>
        <p:grpSp>
          <p:nvGrpSpPr>
            <p:cNvPr id="5118" name="Google Shape;5118;p70"/>
            <p:cNvGrpSpPr/>
            <p:nvPr/>
          </p:nvGrpSpPr>
          <p:grpSpPr>
            <a:xfrm>
              <a:off x="7734309" y="2063282"/>
              <a:ext cx="570957" cy="620095"/>
              <a:chOff x="7734309" y="2063282"/>
              <a:chExt cx="570957" cy="620095"/>
            </a:xfrm>
          </p:grpSpPr>
          <p:grpSp>
            <p:nvGrpSpPr>
              <p:cNvPr id="5119" name="Google Shape;5119;p70"/>
              <p:cNvGrpSpPr/>
              <p:nvPr/>
            </p:nvGrpSpPr>
            <p:grpSpPr>
              <a:xfrm>
                <a:off x="8031573" y="2063282"/>
                <a:ext cx="273693" cy="620095"/>
                <a:chOff x="8031573" y="2063282"/>
                <a:chExt cx="273693" cy="620095"/>
              </a:xfrm>
            </p:grpSpPr>
            <p:sp>
              <p:nvSpPr>
                <p:cNvPr id="5120" name="Google Shape;5120;p70"/>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1" name="Google Shape;5121;p70"/>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2" name="Google Shape;5122;p70"/>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3" name="Google Shape;5123;p70"/>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4" name="Google Shape;5124;p70"/>
              <p:cNvGrpSpPr/>
              <p:nvPr/>
            </p:nvGrpSpPr>
            <p:grpSpPr>
              <a:xfrm flipH="1">
                <a:off x="7734309" y="2063282"/>
                <a:ext cx="273693" cy="620095"/>
                <a:chOff x="8031573" y="2063282"/>
                <a:chExt cx="273693" cy="620095"/>
              </a:xfrm>
            </p:grpSpPr>
            <p:sp>
              <p:nvSpPr>
                <p:cNvPr id="5125" name="Google Shape;5125;p70"/>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6" name="Google Shape;5126;p70"/>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7" name="Google Shape;5127;p70"/>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8" name="Google Shape;5128;p70"/>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5129" name="Google Shape;5129;p70"/>
          <p:cNvSpPr/>
          <p:nvPr/>
        </p:nvSpPr>
        <p:spPr>
          <a:xfrm>
            <a:off x="7110561" y="3755372"/>
            <a:ext cx="558742" cy="616877"/>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0" name="Google Shape;5130;p70"/>
          <p:cNvSpPr/>
          <p:nvPr/>
        </p:nvSpPr>
        <p:spPr>
          <a:xfrm rot="10800000">
            <a:off x="6596743" y="375278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31" name="Google Shape;5131;p70"/>
          <p:cNvGrpSpPr/>
          <p:nvPr/>
        </p:nvGrpSpPr>
        <p:grpSpPr>
          <a:xfrm>
            <a:off x="7836913" y="2916765"/>
            <a:ext cx="602567" cy="601884"/>
            <a:chOff x="1186975" y="238125"/>
            <a:chExt cx="5244275" cy="5238325"/>
          </a:xfrm>
        </p:grpSpPr>
        <p:sp>
          <p:nvSpPr>
            <p:cNvPr id="5132" name="Google Shape;5132;p70"/>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3" name="Google Shape;5133;p70"/>
            <p:cNvSpPr/>
            <p:nvPr/>
          </p:nvSpPr>
          <p:spPr>
            <a:xfrm>
              <a:off x="1186975" y="2279750"/>
              <a:ext cx="2628625"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4" name="Google Shape;5134;p70"/>
            <p:cNvSpPr/>
            <p:nvPr/>
          </p:nvSpPr>
          <p:spPr>
            <a:xfrm>
              <a:off x="3802600" y="239450"/>
              <a:ext cx="2628650" cy="3196825"/>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5" name="Google Shape;5135;p70"/>
            <p:cNvSpPr/>
            <p:nvPr/>
          </p:nvSpPr>
          <p:spPr>
            <a:xfrm>
              <a:off x="3232500"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6" name="Google Shape;5136;p70"/>
          <p:cNvGrpSpPr/>
          <p:nvPr/>
        </p:nvGrpSpPr>
        <p:grpSpPr>
          <a:xfrm>
            <a:off x="3279650" y="2056249"/>
            <a:ext cx="651848" cy="687338"/>
            <a:chOff x="3400515" y="2056248"/>
            <a:chExt cx="698134" cy="735987"/>
          </a:xfrm>
        </p:grpSpPr>
        <p:grpSp>
          <p:nvGrpSpPr>
            <p:cNvPr id="5137" name="Google Shape;5137;p70"/>
            <p:cNvGrpSpPr/>
            <p:nvPr/>
          </p:nvGrpSpPr>
          <p:grpSpPr>
            <a:xfrm>
              <a:off x="3400515" y="2283913"/>
              <a:ext cx="312919" cy="219900"/>
              <a:chOff x="3400515" y="2283913"/>
              <a:chExt cx="312919" cy="219900"/>
            </a:xfrm>
          </p:grpSpPr>
          <p:sp>
            <p:nvSpPr>
              <p:cNvPr id="5138" name="Google Shape;5138;p70"/>
              <p:cNvSpPr/>
              <p:nvPr/>
            </p:nvSpPr>
            <p:spPr>
              <a:xfrm>
                <a:off x="3493534" y="2283913"/>
                <a:ext cx="219900" cy="219900"/>
              </a:xfrm>
              <a:prstGeom prst="ellipse">
                <a:avLst/>
              </a:prstGeom>
              <a:solidFill>
                <a:srgbClr val="435D7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139" name="Google Shape;5139;p70"/>
              <p:cNvCxnSpPr/>
              <p:nvPr/>
            </p:nvCxnSpPr>
            <p:spPr>
              <a:xfrm rot="10800000">
                <a:off x="3400515" y="2393804"/>
                <a:ext cx="95400" cy="0"/>
              </a:xfrm>
              <a:prstGeom prst="straightConnector1">
                <a:avLst/>
              </a:prstGeom>
              <a:noFill/>
              <a:ln w="28575" cap="flat" cmpd="sng">
                <a:solidFill>
                  <a:srgbClr val="435D74"/>
                </a:solidFill>
                <a:prstDash val="solid"/>
                <a:round/>
                <a:headEnd type="none" w="med" len="med"/>
                <a:tailEnd type="none" w="med" len="med"/>
              </a:ln>
            </p:spPr>
          </p:cxnSp>
        </p:grpSp>
        <p:grpSp>
          <p:nvGrpSpPr>
            <p:cNvPr id="5140" name="Google Shape;5140;p70"/>
            <p:cNvGrpSpPr/>
            <p:nvPr/>
          </p:nvGrpSpPr>
          <p:grpSpPr>
            <a:xfrm>
              <a:off x="3547823" y="2461089"/>
              <a:ext cx="219900" cy="331146"/>
              <a:chOff x="3547823" y="2461089"/>
              <a:chExt cx="219900" cy="331146"/>
            </a:xfrm>
          </p:grpSpPr>
          <p:sp>
            <p:nvSpPr>
              <p:cNvPr id="5141" name="Google Shape;5141;p70"/>
              <p:cNvSpPr/>
              <p:nvPr/>
            </p:nvSpPr>
            <p:spPr>
              <a:xfrm>
                <a:off x="3547823" y="2461089"/>
                <a:ext cx="219900" cy="219900"/>
              </a:xfrm>
              <a:prstGeom prst="ellipse">
                <a:avLst/>
              </a:prstGeom>
              <a:solidFill>
                <a:srgbClr val="5F7D9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142" name="Google Shape;5142;p70"/>
              <p:cNvCxnSpPr/>
              <p:nvPr/>
            </p:nvCxnSpPr>
            <p:spPr>
              <a:xfrm rot="10800000">
                <a:off x="3657701" y="2678535"/>
                <a:ext cx="0" cy="113700"/>
              </a:xfrm>
              <a:prstGeom prst="straightConnector1">
                <a:avLst/>
              </a:prstGeom>
              <a:noFill/>
              <a:ln w="28575" cap="flat" cmpd="sng">
                <a:solidFill>
                  <a:srgbClr val="5F7D95"/>
                </a:solidFill>
                <a:prstDash val="solid"/>
                <a:round/>
                <a:headEnd type="none" w="med" len="med"/>
                <a:tailEnd type="none" w="med" len="med"/>
              </a:ln>
            </p:spPr>
          </p:cxnSp>
        </p:grpSp>
        <p:grpSp>
          <p:nvGrpSpPr>
            <p:cNvPr id="5143" name="Google Shape;5143;p70"/>
            <p:cNvGrpSpPr/>
            <p:nvPr/>
          </p:nvGrpSpPr>
          <p:grpSpPr>
            <a:xfrm>
              <a:off x="3734138" y="2461089"/>
              <a:ext cx="219900" cy="331146"/>
              <a:chOff x="3734138" y="2461089"/>
              <a:chExt cx="219900" cy="331146"/>
            </a:xfrm>
          </p:grpSpPr>
          <p:sp>
            <p:nvSpPr>
              <p:cNvPr id="5144" name="Google Shape;5144;p70"/>
              <p:cNvSpPr/>
              <p:nvPr/>
            </p:nvSpPr>
            <p:spPr>
              <a:xfrm>
                <a:off x="3734138" y="2461089"/>
                <a:ext cx="219900" cy="219900"/>
              </a:xfrm>
              <a:prstGeom prst="ellipse">
                <a:avLst/>
              </a:prstGeom>
              <a:solidFill>
                <a:srgbClr val="869FB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145" name="Google Shape;5145;p70"/>
              <p:cNvCxnSpPr/>
              <p:nvPr/>
            </p:nvCxnSpPr>
            <p:spPr>
              <a:xfrm rot="10800000">
                <a:off x="3844020" y="2678535"/>
                <a:ext cx="0" cy="113700"/>
              </a:xfrm>
              <a:prstGeom prst="straightConnector1">
                <a:avLst/>
              </a:prstGeom>
              <a:noFill/>
              <a:ln w="28575" cap="flat" cmpd="sng">
                <a:solidFill>
                  <a:srgbClr val="869FB2"/>
                </a:solidFill>
                <a:prstDash val="solid"/>
                <a:round/>
                <a:headEnd type="none" w="med" len="med"/>
                <a:tailEnd type="none" w="med" len="med"/>
              </a:ln>
            </p:spPr>
          </p:cxnSp>
        </p:grpSp>
        <p:grpSp>
          <p:nvGrpSpPr>
            <p:cNvPr id="5146" name="Google Shape;5146;p70"/>
            <p:cNvGrpSpPr/>
            <p:nvPr/>
          </p:nvGrpSpPr>
          <p:grpSpPr>
            <a:xfrm>
              <a:off x="3787560" y="2281742"/>
              <a:ext cx="311089" cy="219900"/>
              <a:chOff x="3787560" y="2281742"/>
              <a:chExt cx="311089" cy="219900"/>
            </a:xfrm>
          </p:grpSpPr>
          <p:sp>
            <p:nvSpPr>
              <p:cNvPr id="5147" name="Google Shape;5147;p70"/>
              <p:cNvSpPr/>
              <p:nvPr/>
            </p:nvSpPr>
            <p:spPr>
              <a:xfrm>
                <a:off x="3787560" y="2281742"/>
                <a:ext cx="219900" cy="219900"/>
              </a:xfrm>
              <a:prstGeom prst="ellipse">
                <a:avLst/>
              </a:prstGeom>
              <a:solidFill>
                <a:srgbClr val="A5B7C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148" name="Google Shape;5148;p70"/>
              <p:cNvCxnSpPr/>
              <p:nvPr/>
            </p:nvCxnSpPr>
            <p:spPr>
              <a:xfrm rot="10800000">
                <a:off x="4003849" y="2393795"/>
                <a:ext cx="94800" cy="0"/>
              </a:xfrm>
              <a:prstGeom prst="straightConnector1">
                <a:avLst/>
              </a:prstGeom>
              <a:noFill/>
              <a:ln w="28575" cap="flat" cmpd="sng">
                <a:solidFill>
                  <a:srgbClr val="A5B7C6"/>
                </a:solidFill>
                <a:prstDash val="solid"/>
                <a:round/>
                <a:headEnd type="none" w="med" len="med"/>
                <a:tailEnd type="none" w="med" len="med"/>
              </a:ln>
            </p:spPr>
          </p:cxnSp>
        </p:grpSp>
        <p:grpSp>
          <p:nvGrpSpPr>
            <p:cNvPr id="5149" name="Google Shape;5149;p70"/>
            <p:cNvGrpSpPr/>
            <p:nvPr/>
          </p:nvGrpSpPr>
          <p:grpSpPr>
            <a:xfrm>
              <a:off x="3637290" y="2056248"/>
              <a:ext cx="219900" cy="330736"/>
              <a:chOff x="3637290" y="2056248"/>
              <a:chExt cx="219900" cy="330736"/>
            </a:xfrm>
          </p:grpSpPr>
          <p:sp>
            <p:nvSpPr>
              <p:cNvPr id="5150" name="Google Shape;5150;p70"/>
              <p:cNvSpPr/>
              <p:nvPr/>
            </p:nvSpPr>
            <p:spPr>
              <a:xfrm>
                <a:off x="3637290" y="2167085"/>
                <a:ext cx="219900" cy="219900"/>
              </a:xfrm>
              <a:prstGeom prst="ellipse">
                <a:avLst/>
              </a:prstGeom>
              <a:solidFill>
                <a:srgbClr val="BAC8D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cxnSp>
            <p:nvCxnSpPr>
              <p:cNvPr id="5151" name="Google Shape;5151;p70"/>
              <p:cNvCxnSpPr/>
              <p:nvPr/>
            </p:nvCxnSpPr>
            <p:spPr>
              <a:xfrm rot="10800000">
                <a:off x="3747169" y="2056248"/>
                <a:ext cx="0" cy="113700"/>
              </a:xfrm>
              <a:prstGeom prst="straightConnector1">
                <a:avLst/>
              </a:prstGeom>
              <a:noFill/>
              <a:ln w="28575" cap="flat" cmpd="sng">
                <a:solidFill>
                  <a:srgbClr val="BAC8D3"/>
                </a:solidFill>
                <a:prstDash val="solid"/>
                <a:round/>
                <a:headEnd type="none" w="med" len="med"/>
                <a:tailEnd type="none" w="med" len="med"/>
              </a:ln>
            </p:spPr>
          </p:cxnSp>
        </p:grpSp>
      </p:grpSp>
      <p:grpSp>
        <p:nvGrpSpPr>
          <p:cNvPr id="5152" name="Google Shape;5152;p70"/>
          <p:cNvGrpSpPr/>
          <p:nvPr/>
        </p:nvGrpSpPr>
        <p:grpSpPr>
          <a:xfrm>
            <a:off x="2571356" y="2926255"/>
            <a:ext cx="1268144" cy="592394"/>
            <a:chOff x="238125" y="1188750"/>
            <a:chExt cx="7140450" cy="3335550"/>
          </a:xfrm>
        </p:grpSpPr>
        <p:sp>
          <p:nvSpPr>
            <p:cNvPr id="5153" name="Google Shape;5153;p70"/>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4" name="Google Shape;5154;p70"/>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5" name="Google Shape;5155;p70"/>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6" name="Google Shape;5156;p70"/>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7" name="Google Shape;5157;p70"/>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8" name="Google Shape;5158;p70"/>
          <p:cNvGrpSpPr/>
          <p:nvPr/>
        </p:nvGrpSpPr>
        <p:grpSpPr>
          <a:xfrm>
            <a:off x="6679257" y="2928410"/>
            <a:ext cx="1053944" cy="590147"/>
            <a:chOff x="238125" y="1335475"/>
            <a:chExt cx="5418735" cy="3034175"/>
          </a:xfrm>
        </p:grpSpPr>
        <p:sp>
          <p:nvSpPr>
            <p:cNvPr id="5159" name="Google Shape;5159;p70"/>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0" name="Google Shape;5160;p70"/>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1" name="Google Shape;5161;p70"/>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2" name="Google Shape;5162;p70"/>
          <p:cNvGrpSpPr/>
          <p:nvPr/>
        </p:nvGrpSpPr>
        <p:grpSpPr>
          <a:xfrm>
            <a:off x="4110066" y="3733309"/>
            <a:ext cx="1268207" cy="638939"/>
            <a:chOff x="3967651" y="3645904"/>
            <a:chExt cx="1479304" cy="745292"/>
          </a:xfrm>
        </p:grpSpPr>
        <p:grpSp>
          <p:nvGrpSpPr>
            <p:cNvPr id="5163" name="Google Shape;5163;p70"/>
            <p:cNvGrpSpPr/>
            <p:nvPr/>
          </p:nvGrpSpPr>
          <p:grpSpPr>
            <a:xfrm>
              <a:off x="3967651" y="4009026"/>
              <a:ext cx="1479304" cy="382170"/>
              <a:chOff x="3967651" y="4009026"/>
              <a:chExt cx="1479304" cy="382170"/>
            </a:xfrm>
          </p:grpSpPr>
          <p:grpSp>
            <p:nvGrpSpPr>
              <p:cNvPr id="5164" name="Google Shape;5164;p70"/>
              <p:cNvGrpSpPr/>
              <p:nvPr/>
            </p:nvGrpSpPr>
            <p:grpSpPr>
              <a:xfrm>
                <a:off x="4892216" y="4195630"/>
                <a:ext cx="554739" cy="195566"/>
                <a:chOff x="3604375" y="4892160"/>
                <a:chExt cx="1651500" cy="582215"/>
              </a:xfrm>
            </p:grpSpPr>
            <p:sp>
              <p:nvSpPr>
                <p:cNvPr id="5165" name="Google Shape;5165;p70"/>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6" name="Google Shape;5166;p70"/>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7" name="Google Shape;5167;p70"/>
              <p:cNvGrpSpPr/>
              <p:nvPr/>
            </p:nvGrpSpPr>
            <p:grpSpPr>
              <a:xfrm>
                <a:off x="3967651" y="4146303"/>
                <a:ext cx="579402" cy="244893"/>
                <a:chOff x="851875" y="4745310"/>
                <a:chExt cx="1724925" cy="729065"/>
              </a:xfrm>
            </p:grpSpPr>
            <p:sp>
              <p:nvSpPr>
                <p:cNvPr id="5168" name="Google Shape;5168;p70"/>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9" name="Google Shape;5169;p70"/>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70" name="Google Shape;5170;p70"/>
              <p:cNvGrpSpPr/>
              <p:nvPr/>
            </p:nvGrpSpPr>
            <p:grpSpPr>
              <a:xfrm>
                <a:off x="4460753" y="4009026"/>
                <a:ext cx="493110" cy="382170"/>
                <a:chOff x="2319875" y="4336625"/>
                <a:chExt cx="1468025" cy="1137750"/>
              </a:xfrm>
            </p:grpSpPr>
            <p:sp>
              <p:nvSpPr>
                <p:cNvPr id="5171" name="Google Shape;5171;p70"/>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2" name="Google Shape;5172;p70"/>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73" name="Google Shape;5173;p70"/>
            <p:cNvGrpSpPr/>
            <p:nvPr/>
          </p:nvGrpSpPr>
          <p:grpSpPr>
            <a:xfrm>
              <a:off x="4479443" y="3645904"/>
              <a:ext cx="455965" cy="388789"/>
              <a:chOff x="2957425" y="238100"/>
              <a:chExt cx="1910200" cy="1628775"/>
            </a:xfrm>
          </p:grpSpPr>
          <p:sp>
            <p:nvSpPr>
              <p:cNvPr id="5174" name="Google Shape;5174;p70"/>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5" name="Google Shape;5175;p70"/>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6" name="Google Shape;5176;p70"/>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7" name="Google Shape;5177;p70"/>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8" name="Google Shape;5178;p70"/>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9" name="Google Shape;5179;p70"/>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0" name="Google Shape;5180;p70"/>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1" name="Google Shape;5181;p70"/>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2" name="Google Shape;5182;p70"/>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3" name="Google Shape;5183;p70"/>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84" name="Google Shape;5184;p70"/>
          <p:cNvGrpSpPr/>
          <p:nvPr/>
        </p:nvGrpSpPr>
        <p:grpSpPr>
          <a:xfrm>
            <a:off x="2496179" y="3734510"/>
            <a:ext cx="1243128" cy="637739"/>
            <a:chOff x="2496310" y="3693351"/>
            <a:chExt cx="1342906" cy="688926"/>
          </a:xfrm>
        </p:grpSpPr>
        <p:grpSp>
          <p:nvGrpSpPr>
            <p:cNvPr id="5185" name="Google Shape;5185;p70"/>
            <p:cNvGrpSpPr/>
            <p:nvPr/>
          </p:nvGrpSpPr>
          <p:grpSpPr>
            <a:xfrm>
              <a:off x="2496310" y="3693351"/>
              <a:ext cx="1342906" cy="688875"/>
              <a:chOff x="2496310" y="3693351"/>
              <a:chExt cx="1342906" cy="688875"/>
            </a:xfrm>
          </p:grpSpPr>
          <p:sp>
            <p:nvSpPr>
              <p:cNvPr id="5186" name="Google Shape;5186;p70"/>
              <p:cNvSpPr/>
              <p:nvPr/>
            </p:nvSpPr>
            <p:spPr>
              <a:xfrm>
                <a:off x="2567815" y="3809577"/>
                <a:ext cx="1200140" cy="572649"/>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7" name="Google Shape;5187;p70"/>
              <p:cNvSpPr/>
              <p:nvPr/>
            </p:nvSpPr>
            <p:spPr>
              <a:xfrm>
                <a:off x="342068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8" name="Google Shape;5188;p70"/>
              <p:cNvSpPr/>
              <p:nvPr/>
            </p:nvSpPr>
            <p:spPr>
              <a:xfrm>
                <a:off x="3135700" y="3791751"/>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9" name="Google Shape;5189;p70"/>
              <p:cNvSpPr/>
              <p:nvPr/>
            </p:nvSpPr>
            <p:spPr>
              <a:xfrm>
                <a:off x="3620515"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0" name="Google Shape;5190;p70"/>
              <p:cNvSpPr/>
              <p:nvPr/>
            </p:nvSpPr>
            <p:spPr>
              <a:xfrm>
                <a:off x="284380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1" name="Google Shape;5191;p70"/>
              <p:cNvSpPr/>
              <p:nvPr/>
            </p:nvSpPr>
            <p:spPr>
              <a:xfrm>
                <a:off x="2652010"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92" name="Google Shape;5192;p70"/>
              <p:cNvCxnSpPr>
                <a:stCxn id="5190" idx="0"/>
              </p:cNvCxnSpPr>
              <p:nvPr/>
            </p:nvCxnSpPr>
            <p:spPr>
              <a:xfrm rot="5400000" flipH="1">
                <a:off x="2741958" y="3724116"/>
                <a:ext cx="68700" cy="200100"/>
              </a:xfrm>
              <a:prstGeom prst="bentConnector2">
                <a:avLst/>
              </a:prstGeom>
              <a:noFill/>
              <a:ln w="19050" cap="flat" cmpd="sng">
                <a:solidFill>
                  <a:srgbClr val="869FB2"/>
                </a:solidFill>
                <a:prstDash val="solid"/>
                <a:round/>
                <a:headEnd type="none" w="med" len="med"/>
                <a:tailEnd type="none" w="med" len="med"/>
              </a:ln>
            </p:spPr>
          </p:cxnSp>
          <p:cxnSp>
            <p:nvCxnSpPr>
              <p:cNvPr id="5193" name="Google Shape;5193;p70"/>
              <p:cNvCxnSpPr>
                <a:stCxn id="5187" idx="0"/>
              </p:cNvCxnSpPr>
              <p:nvPr/>
            </p:nvCxnSpPr>
            <p:spPr>
              <a:xfrm rot="-5400000">
                <a:off x="3512338" y="3723516"/>
                <a:ext cx="75900" cy="194100"/>
              </a:xfrm>
              <a:prstGeom prst="bentConnector2">
                <a:avLst/>
              </a:prstGeom>
              <a:noFill/>
              <a:ln w="19050" cap="flat" cmpd="sng">
                <a:solidFill>
                  <a:srgbClr val="869FB2"/>
                </a:solidFill>
                <a:prstDash val="solid"/>
                <a:round/>
                <a:headEnd type="none" w="med" len="med"/>
                <a:tailEnd type="none" w="med" len="med"/>
              </a:ln>
            </p:spPr>
          </p:cxnSp>
          <p:cxnSp>
            <p:nvCxnSpPr>
              <p:cNvPr id="5194" name="Google Shape;5194;p70"/>
              <p:cNvCxnSpPr>
                <a:stCxn id="5188" idx="0"/>
              </p:cNvCxnSpPr>
              <p:nvPr/>
            </p:nvCxnSpPr>
            <p:spPr>
              <a:xfrm rot="-5400000">
                <a:off x="3119350" y="3742251"/>
                <a:ext cx="984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5195" name="Google Shape;5195;p70"/>
              <p:cNvCxnSpPr>
                <a:stCxn id="5191" idx="2"/>
              </p:cNvCxnSpPr>
              <p:nvPr/>
            </p:nvCxnSpPr>
            <p:spPr>
              <a:xfrm flipH="1">
                <a:off x="2496310" y="4065467"/>
                <a:ext cx="1557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5196" name="Google Shape;5196;p70"/>
              <p:cNvCxnSpPr>
                <a:stCxn id="5189" idx="6"/>
              </p:cNvCxnSpPr>
              <p:nvPr/>
            </p:nvCxnSpPr>
            <p:spPr>
              <a:xfrm>
                <a:off x="3685615" y="4065467"/>
                <a:ext cx="153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5197" name="Google Shape;5197;p70"/>
            <p:cNvGrpSpPr/>
            <p:nvPr/>
          </p:nvGrpSpPr>
          <p:grpSpPr>
            <a:xfrm>
              <a:off x="2675275" y="3930557"/>
              <a:ext cx="1003306" cy="451719"/>
              <a:chOff x="2675275" y="4174282"/>
              <a:chExt cx="1003306" cy="451719"/>
            </a:xfrm>
          </p:grpSpPr>
          <p:sp>
            <p:nvSpPr>
              <p:cNvPr id="5198" name="Google Shape;5198;p70"/>
              <p:cNvSpPr/>
              <p:nvPr/>
            </p:nvSpPr>
            <p:spPr>
              <a:xfrm>
                <a:off x="2675275" y="4174282"/>
                <a:ext cx="1003306" cy="451719"/>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9" name="Google Shape;5199;p70"/>
              <p:cNvSpPr/>
              <p:nvPr/>
            </p:nvSpPr>
            <p:spPr>
              <a:xfrm>
                <a:off x="2716046" y="4210984"/>
                <a:ext cx="921789" cy="415018"/>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0" name="Google Shape;5200;p70"/>
              <p:cNvSpPr/>
              <p:nvPr/>
            </p:nvSpPr>
            <p:spPr>
              <a:xfrm>
                <a:off x="2762606" y="4252906"/>
                <a:ext cx="828676" cy="373095"/>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01" name="Google Shape;5201;p70"/>
          <p:cNvGrpSpPr/>
          <p:nvPr/>
        </p:nvGrpSpPr>
        <p:grpSpPr>
          <a:xfrm>
            <a:off x="1669850" y="1171356"/>
            <a:ext cx="574511" cy="874709"/>
            <a:chOff x="1715404" y="1112080"/>
            <a:chExt cx="642270" cy="977984"/>
          </a:xfrm>
        </p:grpSpPr>
        <p:grpSp>
          <p:nvGrpSpPr>
            <p:cNvPr id="5202" name="Google Shape;5202;p70"/>
            <p:cNvGrpSpPr/>
            <p:nvPr/>
          </p:nvGrpSpPr>
          <p:grpSpPr>
            <a:xfrm>
              <a:off x="1715404" y="1112080"/>
              <a:ext cx="642270" cy="977984"/>
              <a:chOff x="1715404" y="1112080"/>
              <a:chExt cx="642270" cy="977984"/>
            </a:xfrm>
          </p:grpSpPr>
          <p:sp>
            <p:nvSpPr>
              <p:cNvPr id="5203" name="Google Shape;5203;p70"/>
              <p:cNvSpPr/>
              <p:nvPr/>
            </p:nvSpPr>
            <p:spPr>
              <a:xfrm>
                <a:off x="1715404" y="1112080"/>
                <a:ext cx="642270" cy="642270"/>
              </a:xfrm>
              <a:custGeom>
                <a:avLst/>
                <a:gdLst/>
                <a:ahLst/>
                <a:cxnLst/>
                <a:rect l="l" t="t" r="r" b="b"/>
                <a:pathLst>
                  <a:path w="41544" h="41544" extrusionOk="0">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4" name="Google Shape;5204;p70"/>
              <p:cNvSpPr/>
              <p:nvPr/>
            </p:nvSpPr>
            <p:spPr>
              <a:xfrm>
                <a:off x="1956781" y="1714402"/>
                <a:ext cx="9121" cy="375663"/>
              </a:xfrm>
              <a:custGeom>
                <a:avLst/>
                <a:gdLst/>
                <a:ahLst/>
                <a:cxnLst/>
                <a:rect l="l" t="t" r="r" b="b"/>
                <a:pathLst>
                  <a:path w="590" h="24299" extrusionOk="0">
                    <a:moveTo>
                      <a:pt x="0" y="0"/>
                    </a:moveTo>
                    <a:lnTo>
                      <a:pt x="0" y="24299"/>
                    </a:lnTo>
                    <a:lnTo>
                      <a:pt x="589" y="24299"/>
                    </a:lnTo>
                    <a:lnTo>
                      <a:pt x="589"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05" name="Google Shape;5205;p70"/>
            <p:cNvGrpSpPr/>
            <p:nvPr/>
          </p:nvGrpSpPr>
          <p:grpSpPr>
            <a:xfrm>
              <a:off x="1768927" y="1165603"/>
              <a:ext cx="535225" cy="851367"/>
              <a:chOff x="1768927" y="1165603"/>
              <a:chExt cx="535225" cy="851367"/>
            </a:xfrm>
          </p:grpSpPr>
          <p:sp>
            <p:nvSpPr>
              <p:cNvPr id="5206" name="Google Shape;5206;p70"/>
              <p:cNvSpPr/>
              <p:nvPr/>
            </p:nvSpPr>
            <p:spPr>
              <a:xfrm>
                <a:off x="1768927" y="1165603"/>
                <a:ext cx="535225" cy="535225"/>
              </a:xfrm>
              <a:custGeom>
                <a:avLst/>
                <a:gdLst/>
                <a:ahLst/>
                <a:cxnLst/>
                <a:rect l="l" t="t" r="r" b="b"/>
                <a:pathLst>
                  <a:path w="34620" h="34620" extrusionOk="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7" name="Google Shape;5207;p70"/>
              <p:cNvSpPr/>
              <p:nvPr/>
            </p:nvSpPr>
            <p:spPr>
              <a:xfrm>
                <a:off x="2006902" y="1668949"/>
                <a:ext cx="9137" cy="348020"/>
              </a:xfrm>
              <a:custGeom>
                <a:avLst/>
                <a:gdLst/>
                <a:ahLst/>
                <a:cxnLst/>
                <a:rect l="l" t="t" r="r" b="b"/>
                <a:pathLst>
                  <a:path w="591" h="22511" extrusionOk="0">
                    <a:moveTo>
                      <a:pt x="1" y="0"/>
                    </a:moveTo>
                    <a:lnTo>
                      <a:pt x="1" y="22510"/>
                    </a:lnTo>
                    <a:lnTo>
                      <a:pt x="590" y="22510"/>
                    </a:lnTo>
                    <a:lnTo>
                      <a:pt x="590"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08" name="Google Shape;5208;p70"/>
            <p:cNvGrpSpPr/>
            <p:nvPr/>
          </p:nvGrpSpPr>
          <p:grpSpPr>
            <a:xfrm>
              <a:off x="1822449" y="1219125"/>
              <a:ext cx="428180" cy="718859"/>
              <a:chOff x="1822449" y="1219125"/>
              <a:chExt cx="428180" cy="718859"/>
            </a:xfrm>
          </p:grpSpPr>
          <p:sp>
            <p:nvSpPr>
              <p:cNvPr id="5209" name="Google Shape;5209;p70"/>
              <p:cNvSpPr/>
              <p:nvPr/>
            </p:nvSpPr>
            <p:spPr>
              <a:xfrm>
                <a:off x="1822449" y="1219125"/>
                <a:ext cx="428180" cy="428180"/>
              </a:xfrm>
              <a:custGeom>
                <a:avLst/>
                <a:gdLst/>
                <a:ahLst/>
                <a:cxnLst/>
                <a:rect l="l" t="t" r="r" b="b"/>
                <a:pathLst>
                  <a:path w="27696" h="27696" extrusionOk="0">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0" name="Google Shape;5210;p70"/>
              <p:cNvSpPr/>
              <p:nvPr/>
            </p:nvSpPr>
            <p:spPr>
              <a:xfrm>
                <a:off x="2057039" y="1605996"/>
                <a:ext cx="9121" cy="331988"/>
              </a:xfrm>
              <a:custGeom>
                <a:avLst/>
                <a:gdLst/>
                <a:ahLst/>
                <a:cxnLst/>
                <a:rect l="l" t="t" r="r" b="b"/>
                <a:pathLst>
                  <a:path w="590" h="21474" extrusionOk="0">
                    <a:moveTo>
                      <a:pt x="0" y="0"/>
                    </a:moveTo>
                    <a:lnTo>
                      <a:pt x="0" y="21474"/>
                    </a:lnTo>
                    <a:lnTo>
                      <a:pt x="590" y="21474"/>
                    </a:lnTo>
                    <a:lnTo>
                      <a:pt x="59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11" name="Google Shape;5211;p70"/>
            <p:cNvGrpSpPr/>
            <p:nvPr/>
          </p:nvGrpSpPr>
          <p:grpSpPr>
            <a:xfrm>
              <a:off x="1875972" y="1272648"/>
              <a:ext cx="321135" cy="586939"/>
              <a:chOff x="1875972" y="1272648"/>
              <a:chExt cx="321135" cy="586939"/>
            </a:xfrm>
          </p:grpSpPr>
          <p:sp>
            <p:nvSpPr>
              <p:cNvPr id="5212" name="Google Shape;5212;p70"/>
              <p:cNvSpPr/>
              <p:nvPr/>
            </p:nvSpPr>
            <p:spPr>
              <a:xfrm>
                <a:off x="1875972" y="1272648"/>
                <a:ext cx="321135" cy="321120"/>
              </a:xfrm>
              <a:custGeom>
                <a:avLst/>
                <a:gdLst/>
                <a:ahLst/>
                <a:cxnLst/>
                <a:rect l="l" t="t" r="r" b="b"/>
                <a:pathLst>
                  <a:path w="20772" h="20771" extrusionOk="0">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3" name="Google Shape;5213;p70"/>
              <p:cNvSpPr/>
              <p:nvPr/>
            </p:nvSpPr>
            <p:spPr>
              <a:xfrm>
                <a:off x="2107176" y="1533705"/>
                <a:ext cx="9121" cy="325881"/>
              </a:xfrm>
              <a:custGeom>
                <a:avLst/>
                <a:gdLst/>
                <a:ahLst/>
                <a:cxnLst/>
                <a:rect l="l" t="t" r="r" b="b"/>
                <a:pathLst>
                  <a:path w="590" h="21079" extrusionOk="0">
                    <a:moveTo>
                      <a:pt x="0" y="0"/>
                    </a:moveTo>
                    <a:lnTo>
                      <a:pt x="0" y="21078"/>
                    </a:lnTo>
                    <a:lnTo>
                      <a:pt x="589" y="21078"/>
                    </a:lnTo>
                    <a:lnTo>
                      <a:pt x="58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14" name="Google Shape;5214;p70"/>
          <p:cNvGrpSpPr/>
          <p:nvPr/>
        </p:nvGrpSpPr>
        <p:grpSpPr>
          <a:xfrm>
            <a:off x="7777011" y="3728078"/>
            <a:ext cx="293855" cy="644170"/>
            <a:chOff x="241025" y="3151575"/>
            <a:chExt cx="293855" cy="644170"/>
          </a:xfrm>
        </p:grpSpPr>
        <p:sp>
          <p:nvSpPr>
            <p:cNvPr id="5215" name="Google Shape;5215;p70"/>
            <p:cNvSpPr/>
            <p:nvPr/>
          </p:nvSpPr>
          <p:spPr>
            <a:xfrm>
              <a:off x="241025" y="3151575"/>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6" name="Google Shape;5216;p70"/>
            <p:cNvSpPr/>
            <p:nvPr/>
          </p:nvSpPr>
          <p:spPr>
            <a:xfrm>
              <a:off x="241347" y="3252796"/>
              <a:ext cx="293533" cy="164134"/>
            </a:xfrm>
            <a:custGeom>
              <a:avLst/>
              <a:gdLst/>
              <a:ahLst/>
              <a:cxnLst/>
              <a:rect l="l" t="t" r="r" b="b"/>
              <a:pathLst>
                <a:path w="19132" h="10698" extrusionOk="0">
                  <a:moveTo>
                    <a:pt x="1" y="1"/>
                  </a:moveTo>
                  <a:lnTo>
                    <a:pt x="1" y="10698"/>
                  </a:lnTo>
                  <a:lnTo>
                    <a:pt x="19132" y="10698"/>
                  </a:lnTo>
                  <a:lnTo>
                    <a:pt x="1913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17" name="Google Shape;5217;p70"/>
          <p:cNvGrpSpPr/>
          <p:nvPr/>
        </p:nvGrpSpPr>
        <p:grpSpPr>
          <a:xfrm>
            <a:off x="724994" y="2928078"/>
            <a:ext cx="1779649" cy="591620"/>
            <a:chOff x="246070" y="1983375"/>
            <a:chExt cx="1855347" cy="616849"/>
          </a:xfrm>
        </p:grpSpPr>
        <p:sp>
          <p:nvSpPr>
            <p:cNvPr id="5218" name="Google Shape;5218;p70"/>
            <p:cNvSpPr/>
            <p:nvPr/>
          </p:nvSpPr>
          <p:spPr>
            <a:xfrm>
              <a:off x="1072131" y="1983872"/>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9" name="Google Shape;5219;p70"/>
            <p:cNvSpPr/>
            <p:nvPr/>
          </p:nvSpPr>
          <p:spPr>
            <a:xfrm>
              <a:off x="1430530" y="2193486"/>
              <a:ext cx="46960" cy="46948"/>
            </a:xfrm>
            <a:custGeom>
              <a:avLst/>
              <a:gdLst/>
              <a:ahLst/>
              <a:cxnLst/>
              <a:rect l="l" t="t" r="r" b="b"/>
              <a:pathLst>
                <a:path w="3915" h="3914" extrusionOk="0">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0" name="Google Shape;5220;p70"/>
            <p:cNvSpPr/>
            <p:nvPr/>
          </p:nvSpPr>
          <p:spPr>
            <a:xfrm>
              <a:off x="1277847" y="2191554"/>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1" name="Google Shape;5221;p70"/>
            <p:cNvSpPr/>
            <p:nvPr/>
          </p:nvSpPr>
          <p:spPr>
            <a:xfrm>
              <a:off x="1690156" y="2190379"/>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2" name="Google Shape;5222;p70"/>
            <p:cNvSpPr/>
            <p:nvPr/>
          </p:nvSpPr>
          <p:spPr>
            <a:xfrm>
              <a:off x="1484068" y="1984268"/>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3" name="Google Shape;5223;p70"/>
            <p:cNvSpPr/>
            <p:nvPr/>
          </p:nvSpPr>
          <p:spPr>
            <a:xfrm flipH="1">
              <a:off x="865779" y="2190662"/>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4" name="Google Shape;5224;p70"/>
            <p:cNvSpPr/>
            <p:nvPr/>
          </p:nvSpPr>
          <p:spPr>
            <a:xfrm>
              <a:off x="246070" y="1983826"/>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5" name="Google Shape;5225;p70"/>
            <p:cNvSpPr/>
            <p:nvPr/>
          </p:nvSpPr>
          <p:spPr>
            <a:xfrm flipH="1">
              <a:off x="659595" y="1983375"/>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6" name="Google Shape;5226;p70"/>
            <p:cNvSpPr/>
            <p:nvPr/>
          </p:nvSpPr>
          <p:spPr>
            <a:xfrm flipH="1">
              <a:off x="451107" y="2189486"/>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27" name="Google Shape;5227;p70"/>
          <p:cNvGrpSpPr/>
          <p:nvPr/>
        </p:nvGrpSpPr>
        <p:grpSpPr>
          <a:xfrm>
            <a:off x="2335861" y="1171356"/>
            <a:ext cx="711055" cy="745993"/>
            <a:chOff x="2496269" y="1171698"/>
            <a:chExt cx="761953" cy="799392"/>
          </a:xfrm>
        </p:grpSpPr>
        <p:grpSp>
          <p:nvGrpSpPr>
            <p:cNvPr id="5228" name="Google Shape;5228;p70"/>
            <p:cNvGrpSpPr/>
            <p:nvPr/>
          </p:nvGrpSpPr>
          <p:grpSpPr>
            <a:xfrm>
              <a:off x="2496269" y="1171698"/>
              <a:ext cx="761953" cy="723022"/>
              <a:chOff x="2496269" y="1171698"/>
              <a:chExt cx="761953" cy="723022"/>
            </a:xfrm>
          </p:grpSpPr>
          <p:sp>
            <p:nvSpPr>
              <p:cNvPr id="5229" name="Google Shape;5229;p70"/>
              <p:cNvSpPr/>
              <p:nvPr/>
            </p:nvSpPr>
            <p:spPr>
              <a:xfrm>
                <a:off x="2727495" y="1360642"/>
                <a:ext cx="175877" cy="207414"/>
              </a:xfrm>
              <a:custGeom>
                <a:avLst/>
                <a:gdLst/>
                <a:ahLst/>
                <a:cxnLst/>
                <a:rect l="l" t="t" r="r" b="b"/>
                <a:pathLst>
                  <a:path w="27928" h="32936" extrusionOk="0">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0" name="Google Shape;5230;p70"/>
              <p:cNvSpPr/>
              <p:nvPr/>
            </p:nvSpPr>
            <p:spPr>
              <a:xfrm>
                <a:off x="2730750" y="1408371"/>
                <a:ext cx="108720" cy="144761"/>
              </a:xfrm>
              <a:custGeom>
                <a:avLst/>
                <a:gdLst/>
                <a:ahLst/>
                <a:cxnLst/>
                <a:rect l="l" t="t" r="r" b="b"/>
                <a:pathLst>
                  <a:path w="17264" h="22987" extrusionOk="0">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31" name="Google Shape;5231;p70"/>
              <p:cNvGrpSpPr/>
              <p:nvPr/>
            </p:nvGrpSpPr>
            <p:grpSpPr>
              <a:xfrm>
                <a:off x="2496269" y="1171698"/>
                <a:ext cx="761953" cy="723022"/>
                <a:chOff x="2496269" y="1120652"/>
                <a:chExt cx="761953" cy="723022"/>
              </a:xfrm>
            </p:grpSpPr>
            <p:grpSp>
              <p:nvGrpSpPr>
                <p:cNvPr id="5232" name="Google Shape;5232;p70"/>
                <p:cNvGrpSpPr/>
                <p:nvPr/>
              </p:nvGrpSpPr>
              <p:grpSpPr>
                <a:xfrm>
                  <a:off x="2496269" y="1120652"/>
                  <a:ext cx="761953" cy="723022"/>
                  <a:chOff x="2496269" y="1120652"/>
                  <a:chExt cx="761953" cy="723022"/>
                </a:xfrm>
              </p:grpSpPr>
              <p:grpSp>
                <p:nvGrpSpPr>
                  <p:cNvPr id="5233" name="Google Shape;5233;p70"/>
                  <p:cNvGrpSpPr/>
                  <p:nvPr/>
                </p:nvGrpSpPr>
                <p:grpSpPr>
                  <a:xfrm>
                    <a:off x="2496269" y="1304589"/>
                    <a:ext cx="407089" cy="305057"/>
                    <a:chOff x="2496269" y="1304589"/>
                    <a:chExt cx="407089" cy="305057"/>
                  </a:xfrm>
                </p:grpSpPr>
                <p:sp>
                  <p:nvSpPr>
                    <p:cNvPr id="5234" name="Google Shape;5234;p70"/>
                    <p:cNvSpPr/>
                    <p:nvPr/>
                  </p:nvSpPr>
                  <p:spPr>
                    <a:xfrm>
                      <a:off x="2496269" y="1304589"/>
                      <a:ext cx="407089" cy="305057"/>
                    </a:xfrm>
                    <a:custGeom>
                      <a:avLst/>
                      <a:gdLst/>
                      <a:ahLst/>
                      <a:cxnLst/>
                      <a:rect l="l" t="t" r="r" b="b"/>
                      <a:pathLst>
                        <a:path w="64643" h="48441" extrusionOk="0">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5" name="Google Shape;5235;p70"/>
                    <p:cNvSpPr/>
                    <p:nvPr/>
                  </p:nvSpPr>
                  <p:spPr>
                    <a:xfrm>
                      <a:off x="2553035" y="1348798"/>
                      <a:ext cx="287349" cy="215318"/>
                    </a:xfrm>
                    <a:custGeom>
                      <a:avLst/>
                      <a:gdLst/>
                      <a:ahLst/>
                      <a:cxnLst/>
                      <a:rect l="l" t="t" r="r" b="b"/>
                      <a:pathLst>
                        <a:path w="45629" h="34191" extrusionOk="0">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36" name="Google Shape;5236;p70"/>
                  <p:cNvGrpSpPr/>
                  <p:nvPr/>
                </p:nvGrpSpPr>
                <p:grpSpPr>
                  <a:xfrm>
                    <a:off x="2586468" y="1493376"/>
                    <a:ext cx="358850" cy="349656"/>
                    <a:chOff x="2586468" y="1493376"/>
                    <a:chExt cx="358850" cy="349656"/>
                  </a:xfrm>
                </p:grpSpPr>
                <p:sp>
                  <p:nvSpPr>
                    <p:cNvPr id="5237" name="Google Shape;5237;p70"/>
                    <p:cNvSpPr/>
                    <p:nvPr/>
                  </p:nvSpPr>
                  <p:spPr>
                    <a:xfrm>
                      <a:off x="2586468" y="1493376"/>
                      <a:ext cx="358850" cy="349656"/>
                    </a:xfrm>
                    <a:custGeom>
                      <a:avLst/>
                      <a:gdLst/>
                      <a:ahLst/>
                      <a:cxnLst/>
                      <a:rect l="l" t="t" r="r" b="b"/>
                      <a:pathLst>
                        <a:path w="56983" h="55523" extrusionOk="0">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8" name="Google Shape;5238;p70"/>
                    <p:cNvSpPr/>
                    <p:nvPr/>
                  </p:nvSpPr>
                  <p:spPr>
                    <a:xfrm>
                      <a:off x="2637642" y="1547125"/>
                      <a:ext cx="253304" cy="246805"/>
                    </a:xfrm>
                    <a:custGeom>
                      <a:avLst/>
                      <a:gdLst/>
                      <a:ahLst/>
                      <a:cxnLst/>
                      <a:rect l="l" t="t" r="r" b="b"/>
                      <a:pathLst>
                        <a:path w="40223" h="39191" extrusionOk="0">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39" name="Google Shape;5239;p70"/>
                  <p:cNvGrpSpPr/>
                  <p:nvPr/>
                </p:nvGrpSpPr>
                <p:grpSpPr>
                  <a:xfrm>
                    <a:off x="2807939" y="1494024"/>
                    <a:ext cx="358857" cy="349650"/>
                    <a:chOff x="2807939" y="1494024"/>
                    <a:chExt cx="358857" cy="349650"/>
                  </a:xfrm>
                </p:grpSpPr>
                <p:sp>
                  <p:nvSpPr>
                    <p:cNvPr id="5240" name="Google Shape;5240;p70"/>
                    <p:cNvSpPr/>
                    <p:nvPr/>
                  </p:nvSpPr>
                  <p:spPr>
                    <a:xfrm>
                      <a:off x="2807939" y="1494024"/>
                      <a:ext cx="358857" cy="349650"/>
                    </a:xfrm>
                    <a:custGeom>
                      <a:avLst/>
                      <a:gdLst/>
                      <a:ahLst/>
                      <a:cxnLst/>
                      <a:rect l="l" t="t" r="r" b="b"/>
                      <a:pathLst>
                        <a:path w="56984" h="55522" extrusionOk="0">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1" name="Google Shape;5241;p70"/>
                    <p:cNvSpPr/>
                    <p:nvPr/>
                  </p:nvSpPr>
                  <p:spPr>
                    <a:xfrm>
                      <a:off x="2862324" y="1547767"/>
                      <a:ext cx="253292" cy="246805"/>
                    </a:xfrm>
                    <a:custGeom>
                      <a:avLst/>
                      <a:gdLst/>
                      <a:ahLst/>
                      <a:cxnLst/>
                      <a:rect l="l" t="t" r="r" b="b"/>
                      <a:pathLst>
                        <a:path w="40221" h="39191" extrusionOk="0">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42" name="Google Shape;5242;p70"/>
                  <p:cNvGrpSpPr/>
                  <p:nvPr/>
                </p:nvGrpSpPr>
                <p:grpSpPr>
                  <a:xfrm>
                    <a:off x="2851133" y="1305635"/>
                    <a:ext cx="407089" cy="305057"/>
                    <a:chOff x="2851133" y="1305635"/>
                    <a:chExt cx="407089" cy="305057"/>
                  </a:xfrm>
                </p:grpSpPr>
                <p:sp>
                  <p:nvSpPr>
                    <p:cNvPr id="5243" name="Google Shape;5243;p70"/>
                    <p:cNvSpPr/>
                    <p:nvPr/>
                  </p:nvSpPr>
                  <p:spPr>
                    <a:xfrm>
                      <a:off x="2851133" y="1305635"/>
                      <a:ext cx="407089" cy="305057"/>
                    </a:xfrm>
                    <a:custGeom>
                      <a:avLst/>
                      <a:gdLst/>
                      <a:ahLst/>
                      <a:cxnLst/>
                      <a:rect l="l" t="t" r="r" b="b"/>
                      <a:pathLst>
                        <a:path w="64643" h="48441" extrusionOk="0">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4" name="Google Shape;5244;p70"/>
                    <p:cNvSpPr/>
                    <p:nvPr/>
                  </p:nvSpPr>
                  <p:spPr>
                    <a:xfrm>
                      <a:off x="2914108" y="1349849"/>
                      <a:ext cx="287349" cy="215324"/>
                    </a:xfrm>
                    <a:custGeom>
                      <a:avLst/>
                      <a:gdLst/>
                      <a:ahLst/>
                      <a:cxnLst/>
                      <a:rect l="l" t="t" r="r" b="b"/>
                      <a:pathLst>
                        <a:path w="45629" h="34192" extrusionOk="0">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45" name="Google Shape;5245;p70"/>
                  <p:cNvGrpSpPr/>
                  <p:nvPr/>
                </p:nvGrpSpPr>
                <p:grpSpPr>
                  <a:xfrm>
                    <a:off x="2727495" y="1120652"/>
                    <a:ext cx="300271" cy="396358"/>
                    <a:chOff x="2727495" y="1120652"/>
                    <a:chExt cx="300271" cy="396358"/>
                  </a:xfrm>
                </p:grpSpPr>
                <p:sp>
                  <p:nvSpPr>
                    <p:cNvPr id="5246" name="Google Shape;5246;p70"/>
                    <p:cNvSpPr/>
                    <p:nvPr/>
                  </p:nvSpPr>
                  <p:spPr>
                    <a:xfrm>
                      <a:off x="2727495" y="1120652"/>
                      <a:ext cx="300271" cy="396358"/>
                    </a:xfrm>
                    <a:custGeom>
                      <a:avLst/>
                      <a:gdLst/>
                      <a:ahLst/>
                      <a:cxnLst/>
                      <a:rect l="l" t="t" r="r" b="b"/>
                      <a:pathLst>
                        <a:path w="47681" h="62939" extrusionOk="0">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7" name="Google Shape;5247;p70"/>
                    <p:cNvSpPr/>
                    <p:nvPr/>
                  </p:nvSpPr>
                  <p:spPr>
                    <a:xfrm>
                      <a:off x="2771659" y="1178948"/>
                      <a:ext cx="211942" cy="279766"/>
                    </a:xfrm>
                    <a:custGeom>
                      <a:avLst/>
                      <a:gdLst/>
                      <a:ahLst/>
                      <a:cxnLst/>
                      <a:rect l="l" t="t" r="r" b="b"/>
                      <a:pathLst>
                        <a:path w="33655" h="44425" extrusionOk="0">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48" name="Google Shape;5248;p70"/>
                <p:cNvGrpSpPr/>
                <p:nvPr/>
              </p:nvGrpSpPr>
              <p:grpSpPr>
                <a:xfrm>
                  <a:off x="2722305" y="1350460"/>
                  <a:ext cx="308357" cy="308344"/>
                  <a:chOff x="2722305" y="1350460"/>
                  <a:chExt cx="308357" cy="308344"/>
                </a:xfrm>
              </p:grpSpPr>
              <p:sp>
                <p:nvSpPr>
                  <p:cNvPr id="5249" name="Google Shape;5249;p70"/>
                  <p:cNvSpPr/>
                  <p:nvPr/>
                </p:nvSpPr>
                <p:spPr>
                  <a:xfrm>
                    <a:off x="2722305" y="1350460"/>
                    <a:ext cx="308357" cy="308344"/>
                  </a:xfrm>
                  <a:custGeom>
                    <a:avLst/>
                    <a:gdLst/>
                    <a:ahLst/>
                    <a:cxnLst/>
                    <a:rect l="l" t="t" r="r" b="b"/>
                    <a:pathLst>
                      <a:path w="48965" h="48963" extrusionOk="0">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50" name="Google Shape;5250;p70"/>
                  <p:cNvGrpSpPr/>
                  <p:nvPr/>
                </p:nvGrpSpPr>
                <p:grpSpPr>
                  <a:xfrm>
                    <a:off x="2725064" y="1364529"/>
                    <a:ext cx="297954" cy="280182"/>
                    <a:chOff x="2725064" y="1364529"/>
                    <a:chExt cx="297954" cy="280182"/>
                  </a:xfrm>
                </p:grpSpPr>
                <p:sp>
                  <p:nvSpPr>
                    <p:cNvPr id="5251" name="Google Shape;5251;p70"/>
                    <p:cNvSpPr/>
                    <p:nvPr/>
                  </p:nvSpPr>
                  <p:spPr>
                    <a:xfrm>
                      <a:off x="2743100" y="1541306"/>
                      <a:ext cx="133551" cy="103405"/>
                    </a:xfrm>
                    <a:custGeom>
                      <a:avLst/>
                      <a:gdLst/>
                      <a:ahLst/>
                      <a:cxnLst/>
                      <a:rect l="l" t="t" r="r" b="b"/>
                      <a:pathLst>
                        <a:path w="21207" h="16420" extrusionOk="0">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2" name="Google Shape;5252;p70"/>
                    <p:cNvSpPr/>
                    <p:nvPr/>
                  </p:nvSpPr>
                  <p:spPr>
                    <a:xfrm>
                      <a:off x="2946887" y="1391180"/>
                      <a:ext cx="76130" cy="156241"/>
                    </a:xfrm>
                    <a:custGeom>
                      <a:avLst/>
                      <a:gdLst/>
                      <a:ahLst/>
                      <a:cxnLst/>
                      <a:rect l="l" t="t" r="r" b="b"/>
                      <a:pathLst>
                        <a:path w="12089" h="24810" extrusionOk="0">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3" name="Google Shape;5253;p70"/>
                    <p:cNvSpPr/>
                    <p:nvPr/>
                  </p:nvSpPr>
                  <p:spPr>
                    <a:xfrm>
                      <a:off x="2794481" y="1364529"/>
                      <a:ext cx="164226" cy="42924"/>
                    </a:xfrm>
                    <a:custGeom>
                      <a:avLst/>
                      <a:gdLst/>
                      <a:ahLst/>
                      <a:cxnLst/>
                      <a:rect l="l" t="t" r="r" b="b"/>
                      <a:pathLst>
                        <a:path w="26078" h="6816" extrusionOk="0">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4" name="Google Shape;5254;p70"/>
                    <p:cNvSpPr/>
                    <p:nvPr/>
                  </p:nvSpPr>
                  <p:spPr>
                    <a:xfrm>
                      <a:off x="2876645" y="1541193"/>
                      <a:ext cx="133243" cy="103518"/>
                    </a:xfrm>
                    <a:custGeom>
                      <a:avLst/>
                      <a:gdLst/>
                      <a:ahLst/>
                      <a:cxnLst/>
                      <a:rect l="l" t="t" r="r" b="b"/>
                      <a:pathLst>
                        <a:path w="21158" h="16438" extrusionOk="0">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5" name="Google Shape;5255;p70"/>
                    <p:cNvSpPr/>
                    <p:nvPr/>
                  </p:nvSpPr>
                  <p:spPr>
                    <a:xfrm>
                      <a:off x="2725064" y="1391035"/>
                      <a:ext cx="81238" cy="156487"/>
                    </a:xfrm>
                    <a:custGeom>
                      <a:avLst/>
                      <a:gdLst/>
                      <a:ahLst/>
                      <a:cxnLst/>
                      <a:rect l="l" t="t" r="r" b="b"/>
                      <a:pathLst>
                        <a:path w="12900" h="24849" extrusionOk="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5256" name="Google Shape;5256;p70"/>
            <p:cNvSpPr/>
            <p:nvPr/>
          </p:nvSpPr>
          <p:spPr>
            <a:xfrm>
              <a:off x="2621966" y="124587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7" name="Google Shape;5257;p70"/>
            <p:cNvSpPr/>
            <p:nvPr/>
          </p:nvSpPr>
          <p:spPr>
            <a:xfrm>
              <a:off x="2517909" y="160045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8" name="Google Shape;5258;p70"/>
            <p:cNvSpPr/>
            <p:nvPr/>
          </p:nvSpPr>
          <p:spPr>
            <a:xfrm>
              <a:off x="3174265" y="161404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9" name="Google Shape;5259;p70"/>
            <p:cNvSpPr/>
            <p:nvPr/>
          </p:nvSpPr>
          <p:spPr>
            <a:xfrm>
              <a:off x="3023194" y="125435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0" name="Google Shape;5260;p70"/>
            <p:cNvSpPr/>
            <p:nvPr/>
          </p:nvSpPr>
          <p:spPr>
            <a:xfrm rot="8660313">
              <a:off x="2818264" y="186144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61" name="Google Shape;5261;p70"/>
          <p:cNvGrpSpPr/>
          <p:nvPr/>
        </p:nvGrpSpPr>
        <p:grpSpPr>
          <a:xfrm>
            <a:off x="3924561" y="2927462"/>
            <a:ext cx="1569144" cy="591015"/>
            <a:chOff x="3820100" y="3023049"/>
            <a:chExt cx="1303926" cy="491162"/>
          </a:xfrm>
        </p:grpSpPr>
        <p:grpSp>
          <p:nvGrpSpPr>
            <p:cNvPr id="5262" name="Google Shape;5262;p70"/>
            <p:cNvGrpSpPr/>
            <p:nvPr/>
          </p:nvGrpSpPr>
          <p:grpSpPr>
            <a:xfrm>
              <a:off x="3820100" y="3023072"/>
              <a:ext cx="1303926" cy="491139"/>
              <a:chOff x="3820100" y="3023072"/>
              <a:chExt cx="1303926" cy="491139"/>
            </a:xfrm>
          </p:grpSpPr>
          <p:sp>
            <p:nvSpPr>
              <p:cNvPr id="5263" name="Google Shape;5263;p70"/>
              <p:cNvSpPr/>
              <p:nvPr/>
            </p:nvSpPr>
            <p:spPr>
              <a:xfrm>
                <a:off x="3820100" y="3023072"/>
                <a:ext cx="505424" cy="491139"/>
              </a:xfrm>
              <a:custGeom>
                <a:avLst/>
                <a:gdLst/>
                <a:ahLst/>
                <a:cxnLst/>
                <a:rect l="l" t="t" r="r" b="b"/>
                <a:pathLst>
                  <a:path w="45218" h="43940" extrusionOk="0">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4" name="Google Shape;5264;p70"/>
              <p:cNvSpPr/>
              <p:nvPr/>
            </p:nvSpPr>
            <p:spPr>
              <a:xfrm>
                <a:off x="4323828" y="3411976"/>
                <a:ext cx="800197" cy="102229"/>
              </a:xfrm>
              <a:custGeom>
                <a:avLst/>
                <a:gdLst/>
                <a:ahLst/>
                <a:cxnLst/>
                <a:rect l="l" t="t" r="r" b="b"/>
                <a:pathLst>
                  <a:path w="71590" h="9146" extrusionOk="0">
                    <a:moveTo>
                      <a:pt x="1" y="1"/>
                    </a:moveTo>
                    <a:lnTo>
                      <a:pt x="1" y="9145"/>
                    </a:lnTo>
                    <a:lnTo>
                      <a:pt x="71589" y="9145"/>
                    </a:lnTo>
                    <a:lnTo>
                      <a:pt x="7158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65" name="Google Shape;5265;p70"/>
            <p:cNvGrpSpPr/>
            <p:nvPr/>
          </p:nvGrpSpPr>
          <p:grpSpPr>
            <a:xfrm>
              <a:off x="4132439" y="3023645"/>
              <a:ext cx="393633" cy="177096"/>
              <a:chOff x="4132439" y="3023645"/>
              <a:chExt cx="393633" cy="177096"/>
            </a:xfrm>
          </p:grpSpPr>
          <p:sp>
            <p:nvSpPr>
              <p:cNvPr id="5266" name="Google Shape;5266;p70"/>
              <p:cNvSpPr/>
              <p:nvPr/>
            </p:nvSpPr>
            <p:spPr>
              <a:xfrm>
                <a:off x="4132439" y="3023645"/>
                <a:ext cx="190085" cy="177096"/>
              </a:xfrm>
              <a:custGeom>
                <a:avLst/>
                <a:gdLst/>
                <a:ahLst/>
                <a:cxnLst/>
                <a:rect l="l" t="t" r="r" b="b"/>
                <a:pathLst>
                  <a:path w="17006" h="15844" extrusionOk="0">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7" name="Google Shape;5267;p70"/>
              <p:cNvSpPr/>
              <p:nvPr/>
            </p:nvSpPr>
            <p:spPr>
              <a:xfrm>
                <a:off x="4318649" y="3101461"/>
                <a:ext cx="207423" cy="99267"/>
              </a:xfrm>
              <a:custGeom>
                <a:avLst/>
                <a:gdLst/>
                <a:ahLst/>
                <a:cxnLst/>
                <a:rect l="l" t="t" r="r" b="b"/>
                <a:pathLst>
                  <a:path w="18211" h="8881" extrusionOk="0">
                    <a:moveTo>
                      <a:pt x="0" y="0"/>
                    </a:moveTo>
                    <a:lnTo>
                      <a:pt x="0" y="8880"/>
                    </a:lnTo>
                    <a:lnTo>
                      <a:pt x="18210" y="8880"/>
                    </a:lnTo>
                    <a:lnTo>
                      <a:pt x="1821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68" name="Google Shape;5268;p70"/>
            <p:cNvGrpSpPr/>
            <p:nvPr/>
          </p:nvGrpSpPr>
          <p:grpSpPr>
            <a:xfrm>
              <a:off x="3921811" y="3023049"/>
              <a:ext cx="1002397" cy="388943"/>
              <a:chOff x="3921811" y="3023049"/>
              <a:chExt cx="1002397" cy="388943"/>
            </a:xfrm>
          </p:grpSpPr>
          <p:sp>
            <p:nvSpPr>
              <p:cNvPr id="5269" name="Google Shape;5269;p70"/>
              <p:cNvSpPr/>
              <p:nvPr/>
            </p:nvSpPr>
            <p:spPr>
              <a:xfrm>
                <a:off x="3921811" y="3023049"/>
                <a:ext cx="403709" cy="388943"/>
              </a:xfrm>
              <a:custGeom>
                <a:avLst/>
                <a:gdLst/>
                <a:ahLst/>
                <a:cxnLst/>
                <a:rect l="l" t="t" r="r" b="b"/>
                <a:pathLst>
                  <a:path w="36118" h="34797" extrusionOk="0">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0" name="Google Shape;5270;p70"/>
              <p:cNvSpPr/>
              <p:nvPr/>
            </p:nvSpPr>
            <p:spPr>
              <a:xfrm>
                <a:off x="4322109" y="3309770"/>
                <a:ext cx="602098" cy="102218"/>
              </a:xfrm>
              <a:custGeom>
                <a:avLst/>
                <a:gdLst/>
                <a:ahLst/>
                <a:cxnLst/>
                <a:rect l="l" t="t" r="r" b="b"/>
                <a:pathLst>
                  <a:path w="53867" h="9145" extrusionOk="0">
                    <a:moveTo>
                      <a:pt x="1" y="0"/>
                    </a:moveTo>
                    <a:lnTo>
                      <a:pt x="1" y="9145"/>
                    </a:lnTo>
                    <a:lnTo>
                      <a:pt x="53867" y="9145"/>
                    </a:lnTo>
                    <a:lnTo>
                      <a:pt x="5386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71" name="Google Shape;5271;p70"/>
            <p:cNvGrpSpPr/>
            <p:nvPr/>
          </p:nvGrpSpPr>
          <p:grpSpPr>
            <a:xfrm>
              <a:off x="4023645" y="3023049"/>
              <a:ext cx="683032" cy="286722"/>
              <a:chOff x="4023645" y="3023049"/>
              <a:chExt cx="683032" cy="286722"/>
            </a:xfrm>
          </p:grpSpPr>
          <p:sp>
            <p:nvSpPr>
              <p:cNvPr id="5272" name="Google Shape;5272;p70"/>
              <p:cNvSpPr/>
              <p:nvPr/>
            </p:nvSpPr>
            <p:spPr>
              <a:xfrm>
                <a:off x="4023645" y="3023049"/>
                <a:ext cx="300664" cy="286524"/>
              </a:xfrm>
              <a:custGeom>
                <a:avLst/>
                <a:gdLst/>
                <a:ahLst/>
                <a:cxnLst/>
                <a:rect l="l" t="t" r="r" b="b"/>
                <a:pathLst>
                  <a:path w="26899" h="25634" extrusionOk="0">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3" name="Google Shape;5273;p70"/>
              <p:cNvSpPr/>
              <p:nvPr/>
            </p:nvSpPr>
            <p:spPr>
              <a:xfrm>
                <a:off x="4314850" y="3200125"/>
                <a:ext cx="391827" cy="109646"/>
              </a:xfrm>
              <a:custGeom>
                <a:avLst/>
                <a:gdLst/>
                <a:ahLst/>
                <a:cxnLst/>
                <a:rect l="l" t="t" r="r" b="b"/>
                <a:pathLst>
                  <a:path w="35055" h="9792" extrusionOk="0">
                    <a:moveTo>
                      <a:pt x="1" y="0"/>
                    </a:moveTo>
                    <a:lnTo>
                      <a:pt x="1" y="88"/>
                    </a:lnTo>
                    <a:lnTo>
                      <a:pt x="1" y="9792"/>
                    </a:lnTo>
                    <a:lnTo>
                      <a:pt x="35054" y="9792"/>
                    </a:lnTo>
                    <a:lnTo>
                      <a:pt x="350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74" name="Google Shape;5274;p70"/>
          <p:cNvGrpSpPr/>
          <p:nvPr/>
        </p:nvGrpSpPr>
        <p:grpSpPr>
          <a:xfrm>
            <a:off x="1556683" y="2054307"/>
            <a:ext cx="713522" cy="688025"/>
            <a:chOff x="1706078" y="2092648"/>
            <a:chExt cx="660913" cy="637296"/>
          </a:xfrm>
        </p:grpSpPr>
        <p:sp>
          <p:nvSpPr>
            <p:cNvPr id="5275" name="Google Shape;5275;p70"/>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76" name="Google Shape;5276;p70"/>
            <p:cNvGrpSpPr/>
            <p:nvPr/>
          </p:nvGrpSpPr>
          <p:grpSpPr>
            <a:xfrm>
              <a:off x="1706078" y="2092648"/>
              <a:ext cx="660913" cy="575241"/>
              <a:chOff x="1706078" y="2092648"/>
              <a:chExt cx="660913" cy="575241"/>
            </a:xfrm>
          </p:grpSpPr>
          <p:sp>
            <p:nvSpPr>
              <p:cNvPr id="5277" name="Google Shape;5277;p70"/>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8" name="Google Shape;5278;p70"/>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9" name="Google Shape;5279;p70"/>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80" name="Google Shape;5280;p70"/>
          <p:cNvGrpSpPr/>
          <p:nvPr/>
        </p:nvGrpSpPr>
        <p:grpSpPr>
          <a:xfrm>
            <a:off x="6318542" y="1171856"/>
            <a:ext cx="1317459" cy="684168"/>
            <a:chOff x="238125" y="999450"/>
            <a:chExt cx="7140700" cy="3708225"/>
          </a:xfrm>
        </p:grpSpPr>
        <p:sp>
          <p:nvSpPr>
            <p:cNvPr id="5281" name="Google Shape;5281;p70"/>
            <p:cNvSpPr/>
            <p:nvPr/>
          </p:nvSpPr>
          <p:spPr>
            <a:xfrm>
              <a:off x="2171975" y="3872925"/>
              <a:ext cx="7900" cy="25"/>
            </a:xfrm>
            <a:custGeom>
              <a:avLst/>
              <a:gdLst/>
              <a:ahLst/>
              <a:cxnLst/>
              <a:rect l="l" t="t" r="r" b="b"/>
              <a:pathLst>
                <a:path w="316" h="1" extrusionOk="0">
                  <a:moveTo>
                    <a:pt x="316" y="0"/>
                  </a:moveTo>
                  <a:lnTo>
                    <a:pt x="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2" name="Google Shape;5282;p70"/>
            <p:cNvSpPr/>
            <p:nvPr/>
          </p:nvSpPr>
          <p:spPr>
            <a:xfrm>
              <a:off x="2180300" y="999450"/>
              <a:ext cx="3256350" cy="3708225"/>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3" name="Google Shape;5283;p70"/>
            <p:cNvSpPr/>
            <p:nvPr/>
          </p:nvSpPr>
          <p:spPr>
            <a:xfrm>
              <a:off x="238125" y="2853750"/>
              <a:ext cx="2358675" cy="1853475"/>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4" name="Google Shape;5284;p70"/>
            <p:cNvSpPr/>
            <p:nvPr/>
          </p:nvSpPr>
          <p:spPr>
            <a:xfrm>
              <a:off x="238125" y="999450"/>
              <a:ext cx="1942200" cy="2270400"/>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5" name="Google Shape;5285;p70"/>
            <p:cNvSpPr/>
            <p:nvPr/>
          </p:nvSpPr>
          <p:spPr>
            <a:xfrm>
              <a:off x="3808250" y="2852875"/>
              <a:ext cx="25" cy="25"/>
            </a:xfrm>
            <a:custGeom>
              <a:avLst/>
              <a:gdLst/>
              <a:ahLst/>
              <a:cxnLst/>
              <a:rect l="l" t="t" r="r" b="b"/>
              <a:pathLst>
                <a:path w="1" h="1" extrusionOk="0">
                  <a:moveTo>
                    <a:pt x="0" y="1"/>
                  </a:moveTo>
                  <a:close/>
                </a:path>
              </a:pathLst>
            </a:custGeom>
            <a:solidFill>
              <a:srgbClr val="DB6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6" name="Google Shape;5286;p70"/>
            <p:cNvSpPr/>
            <p:nvPr/>
          </p:nvSpPr>
          <p:spPr>
            <a:xfrm>
              <a:off x="1762475" y="999450"/>
              <a:ext cx="2386250" cy="2044875"/>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7" name="Google Shape;5287;p70"/>
            <p:cNvSpPr/>
            <p:nvPr/>
          </p:nvSpPr>
          <p:spPr>
            <a:xfrm>
              <a:off x="3338000" y="2435975"/>
              <a:ext cx="2101275" cy="2271250"/>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8" name="Google Shape;5288;p70"/>
            <p:cNvSpPr/>
            <p:nvPr/>
          </p:nvSpPr>
          <p:spPr>
            <a:xfrm>
              <a:off x="5019250" y="2852875"/>
              <a:ext cx="2359150" cy="1854350"/>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9" name="Google Shape;5289;p70"/>
            <p:cNvSpPr/>
            <p:nvPr/>
          </p:nvSpPr>
          <p:spPr>
            <a:xfrm>
              <a:off x="5025375" y="999450"/>
              <a:ext cx="2353450" cy="2270825"/>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293"/>
        <p:cNvGrpSpPr/>
        <p:nvPr/>
      </p:nvGrpSpPr>
      <p:grpSpPr>
        <a:xfrm>
          <a:off x="0" y="0"/>
          <a:ext cx="0" cy="0"/>
          <a:chOff x="0" y="0"/>
          <a:chExt cx="0" cy="0"/>
        </a:xfrm>
      </p:grpSpPr>
      <p:grpSp>
        <p:nvGrpSpPr>
          <p:cNvPr id="5294" name="Google Shape;5294;p71"/>
          <p:cNvGrpSpPr/>
          <p:nvPr/>
        </p:nvGrpSpPr>
        <p:grpSpPr>
          <a:xfrm>
            <a:off x="729238" y="1179665"/>
            <a:ext cx="1636117" cy="1526144"/>
            <a:chOff x="729238" y="1179665"/>
            <a:chExt cx="1636117" cy="1526144"/>
          </a:xfrm>
        </p:grpSpPr>
        <p:grpSp>
          <p:nvGrpSpPr>
            <p:cNvPr id="5295" name="Google Shape;5295;p71"/>
            <p:cNvGrpSpPr/>
            <p:nvPr/>
          </p:nvGrpSpPr>
          <p:grpSpPr>
            <a:xfrm>
              <a:off x="729238" y="1179665"/>
              <a:ext cx="80700" cy="1526144"/>
              <a:chOff x="729238" y="1179665"/>
              <a:chExt cx="80700" cy="1526144"/>
            </a:xfrm>
          </p:grpSpPr>
          <p:sp>
            <p:nvSpPr>
              <p:cNvPr id="5296" name="Google Shape;5296;p71"/>
              <p:cNvSpPr/>
              <p:nvPr/>
            </p:nvSpPr>
            <p:spPr>
              <a:xfrm>
                <a:off x="72923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7" name="Google Shape;5297;p71"/>
              <p:cNvSpPr/>
              <p:nvPr/>
            </p:nvSpPr>
            <p:spPr>
              <a:xfrm>
                <a:off x="72923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8" name="Google Shape;5298;p71"/>
              <p:cNvSpPr/>
              <p:nvPr/>
            </p:nvSpPr>
            <p:spPr>
              <a:xfrm>
                <a:off x="72923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9" name="Google Shape;5299;p71"/>
              <p:cNvSpPr/>
              <p:nvPr/>
            </p:nvSpPr>
            <p:spPr>
              <a:xfrm>
                <a:off x="72923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0" name="Google Shape;5300;p71"/>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1" name="Google Shape;5301;p71"/>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2" name="Google Shape;5302;p71"/>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3" name="Google Shape;5303;p71"/>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4" name="Google Shape;5304;p71"/>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5" name="Google Shape;5305;p71"/>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6" name="Google Shape;5306;p71"/>
            <p:cNvGrpSpPr/>
            <p:nvPr/>
          </p:nvGrpSpPr>
          <p:grpSpPr>
            <a:xfrm>
              <a:off x="903098" y="1179665"/>
              <a:ext cx="80700" cy="1526144"/>
              <a:chOff x="903098" y="1179665"/>
              <a:chExt cx="80700" cy="1526144"/>
            </a:xfrm>
          </p:grpSpPr>
          <p:sp>
            <p:nvSpPr>
              <p:cNvPr id="5307" name="Google Shape;5307;p71"/>
              <p:cNvSpPr/>
              <p:nvPr/>
            </p:nvSpPr>
            <p:spPr>
              <a:xfrm>
                <a:off x="90309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8" name="Google Shape;5308;p71"/>
              <p:cNvSpPr/>
              <p:nvPr/>
            </p:nvSpPr>
            <p:spPr>
              <a:xfrm>
                <a:off x="90309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9" name="Google Shape;5309;p71"/>
              <p:cNvSpPr/>
              <p:nvPr/>
            </p:nvSpPr>
            <p:spPr>
              <a:xfrm>
                <a:off x="90309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0" name="Google Shape;5310;p71"/>
              <p:cNvSpPr/>
              <p:nvPr/>
            </p:nvSpPr>
            <p:spPr>
              <a:xfrm>
                <a:off x="90309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1" name="Google Shape;5311;p71"/>
              <p:cNvSpPr/>
              <p:nvPr/>
            </p:nvSpPr>
            <p:spPr>
              <a:xfrm>
                <a:off x="90309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2" name="Google Shape;5312;p71"/>
              <p:cNvSpPr/>
              <p:nvPr/>
            </p:nvSpPr>
            <p:spPr>
              <a:xfrm>
                <a:off x="90309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3" name="Google Shape;5313;p71"/>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4" name="Google Shape;5314;p71"/>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5" name="Google Shape;5315;p71"/>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6" name="Google Shape;5316;p71"/>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17" name="Google Shape;5317;p71"/>
            <p:cNvGrpSpPr/>
            <p:nvPr/>
          </p:nvGrpSpPr>
          <p:grpSpPr>
            <a:xfrm>
              <a:off x="1076958" y="1179665"/>
              <a:ext cx="80700" cy="1526144"/>
              <a:chOff x="1076958" y="1179665"/>
              <a:chExt cx="80700" cy="1526144"/>
            </a:xfrm>
          </p:grpSpPr>
          <p:sp>
            <p:nvSpPr>
              <p:cNvPr id="5318" name="Google Shape;5318;p71"/>
              <p:cNvSpPr/>
              <p:nvPr/>
            </p:nvSpPr>
            <p:spPr>
              <a:xfrm>
                <a:off x="107695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9" name="Google Shape;5319;p71"/>
              <p:cNvSpPr/>
              <p:nvPr/>
            </p:nvSpPr>
            <p:spPr>
              <a:xfrm>
                <a:off x="107695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0" name="Google Shape;5320;p71"/>
              <p:cNvSpPr/>
              <p:nvPr/>
            </p:nvSpPr>
            <p:spPr>
              <a:xfrm>
                <a:off x="107695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1" name="Google Shape;5321;p71"/>
              <p:cNvSpPr/>
              <p:nvPr/>
            </p:nvSpPr>
            <p:spPr>
              <a:xfrm>
                <a:off x="107695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2" name="Google Shape;5322;p71"/>
              <p:cNvSpPr/>
              <p:nvPr/>
            </p:nvSpPr>
            <p:spPr>
              <a:xfrm>
                <a:off x="107695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3" name="Google Shape;5323;p71"/>
              <p:cNvSpPr/>
              <p:nvPr/>
            </p:nvSpPr>
            <p:spPr>
              <a:xfrm>
                <a:off x="107695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4" name="Google Shape;5324;p71"/>
              <p:cNvSpPr/>
              <p:nvPr/>
            </p:nvSpPr>
            <p:spPr>
              <a:xfrm>
                <a:off x="1076958"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5" name="Google Shape;5325;p71"/>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6" name="Google Shape;5326;p71"/>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7" name="Google Shape;5327;p71"/>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8" name="Google Shape;5328;p71"/>
            <p:cNvGrpSpPr/>
            <p:nvPr/>
          </p:nvGrpSpPr>
          <p:grpSpPr>
            <a:xfrm>
              <a:off x="1247707" y="1179665"/>
              <a:ext cx="80700" cy="1526144"/>
              <a:chOff x="1247707" y="1179665"/>
              <a:chExt cx="80700" cy="1526144"/>
            </a:xfrm>
          </p:grpSpPr>
          <p:sp>
            <p:nvSpPr>
              <p:cNvPr id="5329" name="Google Shape;5329;p71"/>
              <p:cNvSpPr/>
              <p:nvPr/>
            </p:nvSpPr>
            <p:spPr>
              <a:xfrm>
                <a:off x="124770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0" name="Google Shape;5330;p71"/>
              <p:cNvSpPr/>
              <p:nvPr/>
            </p:nvSpPr>
            <p:spPr>
              <a:xfrm>
                <a:off x="124770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1" name="Google Shape;5331;p71"/>
              <p:cNvSpPr/>
              <p:nvPr/>
            </p:nvSpPr>
            <p:spPr>
              <a:xfrm>
                <a:off x="124770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2" name="Google Shape;5332;p71"/>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3" name="Google Shape;5333;p71"/>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4" name="Google Shape;5334;p71"/>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5" name="Google Shape;5335;p71"/>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6" name="Google Shape;5336;p71"/>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7" name="Google Shape;5337;p71"/>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8" name="Google Shape;5338;p71"/>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39" name="Google Shape;5339;p71"/>
            <p:cNvGrpSpPr/>
            <p:nvPr/>
          </p:nvGrpSpPr>
          <p:grpSpPr>
            <a:xfrm>
              <a:off x="1421567" y="1179665"/>
              <a:ext cx="80700" cy="1526144"/>
              <a:chOff x="1421567" y="1179665"/>
              <a:chExt cx="80700" cy="1526144"/>
            </a:xfrm>
          </p:grpSpPr>
          <p:sp>
            <p:nvSpPr>
              <p:cNvPr id="5340" name="Google Shape;5340;p71"/>
              <p:cNvSpPr/>
              <p:nvPr/>
            </p:nvSpPr>
            <p:spPr>
              <a:xfrm>
                <a:off x="142156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1" name="Google Shape;5341;p71"/>
              <p:cNvSpPr/>
              <p:nvPr/>
            </p:nvSpPr>
            <p:spPr>
              <a:xfrm>
                <a:off x="142156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2" name="Google Shape;5342;p71"/>
              <p:cNvSpPr/>
              <p:nvPr/>
            </p:nvSpPr>
            <p:spPr>
              <a:xfrm>
                <a:off x="142156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3" name="Google Shape;5343;p71"/>
              <p:cNvSpPr/>
              <p:nvPr/>
            </p:nvSpPr>
            <p:spPr>
              <a:xfrm>
                <a:off x="142156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4" name="Google Shape;5344;p71"/>
              <p:cNvSpPr/>
              <p:nvPr/>
            </p:nvSpPr>
            <p:spPr>
              <a:xfrm>
                <a:off x="142156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5" name="Google Shape;5345;p71"/>
              <p:cNvSpPr/>
              <p:nvPr/>
            </p:nvSpPr>
            <p:spPr>
              <a:xfrm>
                <a:off x="142156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6" name="Google Shape;5346;p71"/>
              <p:cNvSpPr/>
              <p:nvPr/>
            </p:nvSpPr>
            <p:spPr>
              <a:xfrm>
                <a:off x="142156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7" name="Google Shape;5347;p71"/>
              <p:cNvSpPr/>
              <p:nvPr/>
            </p:nvSpPr>
            <p:spPr>
              <a:xfrm>
                <a:off x="142156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8" name="Google Shape;5348;p71"/>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9" name="Google Shape;5349;p71"/>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0" name="Google Shape;5350;p71"/>
            <p:cNvGrpSpPr/>
            <p:nvPr/>
          </p:nvGrpSpPr>
          <p:grpSpPr>
            <a:xfrm>
              <a:off x="1592327" y="1179665"/>
              <a:ext cx="80700" cy="1526144"/>
              <a:chOff x="1592327" y="1179665"/>
              <a:chExt cx="80700" cy="1526144"/>
            </a:xfrm>
          </p:grpSpPr>
          <p:sp>
            <p:nvSpPr>
              <p:cNvPr id="5351" name="Google Shape;5351;p71"/>
              <p:cNvSpPr/>
              <p:nvPr/>
            </p:nvSpPr>
            <p:spPr>
              <a:xfrm>
                <a:off x="159232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2" name="Google Shape;5352;p71"/>
              <p:cNvSpPr/>
              <p:nvPr/>
            </p:nvSpPr>
            <p:spPr>
              <a:xfrm>
                <a:off x="159232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3" name="Google Shape;5353;p71"/>
              <p:cNvSpPr/>
              <p:nvPr/>
            </p:nvSpPr>
            <p:spPr>
              <a:xfrm>
                <a:off x="159232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4" name="Google Shape;5354;p71"/>
              <p:cNvSpPr/>
              <p:nvPr/>
            </p:nvSpPr>
            <p:spPr>
              <a:xfrm>
                <a:off x="159232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5" name="Google Shape;5355;p71"/>
              <p:cNvSpPr/>
              <p:nvPr/>
            </p:nvSpPr>
            <p:spPr>
              <a:xfrm>
                <a:off x="159232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6" name="Google Shape;5356;p71"/>
              <p:cNvSpPr/>
              <p:nvPr/>
            </p:nvSpPr>
            <p:spPr>
              <a:xfrm>
                <a:off x="159232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7" name="Google Shape;5357;p71"/>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8" name="Google Shape;5358;p71"/>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9" name="Google Shape;5359;p71"/>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0" name="Google Shape;5360;p71"/>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1" name="Google Shape;5361;p71"/>
            <p:cNvGrpSpPr/>
            <p:nvPr/>
          </p:nvGrpSpPr>
          <p:grpSpPr>
            <a:xfrm>
              <a:off x="1766187" y="1179665"/>
              <a:ext cx="80700" cy="1526144"/>
              <a:chOff x="1766187" y="1179665"/>
              <a:chExt cx="80700" cy="1526144"/>
            </a:xfrm>
          </p:grpSpPr>
          <p:sp>
            <p:nvSpPr>
              <p:cNvPr id="5362" name="Google Shape;5362;p71"/>
              <p:cNvSpPr/>
              <p:nvPr/>
            </p:nvSpPr>
            <p:spPr>
              <a:xfrm>
                <a:off x="176618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3" name="Google Shape;5363;p71"/>
              <p:cNvSpPr/>
              <p:nvPr/>
            </p:nvSpPr>
            <p:spPr>
              <a:xfrm>
                <a:off x="176618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4" name="Google Shape;5364;p71"/>
              <p:cNvSpPr/>
              <p:nvPr/>
            </p:nvSpPr>
            <p:spPr>
              <a:xfrm>
                <a:off x="176618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5" name="Google Shape;5365;p71"/>
              <p:cNvSpPr/>
              <p:nvPr/>
            </p:nvSpPr>
            <p:spPr>
              <a:xfrm>
                <a:off x="176618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6" name="Google Shape;5366;p71"/>
              <p:cNvSpPr/>
              <p:nvPr/>
            </p:nvSpPr>
            <p:spPr>
              <a:xfrm>
                <a:off x="176618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7" name="Google Shape;5367;p71"/>
              <p:cNvSpPr/>
              <p:nvPr/>
            </p:nvSpPr>
            <p:spPr>
              <a:xfrm>
                <a:off x="176618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8" name="Google Shape;5368;p71"/>
              <p:cNvSpPr/>
              <p:nvPr/>
            </p:nvSpPr>
            <p:spPr>
              <a:xfrm>
                <a:off x="176618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9" name="Google Shape;5369;p71"/>
              <p:cNvSpPr/>
              <p:nvPr/>
            </p:nvSpPr>
            <p:spPr>
              <a:xfrm>
                <a:off x="176618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0" name="Google Shape;5370;p71"/>
              <p:cNvSpPr/>
              <p:nvPr/>
            </p:nvSpPr>
            <p:spPr>
              <a:xfrm>
                <a:off x="1766187" y="2464413"/>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1" name="Google Shape;5371;p71"/>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72" name="Google Shape;5372;p71"/>
            <p:cNvGrpSpPr/>
            <p:nvPr/>
          </p:nvGrpSpPr>
          <p:grpSpPr>
            <a:xfrm>
              <a:off x="1936935" y="1179665"/>
              <a:ext cx="80700" cy="1526144"/>
              <a:chOff x="1936935" y="1179665"/>
              <a:chExt cx="80700" cy="1526144"/>
            </a:xfrm>
          </p:grpSpPr>
          <p:sp>
            <p:nvSpPr>
              <p:cNvPr id="5373" name="Google Shape;5373;p71"/>
              <p:cNvSpPr/>
              <p:nvPr/>
            </p:nvSpPr>
            <p:spPr>
              <a:xfrm>
                <a:off x="193693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4" name="Google Shape;5374;p71"/>
              <p:cNvSpPr/>
              <p:nvPr/>
            </p:nvSpPr>
            <p:spPr>
              <a:xfrm>
                <a:off x="193693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5" name="Google Shape;5375;p71"/>
              <p:cNvSpPr/>
              <p:nvPr/>
            </p:nvSpPr>
            <p:spPr>
              <a:xfrm>
                <a:off x="193693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6" name="Google Shape;5376;p71"/>
              <p:cNvSpPr/>
              <p:nvPr/>
            </p:nvSpPr>
            <p:spPr>
              <a:xfrm>
                <a:off x="193693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7" name="Google Shape;5377;p71"/>
              <p:cNvSpPr/>
              <p:nvPr/>
            </p:nvSpPr>
            <p:spPr>
              <a:xfrm>
                <a:off x="193693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8" name="Google Shape;5378;p71"/>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9" name="Google Shape;5379;p71"/>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0" name="Google Shape;5380;p71"/>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1" name="Google Shape;5381;p71"/>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2" name="Google Shape;5382;p71"/>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3" name="Google Shape;5383;p71"/>
            <p:cNvGrpSpPr/>
            <p:nvPr/>
          </p:nvGrpSpPr>
          <p:grpSpPr>
            <a:xfrm>
              <a:off x="2110795" y="1179665"/>
              <a:ext cx="80700" cy="1526144"/>
              <a:chOff x="2110795" y="1179665"/>
              <a:chExt cx="80700" cy="1526144"/>
            </a:xfrm>
          </p:grpSpPr>
          <p:sp>
            <p:nvSpPr>
              <p:cNvPr id="5384" name="Google Shape;5384;p71"/>
              <p:cNvSpPr/>
              <p:nvPr/>
            </p:nvSpPr>
            <p:spPr>
              <a:xfrm>
                <a:off x="211079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5" name="Google Shape;5385;p71"/>
              <p:cNvSpPr/>
              <p:nvPr/>
            </p:nvSpPr>
            <p:spPr>
              <a:xfrm>
                <a:off x="211079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6" name="Google Shape;5386;p71"/>
              <p:cNvSpPr/>
              <p:nvPr/>
            </p:nvSpPr>
            <p:spPr>
              <a:xfrm>
                <a:off x="211079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7" name="Google Shape;5387;p71"/>
              <p:cNvSpPr/>
              <p:nvPr/>
            </p:nvSpPr>
            <p:spPr>
              <a:xfrm>
                <a:off x="211079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8" name="Google Shape;5388;p71"/>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9" name="Google Shape;5389;p71"/>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0" name="Google Shape;5390;p71"/>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1" name="Google Shape;5391;p71"/>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2" name="Google Shape;5392;p71"/>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3" name="Google Shape;5393;p71"/>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4" name="Google Shape;5394;p71"/>
            <p:cNvGrpSpPr/>
            <p:nvPr/>
          </p:nvGrpSpPr>
          <p:grpSpPr>
            <a:xfrm>
              <a:off x="2284655" y="1179665"/>
              <a:ext cx="80700" cy="1526144"/>
              <a:chOff x="2284655" y="1179665"/>
              <a:chExt cx="80700" cy="1526144"/>
            </a:xfrm>
          </p:grpSpPr>
          <p:sp>
            <p:nvSpPr>
              <p:cNvPr id="5395" name="Google Shape;5395;p71"/>
              <p:cNvSpPr/>
              <p:nvPr/>
            </p:nvSpPr>
            <p:spPr>
              <a:xfrm>
                <a:off x="228465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6" name="Google Shape;5396;p71"/>
              <p:cNvSpPr/>
              <p:nvPr/>
            </p:nvSpPr>
            <p:spPr>
              <a:xfrm>
                <a:off x="228465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7" name="Google Shape;5397;p71"/>
              <p:cNvSpPr/>
              <p:nvPr/>
            </p:nvSpPr>
            <p:spPr>
              <a:xfrm>
                <a:off x="228465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8" name="Google Shape;5398;p71"/>
              <p:cNvSpPr/>
              <p:nvPr/>
            </p:nvSpPr>
            <p:spPr>
              <a:xfrm>
                <a:off x="228465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9" name="Google Shape;5399;p71"/>
              <p:cNvSpPr/>
              <p:nvPr/>
            </p:nvSpPr>
            <p:spPr>
              <a:xfrm>
                <a:off x="228465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0" name="Google Shape;5400;p71"/>
              <p:cNvSpPr/>
              <p:nvPr/>
            </p:nvSpPr>
            <p:spPr>
              <a:xfrm>
                <a:off x="2284655"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1" name="Google Shape;5401;p71"/>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2" name="Google Shape;5402;p71"/>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3" name="Google Shape;5403;p71"/>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4" name="Google Shape;5404;p71"/>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05" name="Google Shape;5405;p71"/>
          <p:cNvGrpSpPr/>
          <p:nvPr/>
        </p:nvGrpSpPr>
        <p:grpSpPr>
          <a:xfrm>
            <a:off x="2623904" y="1198803"/>
            <a:ext cx="1364248" cy="1102133"/>
            <a:chOff x="2623904" y="1198803"/>
            <a:chExt cx="1364248" cy="1102133"/>
          </a:xfrm>
        </p:grpSpPr>
        <p:grpSp>
          <p:nvGrpSpPr>
            <p:cNvPr id="5406" name="Google Shape;5406;p71"/>
            <p:cNvGrpSpPr/>
            <p:nvPr/>
          </p:nvGrpSpPr>
          <p:grpSpPr>
            <a:xfrm>
              <a:off x="2623907" y="1198803"/>
              <a:ext cx="1364245" cy="273000"/>
              <a:chOff x="2623907" y="1198803"/>
              <a:chExt cx="1364245" cy="273000"/>
            </a:xfrm>
          </p:grpSpPr>
          <p:sp>
            <p:nvSpPr>
              <p:cNvPr id="5407" name="Google Shape;5407;p71"/>
              <p:cNvSpPr/>
              <p:nvPr/>
            </p:nvSpPr>
            <p:spPr>
              <a:xfrm>
                <a:off x="2623907"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8" name="Google Shape;5408;p71"/>
              <p:cNvSpPr/>
              <p:nvPr/>
            </p:nvSpPr>
            <p:spPr>
              <a:xfrm>
                <a:off x="2896718"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9" name="Google Shape;5409;p71"/>
              <p:cNvSpPr/>
              <p:nvPr/>
            </p:nvSpPr>
            <p:spPr>
              <a:xfrm>
                <a:off x="3169529"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0" name="Google Shape;5410;p71"/>
              <p:cNvSpPr/>
              <p:nvPr/>
            </p:nvSpPr>
            <p:spPr>
              <a:xfrm>
                <a:off x="3442341"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1" name="Google Shape;5411;p71"/>
              <p:cNvSpPr/>
              <p:nvPr/>
            </p:nvSpPr>
            <p:spPr>
              <a:xfrm>
                <a:off x="3715152" y="1198803"/>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12" name="Google Shape;5412;p71"/>
            <p:cNvGrpSpPr/>
            <p:nvPr/>
          </p:nvGrpSpPr>
          <p:grpSpPr>
            <a:xfrm>
              <a:off x="2623904" y="1476964"/>
              <a:ext cx="1364245" cy="273000"/>
              <a:chOff x="2623904" y="1476964"/>
              <a:chExt cx="1364245" cy="273000"/>
            </a:xfrm>
          </p:grpSpPr>
          <p:sp>
            <p:nvSpPr>
              <p:cNvPr id="5413" name="Google Shape;5413;p71"/>
              <p:cNvSpPr/>
              <p:nvPr/>
            </p:nvSpPr>
            <p:spPr>
              <a:xfrm>
                <a:off x="2623904"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4" name="Google Shape;5414;p71"/>
              <p:cNvSpPr/>
              <p:nvPr/>
            </p:nvSpPr>
            <p:spPr>
              <a:xfrm>
                <a:off x="2896716"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5" name="Google Shape;5415;p71"/>
              <p:cNvSpPr/>
              <p:nvPr/>
            </p:nvSpPr>
            <p:spPr>
              <a:xfrm>
                <a:off x="3169527"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6" name="Google Shape;5416;p71"/>
              <p:cNvSpPr/>
              <p:nvPr/>
            </p:nvSpPr>
            <p:spPr>
              <a:xfrm>
                <a:off x="3442338"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7" name="Google Shape;5417;p71"/>
              <p:cNvSpPr/>
              <p:nvPr/>
            </p:nvSpPr>
            <p:spPr>
              <a:xfrm>
                <a:off x="3715149"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18" name="Google Shape;5418;p71"/>
            <p:cNvGrpSpPr/>
            <p:nvPr/>
          </p:nvGrpSpPr>
          <p:grpSpPr>
            <a:xfrm>
              <a:off x="2623907" y="1749775"/>
              <a:ext cx="1364245" cy="273000"/>
              <a:chOff x="2623907" y="1749775"/>
              <a:chExt cx="1364245" cy="273000"/>
            </a:xfrm>
          </p:grpSpPr>
          <p:sp>
            <p:nvSpPr>
              <p:cNvPr id="5419" name="Google Shape;5419;p71"/>
              <p:cNvSpPr/>
              <p:nvPr/>
            </p:nvSpPr>
            <p:spPr>
              <a:xfrm>
                <a:off x="2623907"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0" name="Google Shape;5420;p71"/>
              <p:cNvSpPr/>
              <p:nvPr/>
            </p:nvSpPr>
            <p:spPr>
              <a:xfrm>
                <a:off x="2896718"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1" name="Google Shape;5421;p71"/>
              <p:cNvSpPr/>
              <p:nvPr/>
            </p:nvSpPr>
            <p:spPr>
              <a:xfrm>
                <a:off x="3169529"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2" name="Google Shape;5422;p71"/>
              <p:cNvSpPr/>
              <p:nvPr/>
            </p:nvSpPr>
            <p:spPr>
              <a:xfrm>
                <a:off x="3442341"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3" name="Google Shape;5423;p71"/>
              <p:cNvSpPr/>
              <p:nvPr/>
            </p:nvSpPr>
            <p:spPr>
              <a:xfrm>
                <a:off x="3715152"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4" name="Google Shape;5424;p71"/>
            <p:cNvGrpSpPr/>
            <p:nvPr/>
          </p:nvGrpSpPr>
          <p:grpSpPr>
            <a:xfrm>
              <a:off x="2623904" y="2027936"/>
              <a:ext cx="1364245" cy="273000"/>
              <a:chOff x="2623904" y="2027936"/>
              <a:chExt cx="1364245" cy="273000"/>
            </a:xfrm>
          </p:grpSpPr>
          <p:sp>
            <p:nvSpPr>
              <p:cNvPr id="5425" name="Google Shape;5425;p71"/>
              <p:cNvSpPr/>
              <p:nvPr/>
            </p:nvSpPr>
            <p:spPr>
              <a:xfrm>
                <a:off x="2623904"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6" name="Google Shape;5426;p71"/>
              <p:cNvSpPr/>
              <p:nvPr/>
            </p:nvSpPr>
            <p:spPr>
              <a:xfrm>
                <a:off x="2896716"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7" name="Google Shape;5427;p71"/>
              <p:cNvSpPr/>
              <p:nvPr/>
            </p:nvSpPr>
            <p:spPr>
              <a:xfrm>
                <a:off x="3169527"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8" name="Google Shape;5428;p71"/>
              <p:cNvSpPr/>
              <p:nvPr/>
            </p:nvSpPr>
            <p:spPr>
              <a:xfrm>
                <a:off x="3442338"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9" name="Google Shape;5429;p71"/>
              <p:cNvSpPr/>
              <p:nvPr/>
            </p:nvSpPr>
            <p:spPr>
              <a:xfrm>
                <a:off x="3715149"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30" name="Google Shape;5430;p71"/>
          <p:cNvGrpSpPr/>
          <p:nvPr/>
        </p:nvGrpSpPr>
        <p:grpSpPr>
          <a:xfrm>
            <a:off x="2613365" y="2657876"/>
            <a:ext cx="1387541" cy="159124"/>
            <a:chOff x="3200660" y="2180272"/>
            <a:chExt cx="2563824" cy="378237"/>
          </a:xfrm>
        </p:grpSpPr>
        <p:sp>
          <p:nvSpPr>
            <p:cNvPr id="5431" name="Google Shape;5431;p71"/>
            <p:cNvSpPr/>
            <p:nvPr/>
          </p:nvSpPr>
          <p:spPr>
            <a:xfrm>
              <a:off x="3200660" y="2180272"/>
              <a:ext cx="108240" cy="378237"/>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2" name="Google Shape;5432;p71"/>
            <p:cNvSpPr/>
            <p:nvPr/>
          </p:nvSpPr>
          <p:spPr>
            <a:xfrm>
              <a:off x="3345104" y="2180272"/>
              <a:ext cx="108240" cy="378237"/>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3" name="Google Shape;5433;p71"/>
            <p:cNvSpPr/>
            <p:nvPr/>
          </p:nvSpPr>
          <p:spPr>
            <a:xfrm>
              <a:off x="3489548" y="2180272"/>
              <a:ext cx="108240" cy="378237"/>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4" name="Google Shape;5434;p71"/>
            <p:cNvSpPr/>
            <p:nvPr/>
          </p:nvSpPr>
          <p:spPr>
            <a:xfrm>
              <a:off x="3633992" y="2180272"/>
              <a:ext cx="108252" cy="378237"/>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5" name="Google Shape;5435;p71"/>
            <p:cNvSpPr/>
            <p:nvPr/>
          </p:nvSpPr>
          <p:spPr>
            <a:xfrm>
              <a:off x="3778448" y="2180272"/>
              <a:ext cx="108240" cy="378097"/>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6" name="Google Shape;5436;p71"/>
            <p:cNvSpPr/>
            <p:nvPr/>
          </p:nvSpPr>
          <p:spPr>
            <a:xfrm>
              <a:off x="3922892" y="2180272"/>
              <a:ext cx="108240" cy="378237"/>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7" name="Google Shape;5437;p71"/>
            <p:cNvSpPr/>
            <p:nvPr/>
          </p:nvSpPr>
          <p:spPr>
            <a:xfrm>
              <a:off x="4067336" y="2180272"/>
              <a:ext cx="108240" cy="378237"/>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8" name="Google Shape;5438;p71"/>
            <p:cNvSpPr/>
            <p:nvPr/>
          </p:nvSpPr>
          <p:spPr>
            <a:xfrm>
              <a:off x="4211780" y="2180272"/>
              <a:ext cx="108252" cy="378237"/>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9" name="Google Shape;5439;p71"/>
            <p:cNvSpPr/>
            <p:nvPr/>
          </p:nvSpPr>
          <p:spPr>
            <a:xfrm>
              <a:off x="4356236" y="2180272"/>
              <a:ext cx="108240" cy="378097"/>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0" name="Google Shape;5440;p71"/>
            <p:cNvSpPr/>
            <p:nvPr/>
          </p:nvSpPr>
          <p:spPr>
            <a:xfrm>
              <a:off x="4500680" y="2180272"/>
              <a:ext cx="108240" cy="378237"/>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1" name="Google Shape;5441;p71"/>
            <p:cNvSpPr/>
            <p:nvPr/>
          </p:nvSpPr>
          <p:spPr>
            <a:xfrm>
              <a:off x="4645124" y="2180272"/>
              <a:ext cx="108240" cy="378097"/>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2" name="Google Shape;5442;p71"/>
            <p:cNvSpPr/>
            <p:nvPr/>
          </p:nvSpPr>
          <p:spPr>
            <a:xfrm>
              <a:off x="4789568" y="2180272"/>
              <a:ext cx="108240" cy="378237"/>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3" name="Google Shape;5443;p71"/>
            <p:cNvSpPr/>
            <p:nvPr/>
          </p:nvSpPr>
          <p:spPr>
            <a:xfrm>
              <a:off x="4934012" y="2180272"/>
              <a:ext cx="108240" cy="378237"/>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4" name="Google Shape;5444;p71"/>
            <p:cNvSpPr/>
            <p:nvPr/>
          </p:nvSpPr>
          <p:spPr>
            <a:xfrm>
              <a:off x="5078456" y="2180272"/>
              <a:ext cx="108240" cy="378237"/>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5" name="Google Shape;5445;p71"/>
            <p:cNvSpPr/>
            <p:nvPr/>
          </p:nvSpPr>
          <p:spPr>
            <a:xfrm>
              <a:off x="5222900" y="2180272"/>
              <a:ext cx="108240" cy="378237"/>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6" name="Google Shape;5446;p71"/>
            <p:cNvSpPr/>
            <p:nvPr/>
          </p:nvSpPr>
          <p:spPr>
            <a:xfrm>
              <a:off x="5367343" y="2180272"/>
              <a:ext cx="108240" cy="378237"/>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7" name="Google Shape;5447;p71"/>
            <p:cNvSpPr/>
            <p:nvPr/>
          </p:nvSpPr>
          <p:spPr>
            <a:xfrm>
              <a:off x="5511787" y="2180272"/>
              <a:ext cx="108240" cy="378097"/>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8" name="Google Shape;5448;p71"/>
            <p:cNvSpPr/>
            <p:nvPr/>
          </p:nvSpPr>
          <p:spPr>
            <a:xfrm>
              <a:off x="5656231" y="2180272"/>
              <a:ext cx="108252" cy="378237"/>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49" name="Google Shape;5449;p71"/>
          <p:cNvGrpSpPr/>
          <p:nvPr/>
        </p:nvGrpSpPr>
        <p:grpSpPr>
          <a:xfrm>
            <a:off x="2609890" y="2935640"/>
            <a:ext cx="1390502" cy="159625"/>
            <a:chOff x="3530150" y="2790075"/>
            <a:chExt cx="1962600" cy="225300"/>
          </a:xfrm>
        </p:grpSpPr>
        <p:sp>
          <p:nvSpPr>
            <p:cNvPr id="5450" name="Google Shape;5450;p71"/>
            <p:cNvSpPr/>
            <p:nvPr/>
          </p:nvSpPr>
          <p:spPr>
            <a:xfrm>
              <a:off x="3530150" y="2790075"/>
              <a:ext cx="1962600" cy="2253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1" name="Google Shape;5451;p71"/>
            <p:cNvSpPr/>
            <p:nvPr/>
          </p:nvSpPr>
          <p:spPr>
            <a:xfrm>
              <a:off x="3530150" y="2790075"/>
              <a:ext cx="1110000" cy="2253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2" name="Google Shape;5452;p71"/>
          <p:cNvGrpSpPr/>
          <p:nvPr/>
        </p:nvGrpSpPr>
        <p:grpSpPr>
          <a:xfrm>
            <a:off x="2609948" y="3213905"/>
            <a:ext cx="1411629" cy="154175"/>
            <a:chOff x="3558802" y="4011244"/>
            <a:chExt cx="1866000" cy="111600"/>
          </a:xfrm>
        </p:grpSpPr>
        <p:sp>
          <p:nvSpPr>
            <p:cNvPr id="5453" name="Google Shape;5453;p71"/>
            <p:cNvSpPr/>
            <p:nvPr/>
          </p:nvSpPr>
          <p:spPr>
            <a:xfrm rot="5400000" flipH="1">
              <a:off x="4436152" y="3134077"/>
              <a:ext cx="111300" cy="1866000"/>
            </a:xfrm>
            <a:prstGeom prst="round2SameRect">
              <a:avLst>
                <a:gd name="adj1" fmla="val 50000"/>
                <a:gd name="adj2" fmla="val 50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4" name="Google Shape;5454;p71"/>
            <p:cNvSpPr/>
            <p:nvPr/>
          </p:nvSpPr>
          <p:spPr>
            <a:xfrm rot="5400000" flipH="1">
              <a:off x="4157232" y="3412894"/>
              <a:ext cx="111600" cy="13083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5" name="Google Shape;5455;p71"/>
          <p:cNvGrpSpPr/>
          <p:nvPr/>
        </p:nvGrpSpPr>
        <p:grpSpPr>
          <a:xfrm>
            <a:off x="2610235" y="2419475"/>
            <a:ext cx="1383503" cy="119761"/>
            <a:chOff x="3465975" y="2270258"/>
            <a:chExt cx="1986364" cy="171947"/>
          </a:xfrm>
        </p:grpSpPr>
        <p:sp>
          <p:nvSpPr>
            <p:cNvPr id="5456" name="Google Shape;5456;p71"/>
            <p:cNvSpPr/>
            <p:nvPr/>
          </p:nvSpPr>
          <p:spPr>
            <a:xfrm rot="-5400000">
              <a:off x="372518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7" name="Google Shape;5457;p71"/>
            <p:cNvSpPr/>
            <p:nvPr/>
          </p:nvSpPr>
          <p:spPr>
            <a:xfrm rot="-5400000">
              <a:off x="398439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8" name="Google Shape;5458;p71"/>
            <p:cNvSpPr/>
            <p:nvPr/>
          </p:nvSpPr>
          <p:spPr>
            <a:xfrm rot="-5400000">
              <a:off x="4243603"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9" name="Google Shape;5459;p71"/>
            <p:cNvSpPr/>
            <p:nvPr/>
          </p:nvSpPr>
          <p:spPr>
            <a:xfrm rot="-5400000">
              <a:off x="4502812"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0" name="Google Shape;5460;p71"/>
            <p:cNvSpPr/>
            <p:nvPr/>
          </p:nvSpPr>
          <p:spPr>
            <a:xfrm rot="-5400000">
              <a:off x="4762021"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1" name="Google Shape;5461;p71"/>
            <p:cNvSpPr/>
            <p:nvPr/>
          </p:nvSpPr>
          <p:spPr>
            <a:xfrm rot="-5400000">
              <a:off x="3465975"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2" name="Google Shape;5462;p71"/>
            <p:cNvSpPr/>
            <p:nvPr/>
          </p:nvSpPr>
          <p:spPr>
            <a:xfrm rot="-5400000">
              <a:off x="502123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3" name="Google Shape;5463;p71"/>
            <p:cNvSpPr/>
            <p:nvPr/>
          </p:nvSpPr>
          <p:spPr>
            <a:xfrm rot="-5400000">
              <a:off x="528044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64" name="Google Shape;5464;p71"/>
          <p:cNvGrpSpPr/>
          <p:nvPr/>
        </p:nvGrpSpPr>
        <p:grpSpPr>
          <a:xfrm>
            <a:off x="2621243" y="3783248"/>
            <a:ext cx="1369531" cy="195460"/>
            <a:chOff x="723300" y="4253549"/>
            <a:chExt cx="2276482" cy="324900"/>
          </a:xfrm>
        </p:grpSpPr>
        <p:sp>
          <p:nvSpPr>
            <p:cNvPr id="5465" name="Google Shape;5465;p71"/>
            <p:cNvSpPr/>
            <p:nvPr/>
          </p:nvSpPr>
          <p:spPr>
            <a:xfrm>
              <a:off x="723300"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6" name="Google Shape;5466;p71"/>
            <p:cNvSpPr/>
            <p:nvPr/>
          </p:nvSpPr>
          <p:spPr>
            <a:xfrm>
              <a:off x="1206995"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7" name="Google Shape;5467;p71"/>
            <p:cNvSpPr/>
            <p:nvPr/>
          </p:nvSpPr>
          <p:spPr>
            <a:xfrm>
              <a:off x="1690691"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8" name="Google Shape;5468;p71"/>
            <p:cNvSpPr/>
            <p:nvPr/>
          </p:nvSpPr>
          <p:spPr>
            <a:xfrm>
              <a:off x="2174386"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9" name="Google Shape;5469;p71"/>
            <p:cNvSpPr/>
            <p:nvPr/>
          </p:nvSpPr>
          <p:spPr>
            <a:xfrm>
              <a:off x="2658082" y="4253549"/>
              <a:ext cx="341700" cy="324900"/>
            </a:xfrm>
            <a:prstGeom prst="star5">
              <a:avLst>
                <a:gd name="adj" fmla="val 19098"/>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70" name="Google Shape;5470;p71"/>
          <p:cNvGrpSpPr/>
          <p:nvPr/>
        </p:nvGrpSpPr>
        <p:grpSpPr>
          <a:xfrm>
            <a:off x="2610803" y="3484489"/>
            <a:ext cx="1389066" cy="180119"/>
            <a:chOff x="705948" y="3788465"/>
            <a:chExt cx="2308953" cy="299400"/>
          </a:xfrm>
        </p:grpSpPr>
        <p:sp>
          <p:nvSpPr>
            <p:cNvPr id="5471" name="Google Shape;5471;p71"/>
            <p:cNvSpPr/>
            <p:nvPr/>
          </p:nvSpPr>
          <p:spPr>
            <a:xfrm>
              <a:off x="705948"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2" name="Google Shape;5472;p71"/>
            <p:cNvSpPr/>
            <p:nvPr/>
          </p:nvSpPr>
          <p:spPr>
            <a:xfrm>
              <a:off x="1209923"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3" name="Google Shape;5473;p71"/>
            <p:cNvSpPr/>
            <p:nvPr/>
          </p:nvSpPr>
          <p:spPr>
            <a:xfrm>
              <a:off x="1713905"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4" name="Google Shape;5474;p71"/>
            <p:cNvSpPr/>
            <p:nvPr/>
          </p:nvSpPr>
          <p:spPr>
            <a:xfrm>
              <a:off x="2189639"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5" name="Google Shape;5475;p71"/>
            <p:cNvSpPr/>
            <p:nvPr/>
          </p:nvSpPr>
          <p:spPr>
            <a:xfrm>
              <a:off x="2679500"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76" name="Google Shape;5476;p71"/>
          <p:cNvGrpSpPr/>
          <p:nvPr/>
        </p:nvGrpSpPr>
        <p:grpSpPr>
          <a:xfrm>
            <a:off x="4207794" y="2088443"/>
            <a:ext cx="1433821" cy="191501"/>
            <a:chOff x="4273350" y="2088443"/>
            <a:chExt cx="1433821" cy="191501"/>
          </a:xfrm>
        </p:grpSpPr>
        <p:grpSp>
          <p:nvGrpSpPr>
            <p:cNvPr id="5477" name="Google Shape;5477;p71"/>
            <p:cNvGrpSpPr/>
            <p:nvPr/>
          </p:nvGrpSpPr>
          <p:grpSpPr>
            <a:xfrm>
              <a:off x="4273350" y="2088443"/>
              <a:ext cx="1433821" cy="0"/>
              <a:chOff x="5224975" y="2962250"/>
              <a:chExt cx="1544400" cy="0"/>
            </a:xfrm>
          </p:grpSpPr>
          <p:cxnSp>
            <p:nvCxnSpPr>
              <p:cNvPr id="5478" name="Google Shape;5478;p71"/>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5479" name="Google Shape;5479;p71"/>
              <p:cNvCxnSpPr/>
              <p:nvPr/>
            </p:nvCxnSpPr>
            <p:spPr>
              <a:xfrm>
                <a:off x="5225150" y="2962250"/>
                <a:ext cx="453300" cy="0"/>
              </a:xfrm>
              <a:prstGeom prst="straightConnector1">
                <a:avLst/>
              </a:prstGeom>
              <a:noFill/>
              <a:ln w="19050" cap="flat" cmpd="sng">
                <a:solidFill>
                  <a:srgbClr val="7994A9"/>
                </a:solidFill>
                <a:prstDash val="solid"/>
                <a:round/>
                <a:headEnd type="none" w="med" len="med"/>
                <a:tailEnd type="oval" w="med" len="med"/>
              </a:ln>
            </p:spPr>
          </p:cxnSp>
        </p:grpSp>
        <p:grpSp>
          <p:nvGrpSpPr>
            <p:cNvPr id="5480" name="Google Shape;5480;p71"/>
            <p:cNvGrpSpPr/>
            <p:nvPr/>
          </p:nvGrpSpPr>
          <p:grpSpPr>
            <a:xfrm>
              <a:off x="4273350" y="2279944"/>
              <a:ext cx="1433821" cy="0"/>
              <a:chOff x="5224975" y="2962250"/>
              <a:chExt cx="1544400" cy="0"/>
            </a:xfrm>
          </p:grpSpPr>
          <p:cxnSp>
            <p:nvCxnSpPr>
              <p:cNvPr id="5481" name="Google Shape;5481;p71"/>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5482" name="Google Shape;5482;p71"/>
              <p:cNvCxnSpPr/>
              <p:nvPr/>
            </p:nvCxnSpPr>
            <p:spPr>
              <a:xfrm>
                <a:off x="5225150" y="2962250"/>
                <a:ext cx="998700" cy="0"/>
              </a:xfrm>
              <a:prstGeom prst="straightConnector1">
                <a:avLst/>
              </a:prstGeom>
              <a:noFill/>
              <a:ln w="19050" cap="flat" cmpd="sng">
                <a:solidFill>
                  <a:srgbClr val="7994A9"/>
                </a:solidFill>
                <a:prstDash val="solid"/>
                <a:round/>
                <a:headEnd type="none" w="med" len="med"/>
                <a:tailEnd type="oval" w="med" len="med"/>
              </a:ln>
            </p:spPr>
          </p:cxnSp>
        </p:grpSp>
      </p:grpSp>
      <p:grpSp>
        <p:nvGrpSpPr>
          <p:cNvPr id="5483" name="Google Shape;5483;p71"/>
          <p:cNvGrpSpPr/>
          <p:nvPr/>
        </p:nvGrpSpPr>
        <p:grpSpPr>
          <a:xfrm>
            <a:off x="2658741" y="4097347"/>
            <a:ext cx="1304609" cy="294074"/>
            <a:chOff x="2658741" y="4097347"/>
            <a:chExt cx="1304609" cy="294074"/>
          </a:xfrm>
        </p:grpSpPr>
        <p:grpSp>
          <p:nvGrpSpPr>
            <p:cNvPr id="5484" name="Google Shape;5484;p71"/>
            <p:cNvGrpSpPr/>
            <p:nvPr/>
          </p:nvGrpSpPr>
          <p:grpSpPr>
            <a:xfrm>
              <a:off x="2658741" y="4097347"/>
              <a:ext cx="118572" cy="294074"/>
              <a:chOff x="3343310" y="4475555"/>
              <a:chExt cx="127717" cy="316753"/>
            </a:xfrm>
          </p:grpSpPr>
          <p:sp>
            <p:nvSpPr>
              <p:cNvPr id="5485" name="Google Shape;5485;p71"/>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6" name="Google Shape;5486;p71"/>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87" name="Google Shape;5487;p71"/>
            <p:cNvGrpSpPr/>
            <p:nvPr/>
          </p:nvGrpSpPr>
          <p:grpSpPr>
            <a:xfrm>
              <a:off x="3815519" y="4098388"/>
              <a:ext cx="147831" cy="291991"/>
              <a:chOff x="3527539" y="4476677"/>
              <a:chExt cx="159232" cy="314510"/>
            </a:xfrm>
          </p:grpSpPr>
          <p:sp>
            <p:nvSpPr>
              <p:cNvPr id="5488" name="Google Shape;5488;p71"/>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9" name="Google Shape;5489;p71"/>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90" name="Google Shape;5490;p71"/>
            <p:cNvGrpSpPr/>
            <p:nvPr/>
          </p:nvGrpSpPr>
          <p:grpSpPr>
            <a:xfrm>
              <a:off x="3511696" y="4098388"/>
              <a:ext cx="147831" cy="291991"/>
              <a:chOff x="3527539" y="4476677"/>
              <a:chExt cx="159232" cy="314510"/>
            </a:xfrm>
          </p:grpSpPr>
          <p:sp>
            <p:nvSpPr>
              <p:cNvPr id="5491" name="Google Shape;5491;p71"/>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2" name="Google Shape;5492;p71"/>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93" name="Google Shape;5493;p71"/>
            <p:cNvGrpSpPr/>
            <p:nvPr/>
          </p:nvGrpSpPr>
          <p:grpSpPr>
            <a:xfrm>
              <a:off x="3207874" y="4098388"/>
              <a:ext cx="147831" cy="291991"/>
              <a:chOff x="3527539" y="4476677"/>
              <a:chExt cx="159232" cy="314510"/>
            </a:xfrm>
          </p:grpSpPr>
          <p:sp>
            <p:nvSpPr>
              <p:cNvPr id="5494" name="Google Shape;5494;p71"/>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5" name="Google Shape;5495;p71"/>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96" name="Google Shape;5496;p71"/>
            <p:cNvGrpSpPr/>
            <p:nvPr/>
          </p:nvGrpSpPr>
          <p:grpSpPr>
            <a:xfrm>
              <a:off x="2933305" y="4097347"/>
              <a:ext cx="118572" cy="294074"/>
              <a:chOff x="3343310" y="4475555"/>
              <a:chExt cx="127717" cy="316753"/>
            </a:xfrm>
          </p:grpSpPr>
          <p:sp>
            <p:nvSpPr>
              <p:cNvPr id="5497" name="Google Shape;5497;p71"/>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8" name="Google Shape;5498;p71"/>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99" name="Google Shape;5499;p71"/>
          <p:cNvGrpSpPr/>
          <p:nvPr/>
        </p:nvGrpSpPr>
        <p:grpSpPr>
          <a:xfrm>
            <a:off x="4209349" y="1176041"/>
            <a:ext cx="1430711" cy="751237"/>
            <a:chOff x="5159450" y="1919950"/>
            <a:chExt cx="1541050" cy="862500"/>
          </a:xfrm>
        </p:grpSpPr>
        <p:sp>
          <p:nvSpPr>
            <p:cNvPr id="5500" name="Google Shape;5500;p71"/>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sp>
        <p:grpSp>
          <p:nvGrpSpPr>
            <p:cNvPr id="5501" name="Google Shape;5501;p71"/>
            <p:cNvGrpSpPr/>
            <p:nvPr/>
          </p:nvGrpSpPr>
          <p:grpSpPr>
            <a:xfrm>
              <a:off x="5159450" y="1919950"/>
              <a:ext cx="1541050" cy="862500"/>
              <a:chOff x="5159450" y="1919950"/>
              <a:chExt cx="1541050" cy="862500"/>
            </a:xfrm>
          </p:grpSpPr>
          <p:cxnSp>
            <p:nvCxnSpPr>
              <p:cNvPr id="5502" name="Google Shape;5502;p71"/>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5503" name="Google Shape;5503;p71"/>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grpSp>
        <p:nvGrpSpPr>
          <p:cNvPr id="5504" name="Google Shape;5504;p71"/>
          <p:cNvGrpSpPr/>
          <p:nvPr/>
        </p:nvGrpSpPr>
        <p:grpSpPr>
          <a:xfrm>
            <a:off x="4257486" y="2439811"/>
            <a:ext cx="1334436" cy="967914"/>
            <a:chOff x="4294923" y="2439811"/>
            <a:chExt cx="1334436" cy="967914"/>
          </a:xfrm>
        </p:grpSpPr>
        <p:grpSp>
          <p:nvGrpSpPr>
            <p:cNvPr id="5505" name="Google Shape;5505;p71"/>
            <p:cNvGrpSpPr/>
            <p:nvPr/>
          </p:nvGrpSpPr>
          <p:grpSpPr>
            <a:xfrm>
              <a:off x="4960455" y="2469658"/>
              <a:ext cx="668904" cy="885524"/>
              <a:chOff x="4960455" y="2469658"/>
              <a:chExt cx="668904" cy="885524"/>
            </a:xfrm>
          </p:grpSpPr>
          <p:sp>
            <p:nvSpPr>
              <p:cNvPr id="5506" name="Google Shape;5506;p71"/>
              <p:cNvSpPr/>
              <p:nvPr/>
            </p:nvSpPr>
            <p:spPr>
              <a:xfrm>
                <a:off x="4960455" y="3257057"/>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7" name="Google Shape;5507;p71"/>
              <p:cNvSpPr/>
              <p:nvPr/>
            </p:nvSpPr>
            <p:spPr>
              <a:xfrm>
                <a:off x="4960455" y="3099584"/>
                <a:ext cx="668904" cy="98124"/>
              </a:xfrm>
              <a:custGeom>
                <a:avLst/>
                <a:gdLst/>
                <a:ahLst/>
                <a:cxnLst/>
                <a:rect l="l" t="t" r="r" b="b"/>
                <a:pathLst>
                  <a:path w="42851" h="6286" extrusionOk="0">
                    <a:moveTo>
                      <a:pt x="0" y="0"/>
                    </a:moveTo>
                    <a:lnTo>
                      <a:pt x="0" y="6285"/>
                    </a:lnTo>
                    <a:lnTo>
                      <a:pt x="42851" y="6285"/>
                    </a:lnTo>
                    <a:lnTo>
                      <a:pt x="4285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8" name="Google Shape;5508;p71"/>
              <p:cNvSpPr/>
              <p:nvPr/>
            </p:nvSpPr>
            <p:spPr>
              <a:xfrm>
                <a:off x="4960455" y="2942094"/>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9" name="Google Shape;5509;p71"/>
              <p:cNvSpPr/>
              <p:nvPr/>
            </p:nvSpPr>
            <p:spPr>
              <a:xfrm>
                <a:off x="4960455" y="2784621"/>
                <a:ext cx="618094" cy="98124"/>
              </a:xfrm>
              <a:custGeom>
                <a:avLst/>
                <a:gdLst/>
                <a:ahLst/>
                <a:cxnLst/>
                <a:rect l="l" t="t" r="r" b="b"/>
                <a:pathLst>
                  <a:path w="39596" h="6286" extrusionOk="0">
                    <a:moveTo>
                      <a:pt x="0" y="0"/>
                    </a:moveTo>
                    <a:lnTo>
                      <a:pt x="0" y="6285"/>
                    </a:lnTo>
                    <a:lnTo>
                      <a:pt x="39596" y="6285"/>
                    </a:lnTo>
                    <a:lnTo>
                      <a:pt x="3959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0" name="Google Shape;5510;p71"/>
              <p:cNvSpPr/>
              <p:nvPr/>
            </p:nvSpPr>
            <p:spPr>
              <a:xfrm>
                <a:off x="4960455" y="2627131"/>
                <a:ext cx="516519" cy="98140"/>
              </a:xfrm>
              <a:custGeom>
                <a:avLst/>
                <a:gdLst/>
                <a:ahLst/>
                <a:cxnLst/>
                <a:rect l="l" t="t" r="r" b="b"/>
                <a:pathLst>
                  <a:path w="33089" h="6287" extrusionOk="0">
                    <a:moveTo>
                      <a:pt x="0" y="1"/>
                    </a:moveTo>
                    <a:lnTo>
                      <a:pt x="0" y="6286"/>
                    </a:lnTo>
                    <a:lnTo>
                      <a:pt x="33089" y="6286"/>
                    </a:lnTo>
                    <a:lnTo>
                      <a:pt x="3308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1" name="Google Shape;5511;p71"/>
              <p:cNvSpPr/>
              <p:nvPr/>
            </p:nvSpPr>
            <p:spPr>
              <a:xfrm>
                <a:off x="4960455" y="2469658"/>
                <a:ext cx="313293" cy="98078"/>
              </a:xfrm>
              <a:custGeom>
                <a:avLst/>
                <a:gdLst/>
                <a:ahLst/>
                <a:cxnLst/>
                <a:rect l="l" t="t" r="r" b="b"/>
                <a:pathLst>
                  <a:path w="20070" h="6283" extrusionOk="0">
                    <a:moveTo>
                      <a:pt x="0" y="1"/>
                    </a:moveTo>
                    <a:lnTo>
                      <a:pt x="0" y="6283"/>
                    </a:lnTo>
                    <a:lnTo>
                      <a:pt x="20069" y="6283"/>
                    </a:lnTo>
                    <a:lnTo>
                      <a:pt x="2006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2" name="Google Shape;5512;p71"/>
            <p:cNvGrpSpPr/>
            <p:nvPr/>
          </p:nvGrpSpPr>
          <p:grpSpPr>
            <a:xfrm>
              <a:off x="4294923" y="2469658"/>
              <a:ext cx="668951" cy="885524"/>
              <a:chOff x="4294923" y="2469658"/>
              <a:chExt cx="668951" cy="885524"/>
            </a:xfrm>
          </p:grpSpPr>
          <p:sp>
            <p:nvSpPr>
              <p:cNvPr id="5513" name="Google Shape;5513;p71"/>
              <p:cNvSpPr/>
              <p:nvPr/>
            </p:nvSpPr>
            <p:spPr>
              <a:xfrm>
                <a:off x="4294923" y="3257057"/>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4" name="Google Shape;5514;p71"/>
              <p:cNvSpPr/>
              <p:nvPr/>
            </p:nvSpPr>
            <p:spPr>
              <a:xfrm>
                <a:off x="4294923" y="3099584"/>
                <a:ext cx="668951" cy="98124"/>
              </a:xfrm>
              <a:custGeom>
                <a:avLst/>
                <a:gdLst/>
                <a:ahLst/>
                <a:cxnLst/>
                <a:rect l="l" t="t" r="r" b="b"/>
                <a:pathLst>
                  <a:path w="42854" h="6286" extrusionOk="0">
                    <a:moveTo>
                      <a:pt x="0" y="0"/>
                    </a:moveTo>
                    <a:lnTo>
                      <a:pt x="0" y="6285"/>
                    </a:lnTo>
                    <a:lnTo>
                      <a:pt x="42854" y="6285"/>
                    </a:lnTo>
                    <a:lnTo>
                      <a:pt x="428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5" name="Google Shape;5515;p71"/>
              <p:cNvSpPr/>
              <p:nvPr/>
            </p:nvSpPr>
            <p:spPr>
              <a:xfrm>
                <a:off x="4294923" y="2942094"/>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6" name="Google Shape;5516;p71"/>
              <p:cNvSpPr/>
              <p:nvPr/>
            </p:nvSpPr>
            <p:spPr>
              <a:xfrm>
                <a:off x="4447355" y="2784621"/>
                <a:ext cx="516519" cy="98124"/>
              </a:xfrm>
              <a:custGeom>
                <a:avLst/>
                <a:gdLst/>
                <a:ahLst/>
                <a:cxnLst/>
                <a:rect l="l" t="t" r="r" b="b"/>
                <a:pathLst>
                  <a:path w="33089" h="6286" extrusionOk="0">
                    <a:moveTo>
                      <a:pt x="0" y="0"/>
                    </a:moveTo>
                    <a:lnTo>
                      <a:pt x="0" y="6285"/>
                    </a:lnTo>
                    <a:lnTo>
                      <a:pt x="33089" y="6285"/>
                    </a:lnTo>
                    <a:lnTo>
                      <a:pt x="3308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7" name="Google Shape;5517;p71"/>
              <p:cNvSpPr/>
              <p:nvPr/>
            </p:nvSpPr>
            <p:spPr>
              <a:xfrm>
                <a:off x="4548960" y="2627131"/>
                <a:ext cx="414914" cy="98140"/>
              </a:xfrm>
              <a:custGeom>
                <a:avLst/>
                <a:gdLst/>
                <a:ahLst/>
                <a:cxnLst/>
                <a:rect l="l" t="t" r="r" b="b"/>
                <a:pathLst>
                  <a:path w="26580" h="6287" extrusionOk="0">
                    <a:moveTo>
                      <a:pt x="1" y="1"/>
                    </a:moveTo>
                    <a:lnTo>
                      <a:pt x="1" y="6286"/>
                    </a:lnTo>
                    <a:lnTo>
                      <a:pt x="26580" y="6286"/>
                    </a:lnTo>
                    <a:lnTo>
                      <a:pt x="265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8" name="Google Shape;5518;p71"/>
              <p:cNvSpPr/>
              <p:nvPr/>
            </p:nvSpPr>
            <p:spPr>
              <a:xfrm>
                <a:off x="4650534" y="2469658"/>
                <a:ext cx="313340" cy="98078"/>
              </a:xfrm>
              <a:custGeom>
                <a:avLst/>
                <a:gdLst/>
                <a:ahLst/>
                <a:cxnLst/>
                <a:rect l="l" t="t" r="r" b="b"/>
                <a:pathLst>
                  <a:path w="20073" h="6283" extrusionOk="0">
                    <a:moveTo>
                      <a:pt x="1" y="1"/>
                    </a:moveTo>
                    <a:lnTo>
                      <a:pt x="1" y="6283"/>
                    </a:lnTo>
                    <a:lnTo>
                      <a:pt x="20073" y="6283"/>
                    </a:lnTo>
                    <a:lnTo>
                      <a:pt x="2007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19" name="Google Shape;5519;p71"/>
            <p:cNvSpPr/>
            <p:nvPr/>
          </p:nvSpPr>
          <p:spPr>
            <a:xfrm>
              <a:off x="4963437" y="2439811"/>
              <a:ext cx="16" cy="967914"/>
            </a:xfrm>
            <a:custGeom>
              <a:avLst/>
              <a:gdLst/>
              <a:ahLst/>
              <a:cxnLst/>
              <a:rect l="l" t="t" r="r" b="b"/>
              <a:pathLst>
                <a:path w="1" h="62006" fill="none" extrusionOk="0">
                  <a:moveTo>
                    <a:pt x="1" y="0"/>
                  </a:moveTo>
                  <a:lnTo>
                    <a:pt x="1" y="62006"/>
                  </a:lnTo>
                </a:path>
              </a:pathLst>
            </a:custGeom>
            <a:noFill/>
            <a:ln w="9525" cap="flat" cmpd="sng">
              <a:solidFill>
                <a:srgbClr val="F2F2F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20" name="Google Shape;5520;p71"/>
          <p:cNvGrpSpPr/>
          <p:nvPr/>
        </p:nvGrpSpPr>
        <p:grpSpPr>
          <a:xfrm>
            <a:off x="4243690" y="3494256"/>
            <a:ext cx="1430949" cy="897289"/>
            <a:chOff x="4351371" y="3547942"/>
            <a:chExt cx="1345130" cy="843475"/>
          </a:xfrm>
        </p:grpSpPr>
        <p:grpSp>
          <p:nvGrpSpPr>
            <p:cNvPr id="5521" name="Google Shape;5521;p71"/>
            <p:cNvGrpSpPr/>
            <p:nvPr/>
          </p:nvGrpSpPr>
          <p:grpSpPr>
            <a:xfrm>
              <a:off x="4351371" y="4209917"/>
              <a:ext cx="1345130" cy="181500"/>
              <a:chOff x="4351371" y="4209917"/>
              <a:chExt cx="1345130" cy="181500"/>
            </a:xfrm>
          </p:grpSpPr>
          <p:sp>
            <p:nvSpPr>
              <p:cNvPr id="5522" name="Google Shape;5522;p71"/>
              <p:cNvSpPr/>
              <p:nvPr/>
            </p:nvSpPr>
            <p:spPr>
              <a:xfrm rot="10800000">
                <a:off x="4351371" y="4209917"/>
                <a:ext cx="1281600" cy="181500"/>
              </a:xfrm>
              <a:prstGeom prst="rect">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523" name="Google Shape;5523;p71"/>
              <p:cNvCxnSpPr/>
              <p:nvPr/>
            </p:nvCxnSpPr>
            <p:spPr>
              <a:xfrm>
                <a:off x="5551000" y="4298797"/>
                <a:ext cx="145500" cy="0"/>
              </a:xfrm>
              <a:prstGeom prst="straightConnector1">
                <a:avLst/>
              </a:prstGeom>
              <a:noFill/>
              <a:ln w="28575" cap="flat" cmpd="sng">
                <a:solidFill>
                  <a:srgbClr val="435D74"/>
                </a:solidFill>
                <a:prstDash val="solid"/>
                <a:round/>
                <a:headEnd type="none" w="med" len="med"/>
                <a:tailEnd type="none" w="med" len="med"/>
              </a:ln>
            </p:spPr>
          </p:cxnSp>
        </p:grpSp>
        <p:grpSp>
          <p:nvGrpSpPr>
            <p:cNvPr id="5524" name="Google Shape;5524;p71"/>
            <p:cNvGrpSpPr/>
            <p:nvPr/>
          </p:nvGrpSpPr>
          <p:grpSpPr>
            <a:xfrm>
              <a:off x="4403010" y="3985221"/>
              <a:ext cx="1109518" cy="181500"/>
              <a:chOff x="4403010" y="3985221"/>
              <a:chExt cx="1109518" cy="181500"/>
            </a:xfrm>
          </p:grpSpPr>
          <p:sp>
            <p:nvSpPr>
              <p:cNvPr id="5525" name="Google Shape;5525;p71"/>
              <p:cNvSpPr/>
              <p:nvPr/>
            </p:nvSpPr>
            <p:spPr>
              <a:xfrm rot="10800000">
                <a:off x="4471829" y="3985221"/>
                <a:ext cx="1040700" cy="1815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526" name="Google Shape;5526;p71"/>
              <p:cNvCxnSpPr/>
              <p:nvPr/>
            </p:nvCxnSpPr>
            <p:spPr>
              <a:xfrm>
                <a:off x="4403010" y="4075993"/>
                <a:ext cx="145500" cy="0"/>
              </a:xfrm>
              <a:prstGeom prst="straightConnector1">
                <a:avLst/>
              </a:prstGeom>
              <a:noFill/>
              <a:ln w="28575" cap="flat" cmpd="sng">
                <a:solidFill>
                  <a:srgbClr val="5F7D95"/>
                </a:solidFill>
                <a:prstDash val="solid"/>
                <a:round/>
                <a:headEnd type="none" w="med" len="med"/>
                <a:tailEnd type="none" w="med" len="med"/>
              </a:ln>
            </p:spPr>
          </p:cxnSp>
        </p:grpSp>
        <p:grpSp>
          <p:nvGrpSpPr>
            <p:cNvPr id="5527" name="Google Shape;5527;p71"/>
            <p:cNvGrpSpPr/>
            <p:nvPr/>
          </p:nvGrpSpPr>
          <p:grpSpPr>
            <a:xfrm>
              <a:off x="4618704" y="3766582"/>
              <a:ext cx="807858" cy="181500"/>
              <a:chOff x="4618704" y="3766582"/>
              <a:chExt cx="807858" cy="181500"/>
            </a:xfrm>
          </p:grpSpPr>
          <p:sp>
            <p:nvSpPr>
              <p:cNvPr id="5528" name="Google Shape;5528;p71"/>
              <p:cNvSpPr/>
              <p:nvPr/>
            </p:nvSpPr>
            <p:spPr>
              <a:xfrm rot="10800000">
                <a:off x="4618704" y="3766582"/>
                <a:ext cx="747000" cy="181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529" name="Google Shape;5529;p71"/>
              <p:cNvCxnSpPr/>
              <p:nvPr/>
            </p:nvCxnSpPr>
            <p:spPr>
              <a:xfrm>
                <a:off x="5281062" y="3855291"/>
                <a:ext cx="145500" cy="0"/>
              </a:xfrm>
              <a:prstGeom prst="straightConnector1">
                <a:avLst/>
              </a:prstGeom>
              <a:noFill/>
              <a:ln w="28575" cap="flat" cmpd="sng">
                <a:solidFill>
                  <a:srgbClr val="869FB2"/>
                </a:solidFill>
                <a:prstDash val="solid"/>
                <a:round/>
                <a:headEnd type="none" w="med" len="med"/>
                <a:tailEnd type="none" w="med" len="med"/>
              </a:ln>
            </p:spPr>
          </p:cxnSp>
        </p:grpSp>
        <p:grpSp>
          <p:nvGrpSpPr>
            <p:cNvPr id="5530" name="Google Shape;5530;p71"/>
            <p:cNvGrpSpPr/>
            <p:nvPr/>
          </p:nvGrpSpPr>
          <p:grpSpPr>
            <a:xfrm>
              <a:off x="4735238" y="3547942"/>
              <a:ext cx="462839" cy="181500"/>
              <a:chOff x="4735238" y="3547942"/>
              <a:chExt cx="462839" cy="181500"/>
            </a:xfrm>
          </p:grpSpPr>
          <p:sp>
            <p:nvSpPr>
              <p:cNvPr id="5531" name="Google Shape;5531;p71"/>
              <p:cNvSpPr/>
              <p:nvPr/>
            </p:nvSpPr>
            <p:spPr>
              <a:xfrm rot="10800000">
                <a:off x="4786477" y="3547942"/>
                <a:ext cx="411600" cy="181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532" name="Google Shape;5532;p71"/>
              <p:cNvCxnSpPr/>
              <p:nvPr/>
            </p:nvCxnSpPr>
            <p:spPr>
              <a:xfrm>
                <a:off x="4735238" y="3636872"/>
                <a:ext cx="145500" cy="0"/>
              </a:xfrm>
              <a:prstGeom prst="straightConnector1">
                <a:avLst/>
              </a:prstGeom>
              <a:noFill/>
              <a:ln w="28575" cap="flat" cmpd="sng">
                <a:solidFill>
                  <a:srgbClr val="BAC8D3"/>
                </a:solidFill>
                <a:prstDash val="solid"/>
                <a:round/>
                <a:headEnd type="none" w="med" len="med"/>
                <a:tailEnd type="none" w="med" len="med"/>
              </a:ln>
            </p:spPr>
          </p:cxnSp>
        </p:grpSp>
      </p:grpSp>
      <p:grpSp>
        <p:nvGrpSpPr>
          <p:cNvPr id="5533" name="Google Shape;5533;p71"/>
          <p:cNvGrpSpPr/>
          <p:nvPr/>
        </p:nvGrpSpPr>
        <p:grpSpPr>
          <a:xfrm>
            <a:off x="7420047" y="2429580"/>
            <a:ext cx="1020955" cy="928853"/>
            <a:chOff x="926675" y="238125"/>
            <a:chExt cx="5755100" cy="5232975"/>
          </a:xfrm>
        </p:grpSpPr>
        <p:sp>
          <p:nvSpPr>
            <p:cNvPr id="5534" name="Google Shape;5534;p71"/>
            <p:cNvSpPr/>
            <p:nvPr/>
          </p:nvSpPr>
          <p:spPr>
            <a:xfrm>
              <a:off x="2235475" y="2161100"/>
              <a:ext cx="3138650" cy="1012350"/>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5" name="Google Shape;5535;p71"/>
            <p:cNvSpPr/>
            <p:nvPr/>
          </p:nvSpPr>
          <p:spPr>
            <a:xfrm>
              <a:off x="2825775" y="238125"/>
              <a:ext cx="1961900" cy="1850225"/>
            </a:xfrm>
            <a:custGeom>
              <a:avLst/>
              <a:gdLst/>
              <a:ahLst/>
              <a:cxnLst/>
              <a:rect l="l" t="t" r="r" b="b"/>
              <a:pathLst>
                <a:path w="78476" h="74009" extrusionOk="0">
                  <a:moveTo>
                    <a:pt x="39246" y="0"/>
                  </a:moveTo>
                  <a:lnTo>
                    <a:pt x="1" y="74009"/>
                  </a:lnTo>
                  <a:lnTo>
                    <a:pt x="78476" y="74009"/>
                  </a:lnTo>
                  <a:lnTo>
                    <a:pt x="3924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6" name="Google Shape;5536;p71"/>
            <p:cNvSpPr/>
            <p:nvPr/>
          </p:nvSpPr>
          <p:spPr>
            <a:xfrm>
              <a:off x="926675" y="4357100"/>
              <a:ext cx="5755100" cy="1114000"/>
            </a:xfrm>
            <a:custGeom>
              <a:avLst/>
              <a:gdLst/>
              <a:ahLst/>
              <a:cxnLst/>
              <a:rect l="l" t="t" r="r" b="b"/>
              <a:pathLst>
                <a:path w="230204" h="44560" extrusionOk="0">
                  <a:moveTo>
                    <a:pt x="25737" y="1"/>
                  </a:moveTo>
                  <a:lnTo>
                    <a:pt x="0" y="44560"/>
                  </a:lnTo>
                  <a:lnTo>
                    <a:pt x="230204" y="44560"/>
                  </a:lnTo>
                  <a:lnTo>
                    <a:pt x="2044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7" name="Google Shape;5537;p71"/>
            <p:cNvSpPr/>
            <p:nvPr/>
          </p:nvSpPr>
          <p:spPr>
            <a:xfrm>
              <a:off x="1621700" y="3256600"/>
              <a:ext cx="4370050" cy="1006950"/>
            </a:xfrm>
            <a:custGeom>
              <a:avLst/>
              <a:gdLst/>
              <a:ahLst/>
              <a:cxnLst/>
              <a:rect l="l" t="t" r="r" b="b"/>
              <a:pathLst>
                <a:path w="174802" h="40278" extrusionOk="0">
                  <a:moveTo>
                    <a:pt x="22750" y="1"/>
                  </a:moveTo>
                  <a:lnTo>
                    <a:pt x="0" y="40278"/>
                  </a:lnTo>
                  <a:lnTo>
                    <a:pt x="174802" y="40278"/>
                  </a:lnTo>
                  <a:lnTo>
                    <a:pt x="15205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38" name="Google Shape;5538;p71"/>
          <p:cNvGrpSpPr/>
          <p:nvPr/>
        </p:nvGrpSpPr>
        <p:grpSpPr>
          <a:xfrm>
            <a:off x="727421" y="2828315"/>
            <a:ext cx="1695374" cy="1560837"/>
            <a:chOff x="727421" y="2828315"/>
            <a:chExt cx="1695374" cy="1560837"/>
          </a:xfrm>
        </p:grpSpPr>
        <p:grpSp>
          <p:nvGrpSpPr>
            <p:cNvPr id="5539" name="Google Shape;5539;p71"/>
            <p:cNvGrpSpPr/>
            <p:nvPr/>
          </p:nvGrpSpPr>
          <p:grpSpPr>
            <a:xfrm>
              <a:off x="727421" y="2828315"/>
              <a:ext cx="1695374" cy="1560837"/>
              <a:chOff x="734799" y="2782450"/>
              <a:chExt cx="1571100" cy="1577400"/>
            </a:xfrm>
          </p:grpSpPr>
          <p:cxnSp>
            <p:nvCxnSpPr>
              <p:cNvPr id="5540" name="Google Shape;5540;p71"/>
              <p:cNvCxnSpPr/>
              <p:nvPr/>
            </p:nvCxnSpPr>
            <p:spPr>
              <a:xfrm>
                <a:off x="743025" y="2782450"/>
                <a:ext cx="0" cy="1577400"/>
              </a:xfrm>
              <a:prstGeom prst="straightConnector1">
                <a:avLst/>
              </a:prstGeom>
              <a:noFill/>
              <a:ln w="19050" cap="flat" cmpd="sng">
                <a:solidFill>
                  <a:srgbClr val="E3E7EA"/>
                </a:solidFill>
                <a:prstDash val="solid"/>
                <a:round/>
                <a:headEnd type="none" w="med" len="med"/>
                <a:tailEnd type="none" w="med" len="med"/>
              </a:ln>
            </p:spPr>
          </p:cxnSp>
          <p:cxnSp>
            <p:nvCxnSpPr>
              <p:cNvPr id="5541" name="Google Shape;5541;p71"/>
              <p:cNvCxnSpPr/>
              <p:nvPr/>
            </p:nvCxnSpPr>
            <p:spPr>
              <a:xfrm rot="10800000">
                <a:off x="734799" y="4359850"/>
                <a:ext cx="1571100" cy="0"/>
              </a:xfrm>
              <a:prstGeom prst="straightConnector1">
                <a:avLst/>
              </a:prstGeom>
              <a:noFill/>
              <a:ln w="19050" cap="flat" cmpd="sng">
                <a:solidFill>
                  <a:srgbClr val="E3E7EA"/>
                </a:solidFill>
                <a:prstDash val="solid"/>
                <a:round/>
                <a:headEnd type="none" w="med" len="med"/>
                <a:tailEnd type="none" w="med" len="med"/>
              </a:ln>
            </p:spPr>
          </p:cxnSp>
        </p:grpSp>
        <p:grpSp>
          <p:nvGrpSpPr>
            <p:cNvPr id="5542" name="Google Shape;5542;p71"/>
            <p:cNvGrpSpPr/>
            <p:nvPr/>
          </p:nvGrpSpPr>
          <p:grpSpPr>
            <a:xfrm>
              <a:off x="819108" y="2882501"/>
              <a:ext cx="1556791" cy="1426186"/>
              <a:chOff x="819108" y="2882501"/>
              <a:chExt cx="1556791" cy="1426186"/>
            </a:xfrm>
          </p:grpSpPr>
          <p:grpSp>
            <p:nvGrpSpPr>
              <p:cNvPr id="5543" name="Google Shape;5543;p71"/>
              <p:cNvGrpSpPr/>
              <p:nvPr/>
            </p:nvGrpSpPr>
            <p:grpSpPr>
              <a:xfrm>
                <a:off x="819108" y="2882501"/>
                <a:ext cx="103104" cy="1426186"/>
                <a:chOff x="4674013" y="3100904"/>
                <a:chExt cx="122758" cy="1698043"/>
              </a:xfrm>
            </p:grpSpPr>
            <p:sp>
              <p:nvSpPr>
                <p:cNvPr id="5544" name="Google Shape;5544;p71"/>
                <p:cNvSpPr/>
                <p:nvPr/>
              </p:nvSpPr>
              <p:spPr>
                <a:xfrm>
                  <a:off x="46740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5" name="Google Shape;5545;p71"/>
                <p:cNvSpPr/>
                <p:nvPr/>
              </p:nvSpPr>
              <p:spPr>
                <a:xfrm>
                  <a:off x="46740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6" name="Google Shape;5546;p71"/>
                <p:cNvSpPr/>
                <p:nvPr/>
              </p:nvSpPr>
              <p:spPr>
                <a:xfrm>
                  <a:off x="46740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7" name="Google Shape;5547;p71"/>
                <p:cNvSpPr/>
                <p:nvPr/>
              </p:nvSpPr>
              <p:spPr>
                <a:xfrm>
                  <a:off x="46740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8" name="Google Shape;5548;p71"/>
                <p:cNvSpPr/>
                <p:nvPr/>
              </p:nvSpPr>
              <p:spPr>
                <a:xfrm>
                  <a:off x="46740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9" name="Google Shape;5549;p71"/>
                <p:cNvSpPr/>
                <p:nvPr/>
              </p:nvSpPr>
              <p:spPr>
                <a:xfrm>
                  <a:off x="46740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0" name="Google Shape;5550;p71"/>
                <p:cNvSpPr/>
                <p:nvPr/>
              </p:nvSpPr>
              <p:spPr>
                <a:xfrm>
                  <a:off x="46740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1" name="Google Shape;5551;p71"/>
              <p:cNvGrpSpPr/>
              <p:nvPr/>
            </p:nvGrpSpPr>
            <p:grpSpPr>
              <a:xfrm>
                <a:off x="1062475" y="2882501"/>
                <a:ext cx="103104" cy="1426186"/>
                <a:chOff x="4940438" y="3100904"/>
                <a:chExt cx="122758" cy="1698043"/>
              </a:xfrm>
            </p:grpSpPr>
            <p:sp>
              <p:nvSpPr>
                <p:cNvPr id="5552" name="Google Shape;5552;p71"/>
                <p:cNvSpPr/>
                <p:nvPr/>
              </p:nvSpPr>
              <p:spPr>
                <a:xfrm>
                  <a:off x="4940438"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3" name="Google Shape;5553;p71"/>
                <p:cNvSpPr/>
                <p:nvPr/>
              </p:nvSpPr>
              <p:spPr>
                <a:xfrm>
                  <a:off x="4940438"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4" name="Google Shape;5554;p71"/>
                <p:cNvSpPr/>
                <p:nvPr/>
              </p:nvSpPr>
              <p:spPr>
                <a:xfrm>
                  <a:off x="4940438"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5" name="Google Shape;5555;p71"/>
                <p:cNvSpPr/>
                <p:nvPr/>
              </p:nvSpPr>
              <p:spPr>
                <a:xfrm>
                  <a:off x="4940438"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6" name="Google Shape;5556;p71"/>
                <p:cNvSpPr/>
                <p:nvPr/>
              </p:nvSpPr>
              <p:spPr>
                <a:xfrm>
                  <a:off x="4940438"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7" name="Google Shape;5557;p71"/>
                <p:cNvSpPr/>
                <p:nvPr/>
              </p:nvSpPr>
              <p:spPr>
                <a:xfrm>
                  <a:off x="4940438"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8" name="Google Shape;5558;p71"/>
                <p:cNvSpPr/>
                <p:nvPr/>
              </p:nvSpPr>
              <p:spPr>
                <a:xfrm>
                  <a:off x="4940438"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9" name="Google Shape;5559;p71"/>
              <p:cNvGrpSpPr/>
              <p:nvPr/>
            </p:nvGrpSpPr>
            <p:grpSpPr>
              <a:xfrm>
                <a:off x="1299324" y="2882501"/>
                <a:ext cx="103104" cy="1426186"/>
                <a:chOff x="5206863" y="3100904"/>
                <a:chExt cx="122758" cy="1698043"/>
              </a:xfrm>
            </p:grpSpPr>
            <p:sp>
              <p:nvSpPr>
                <p:cNvPr id="5560" name="Google Shape;5560;p71"/>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1" name="Google Shape;5561;p71"/>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2" name="Google Shape;5562;p71"/>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3" name="Google Shape;5563;p71"/>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4" name="Google Shape;5564;p71"/>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5" name="Google Shape;5565;p71"/>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6" name="Google Shape;5566;p71"/>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67" name="Google Shape;5567;p71"/>
              <p:cNvGrpSpPr/>
              <p:nvPr/>
            </p:nvGrpSpPr>
            <p:grpSpPr>
              <a:xfrm>
                <a:off x="1786057" y="2882501"/>
                <a:ext cx="103104" cy="1426186"/>
                <a:chOff x="6006138" y="3143629"/>
                <a:chExt cx="122758" cy="1698043"/>
              </a:xfrm>
            </p:grpSpPr>
            <p:sp>
              <p:nvSpPr>
                <p:cNvPr id="5568" name="Google Shape;5568;p71"/>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9" name="Google Shape;5569;p71"/>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0" name="Google Shape;5570;p71"/>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1" name="Google Shape;5571;p71"/>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2" name="Google Shape;5572;p71"/>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3" name="Google Shape;5573;p71"/>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4" name="Google Shape;5574;p71"/>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5" name="Google Shape;5575;p71"/>
              <p:cNvGrpSpPr/>
              <p:nvPr/>
            </p:nvGrpSpPr>
            <p:grpSpPr>
              <a:xfrm>
                <a:off x="2029422" y="2882501"/>
                <a:ext cx="103104" cy="1426186"/>
                <a:chOff x="6805413" y="3100904"/>
                <a:chExt cx="122758" cy="1698043"/>
              </a:xfrm>
            </p:grpSpPr>
            <p:sp>
              <p:nvSpPr>
                <p:cNvPr id="5576" name="Google Shape;5576;p71"/>
                <p:cNvSpPr/>
                <p:nvPr/>
              </p:nvSpPr>
              <p:spPr>
                <a:xfrm>
                  <a:off x="68054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7" name="Google Shape;5577;p71"/>
                <p:cNvSpPr/>
                <p:nvPr/>
              </p:nvSpPr>
              <p:spPr>
                <a:xfrm>
                  <a:off x="68054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8" name="Google Shape;5578;p71"/>
                <p:cNvSpPr/>
                <p:nvPr/>
              </p:nvSpPr>
              <p:spPr>
                <a:xfrm>
                  <a:off x="68054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9" name="Google Shape;5579;p71"/>
                <p:cNvSpPr/>
                <p:nvPr/>
              </p:nvSpPr>
              <p:spPr>
                <a:xfrm>
                  <a:off x="68054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0" name="Google Shape;5580;p71"/>
                <p:cNvSpPr/>
                <p:nvPr/>
              </p:nvSpPr>
              <p:spPr>
                <a:xfrm>
                  <a:off x="68054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1" name="Google Shape;5581;p71"/>
                <p:cNvSpPr/>
                <p:nvPr/>
              </p:nvSpPr>
              <p:spPr>
                <a:xfrm>
                  <a:off x="68054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2" name="Google Shape;5582;p71"/>
                <p:cNvSpPr/>
                <p:nvPr/>
              </p:nvSpPr>
              <p:spPr>
                <a:xfrm>
                  <a:off x="68054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3" name="Google Shape;5583;p71"/>
              <p:cNvGrpSpPr/>
              <p:nvPr/>
            </p:nvGrpSpPr>
            <p:grpSpPr>
              <a:xfrm>
                <a:off x="2272795" y="2882501"/>
                <a:ext cx="103104" cy="1426186"/>
                <a:chOff x="5206863" y="3100904"/>
                <a:chExt cx="122758" cy="1698043"/>
              </a:xfrm>
            </p:grpSpPr>
            <p:sp>
              <p:nvSpPr>
                <p:cNvPr id="5584" name="Google Shape;5584;p71"/>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5" name="Google Shape;5585;p71"/>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6" name="Google Shape;5586;p71"/>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7" name="Google Shape;5587;p71"/>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8" name="Google Shape;5588;p71"/>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9" name="Google Shape;5589;p71"/>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0" name="Google Shape;5590;p71"/>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1" name="Google Shape;5591;p71"/>
              <p:cNvGrpSpPr/>
              <p:nvPr/>
            </p:nvGrpSpPr>
            <p:grpSpPr>
              <a:xfrm>
                <a:off x="1542694" y="2882501"/>
                <a:ext cx="103104" cy="1426186"/>
                <a:chOff x="6006138" y="3143629"/>
                <a:chExt cx="122758" cy="1698043"/>
              </a:xfrm>
            </p:grpSpPr>
            <p:sp>
              <p:nvSpPr>
                <p:cNvPr id="5592" name="Google Shape;5592;p71"/>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3" name="Google Shape;5593;p71"/>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4" name="Google Shape;5594;p71"/>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5" name="Google Shape;5595;p71"/>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6" name="Google Shape;5596;p71"/>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7" name="Google Shape;5597;p71"/>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8" name="Google Shape;5598;p71"/>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599" name="Google Shape;5599;p71"/>
          <p:cNvGrpSpPr/>
          <p:nvPr/>
        </p:nvGrpSpPr>
        <p:grpSpPr>
          <a:xfrm>
            <a:off x="5683472" y="3518037"/>
            <a:ext cx="2749952" cy="870677"/>
            <a:chOff x="238125" y="1725700"/>
            <a:chExt cx="7139025" cy="2260325"/>
          </a:xfrm>
        </p:grpSpPr>
        <p:sp>
          <p:nvSpPr>
            <p:cNvPr id="5600" name="Google Shape;5600;p71"/>
            <p:cNvSpPr/>
            <p:nvPr/>
          </p:nvSpPr>
          <p:spPr>
            <a:xfrm>
              <a:off x="238125" y="1741950"/>
              <a:ext cx="6506150" cy="2228050"/>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1" name="Google Shape;5601;p71"/>
            <p:cNvSpPr/>
            <p:nvPr/>
          </p:nvSpPr>
          <p:spPr>
            <a:xfrm>
              <a:off x="2480475" y="2435950"/>
              <a:ext cx="438500" cy="841400"/>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2" name="Google Shape;5602;p71"/>
            <p:cNvSpPr/>
            <p:nvPr/>
          </p:nvSpPr>
          <p:spPr>
            <a:xfrm>
              <a:off x="3663250" y="2219875"/>
              <a:ext cx="607450" cy="1272525"/>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3" name="Google Shape;5603;p71"/>
            <p:cNvSpPr/>
            <p:nvPr/>
          </p:nvSpPr>
          <p:spPr>
            <a:xfrm>
              <a:off x="4999700" y="1973525"/>
              <a:ext cx="820500" cy="1764350"/>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4" name="Google Shape;5604;p71"/>
            <p:cNvSpPr/>
            <p:nvPr/>
          </p:nvSpPr>
          <p:spPr>
            <a:xfrm>
              <a:off x="6838275" y="1725700"/>
              <a:ext cx="150" cy="0"/>
            </a:xfrm>
            <a:custGeom>
              <a:avLst/>
              <a:gdLst/>
              <a:ahLst/>
              <a:cxnLst/>
              <a:rect l="l" t="t" r="r" b="b"/>
              <a:pathLst>
                <a:path w="6" extrusionOk="0">
                  <a:moveTo>
                    <a:pt x="5" y="0"/>
                  </a:move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5" name="Google Shape;5605;p71"/>
            <p:cNvSpPr/>
            <p:nvPr/>
          </p:nvSpPr>
          <p:spPr>
            <a:xfrm>
              <a:off x="6838400" y="3986000"/>
              <a:ext cx="25" cy="25"/>
            </a:xfrm>
            <a:custGeom>
              <a:avLst/>
              <a:gdLst/>
              <a:ahLst/>
              <a:cxnLst/>
              <a:rect l="l" t="t" r="r" b="b"/>
              <a:pathLst>
                <a:path w="1" h="1" extrusionOk="0">
                  <a:moveTo>
                    <a:pt x="0" y="1"/>
                  </a:moveTo>
                  <a:lnTo>
                    <a:pt x="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6" name="Google Shape;5606;p71"/>
            <p:cNvSpPr/>
            <p:nvPr/>
          </p:nvSpPr>
          <p:spPr>
            <a:xfrm>
              <a:off x="6744250" y="3969975"/>
              <a:ext cx="94175" cy="16050"/>
            </a:xfrm>
            <a:custGeom>
              <a:avLst/>
              <a:gdLst/>
              <a:ahLst/>
              <a:cxnLst/>
              <a:rect l="l" t="t" r="r" b="b"/>
              <a:pathLst>
                <a:path w="3767" h="642" extrusionOk="0">
                  <a:moveTo>
                    <a:pt x="1" y="0"/>
                  </a:moveTo>
                  <a:lnTo>
                    <a:pt x="1" y="0"/>
                  </a:lnTo>
                  <a:cubicBezTo>
                    <a:pt x="1190" y="425"/>
                    <a:pt x="2415" y="642"/>
                    <a:pt x="3662" y="642"/>
                  </a:cubicBezTo>
                  <a:lnTo>
                    <a:pt x="3766" y="642"/>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7" name="Google Shape;5607;p71"/>
            <p:cNvSpPr/>
            <p:nvPr/>
          </p:nvSpPr>
          <p:spPr>
            <a:xfrm>
              <a:off x="6744250" y="1725700"/>
              <a:ext cx="94050" cy="16175"/>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8" name="Google Shape;5608;p71"/>
            <p:cNvSpPr/>
            <p:nvPr/>
          </p:nvSpPr>
          <p:spPr>
            <a:xfrm>
              <a:off x="6294575" y="1725700"/>
              <a:ext cx="1082575" cy="2260225"/>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9" name="Google Shape;5609;p71"/>
            <p:cNvSpPr/>
            <p:nvPr/>
          </p:nvSpPr>
          <p:spPr>
            <a:xfrm>
              <a:off x="1511625" y="2613375"/>
              <a:ext cx="292400" cy="484275"/>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0" name="Google Shape;5610;p71"/>
          <p:cNvGrpSpPr/>
          <p:nvPr/>
        </p:nvGrpSpPr>
        <p:grpSpPr>
          <a:xfrm>
            <a:off x="5953636" y="2459783"/>
            <a:ext cx="1105452" cy="916747"/>
            <a:chOff x="5249100" y="1210600"/>
            <a:chExt cx="3502700" cy="2904775"/>
          </a:xfrm>
        </p:grpSpPr>
        <p:sp>
          <p:nvSpPr>
            <p:cNvPr id="5611" name="Google Shape;5611;p71"/>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2" name="Google Shape;5612;p71"/>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3" name="Google Shape;5613;p71"/>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4" name="Google Shape;5614;p71"/>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615" name="Google Shape;5615;p71"/>
            <p:cNvCxnSpPr/>
            <p:nvPr/>
          </p:nvCxnSpPr>
          <p:spPr>
            <a:xfrm>
              <a:off x="5249100" y="2382654"/>
              <a:ext cx="922800" cy="0"/>
            </a:xfrm>
            <a:prstGeom prst="straightConnector1">
              <a:avLst/>
            </a:prstGeom>
            <a:noFill/>
            <a:ln w="19050" cap="flat" cmpd="sng">
              <a:solidFill>
                <a:srgbClr val="869FB2"/>
              </a:solidFill>
              <a:prstDash val="solid"/>
              <a:round/>
              <a:headEnd type="oval" w="med" len="med"/>
              <a:tailEnd type="none" w="med" len="med"/>
            </a:ln>
          </p:spPr>
        </p:cxnSp>
        <p:cxnSp>
          <p:nvCxnSpPr>
            <p:cNvPr id="5616" name="Google Shape;5616;p71"/>
            <p:cNvCxnSpPr/>
            <p:nvPr/>
          </p:nvCxnSpPr>
          <p:spPr>
            <a:xfrm rot="10800000">
              <a:off x="8178522" y="1765431"/>
              <a:ext cx="559200" cy="0"/>
            </a:xfrm>
            <a:prstGeom prst="straightConnector1">
              <a:avLst/>
            </a:prstGeom>
            <a:noFill/>
            <a:ln w="19050" cap="flat" cmpd="sng">
              <a:solidFill>
                <a:srgbClr val="BAC8D3"/>
              </a:solidFill>
              <a:prstDash val="solid"/>
              <a:round/>
              <a:headEnd type="oval" w="med" len="med"/>
              <a:tailEnd type="none" w="med" len="med"/>
            </a:ln>
          </p:spPr>
        </p:cxnSp>
        <p:cxnSp>
          <p:nvCxnSpPr>
            <p:cNvPr id="5617" name="Google Shape;5617;p71"/>
            <p:cNvCxnSpPr/>
            <p:nvPr/>
          </p:nvCxnSpPr>
          <p:spPr>
            <a:xfrm rot="10800000">
              <a:off x="7467500" y="2943528"/>
              <a:ext cx="1284300" cy="0"/>
            </a:xfrm>
            <a:prstGeom prst="straightConnector1">
              <a:avLst/>
            </a:prstGeom>
            <a:noFill/>
            <a:ln w="19050" cap="flat" cmpd="sng">
              <a:solidFill>
                <a:srgbClr val="5F7D95"/>
              </a:solidFill>
              <a:prstDash val="solid"/>
              <a:round/>
              <a:headEnd type="oval" w="med" len="med"/>
              <a:tailEnd type="none" w="med" len="med"/>
            </a:ln>
          </p:spPr>
        </p:cxnSp>
        <p:cxnSp>
          <p:nvCxnSpPr>
            <p:cNvPr id="5618" name="Google Shape;5618;p71"/>
            <p:cNvCxnSpPr/>
            <p:nvPr/>
          </p:nvCxnSpPr>
          <p:spPr>
            <a:xfrm>
              <a:off x="5787288" y="3630350"/>
              <a:ext cx="922800" cy="0"/>
            </a:xfrm>
            <a:prstGeom prst="straightConnector1">
              <a:avLst/>
            </a:prstGeom>
            <a:noFill/>
            <a:ln w="19050" cap="flat" cmpd="sng">
              <a:solidFill>
                <a:srgbClr val="435D74"/>
              </a:solidFill>
              <a:prstDash val="solid"/>
              <a:round/>
              <a:headEnd type="oval" w="med" len="med"/>
              <a:tailEnd type="none" w="med" len="med"/>
            </a:ln>
          </p:spPr>
        </p:cxnSp>
        <p:sp>
          <p:nvSpPr>
            <p:cNvPr id="5619" name="Google Shape;5619;p71"/>
            <p:cNvSpPr/>
            <p:nvPr/>
          </p:nvSpPr>
          <p:spPr>
            <a:xfrm>
              <a:off x="6601902" y="3690575"/>
              <a:ext cx="566400" cy="424800"/>
            </a:xfrm>
            <a:prstGeom prst="downArrow">
              <a:avLst>
                <a:gd name="adj1" fmla="val 50000"/>
                <a:gd name="adj2" fmla="val 50000"/>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0" name="Google Shape;5620;p71"/>
          <p:cNvGrpSpPr/>
          <p:nvPr/>
        </p:nvGrpSpPr>
        <p:grpSpPr>
          <a:xfrm>
            <a:off x="7136183" y="1179201"/>
            <a:ext cx="1304650" cy="1124856"/>
            <a:chOff x="7287122" y="1165658"/>
            <a:chExt cx="1219413" cy="1051365"/>
          </a:xfrm>
        </p:grpSpPr>
        <p:grpSp>
          <p:nvGrpSpPr>
            <p:cNvPr id="5621" name="Google Shape;5621;p71"/>
            <p:cNvGrpSpPr/>
            <p:nvPr/>
          </p:nvGrpSpPr>
          <p:grpSpPr>
            <a:xfrm>
              <a:off x="7287122" y="1969723"/>
              <a:ext cx="1219413" cy="247300"/>
              <a:chOff x="7287122" y="1969723"/>
              <a:chExt cx="1219413" cy="247300"/>
            </a:xfrm>
          </p:grpSpPr>
          <p:sp>
            <p:nvSpPr>
              <p:cNvPr id="5622" name="Google Shape;5622;p71"/>
              <p:cNvSpPr/>
              <p:nvPr/>
            </p:nvSpPr>
            <p:spPr>
              <a:xfrm flipH="1">
                <a:off x="8366247" y="1969723"/>
                <a:ext cx="140288" cy="247300"/>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23" name="Google Shape;5623;p71"/>
              <p:cNvGrpSpPr/>
              <p:nvPr/>
            </p:nvGrpSpPr>
            <p:grpSpPr>
              <a:xfrm>
                <a:off x="7287122" y="2063892"/>
                <a:ext cx="1151753" cy="73428"/>
                <a:chOff x="7287122" y="2063892"/>
                <a:chExt cx="1151753" cy="73428"/>
              </a:xfrm>
            </p:grpSpPr>
            <p:sp>
              <p:nvSpPr>
                <p:cNvPr id="5624" name="Google Shape;5624;p71"/>
                <p:cNvSpPr/>
                <p:nvPr/>
              </p:nvSpPr>
              <p:spPr>
                <a:xfrm flipH="1">
                  <a:off x="7287122" y="2063892"/>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625" name="Google Shape;5625;p71"/>
                <p:cNvCxnSpPr/>
                <p:nvPr/>
              </p:nvCxnSpPr>
              <p:spPr>
                <a:xfrm rot="10800000">
                  <a:off x="7818475" y="2100600"/>
                  <a:ext cx="620400" cy="0"/>
                </a:xfrm>
                <a:prstGeom prst="straightConnector1">
                  <a:avLst/>
                </a:prstGeom>
                <a:noFill/>
                <a:ln w="9525" cap="flat" cmpd="sng">
                  <a:solidFill>
                    <a:srgbClr val="CFD9E0"/>
                  </a:solidFill>
                  <a:prstDash val="solid"/>
                  <a:round/>
                  <a:headEnd type="none" w="med" len="med"/>
                  <a:tailEnd type="oval" w="med" len="med"/>
                </a:ln>
              </p:spPr>
            </p:cxnSp>
          </p:grpSp>
        </p:grpSp>
        <p:grpSp>
          <p:nvGrpSpPr>
            <p:cNvPr id="5626" name="Google Shape;5626;p71"/>
            <p:cNvGrpSpPr/>
            <p:nvPr/>
          </p:nvGrpSpPr>
          <p:grpSpPr>
            <a:xfrm>
              <a:off x="7287122" y="1712201"/>
              <a:ext cx="1219403" cy="246767"/>
              <a:chOff x="7287122" y="1712201"/>
              <a:chExt cx="1219403" cy="246767"/>
            </a:xfrm>
          </p:grpSpPr>
          <p:sp>
            <p:nvSpPr>
              <p:cNvPr id="5627" name="Google Shape;5627;p71"/>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28" name="Google Shape;5628;p71"/>
              <p:cNvGrpSpPr/>
              <p:nvPr/>
            </p:nvGrpSpPr>
            <p:grpSpPr>
              <a:xfrm>
                <a:off x="7287122" y="1842861"/>
                <a:ext cx="1005303" cy="73419"/>
                <a:chOff x="7287122" y="1842861"/>
                <a:chExt cx="1005303" cy="73419"/>
              </a:xfrm>
            </p:grpSpPr>
            <p:sp>
              <p:nvSpPr>
                <p:cNvPr id="5629" name="Google Shape;5629;p71"/>
                <p:cNvSpPr/>
                <p:nvPr/>
              </p:nvSpPr>
              <p:spPr>
                <a:xfrm flipH="1">
                  <a:off x="7287122" y="1842861"/>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630" name="Google Shape;5630;p71"/>
                <p:cNvCxnSpPr/>
                <p:nvPr/>
              </p:nvCxnSpPr>
              <p:spPr>
                <a:xfrm rot="10800000">
                  <a:off x="7818425" y="1879575"/>
                  <a:ext cx="474000" cy="0"/>
                </a:xfrm>
                <a:prstGeom prst="straightConnector1">
                  <a:avLst/>
                </a:prstGeom>
                <a:noFill/>
                <a:ln w="9525" cap="flat" cmpd="sng">
                  <a:solidFill>
                    <a:srgbClr val="A5B7C6"/>
                  </a:solidFill>
                  <a:prstDash val="solid"/>
                  <a:round/>
                  <a:headEnd type="none" w="med" len="med"/>
                  <a:tailEnd type="oval" w="med" len="med"/>
                </a:ln>
              </p:spPr>
            </p:cxnSp>
          </p:grpSp>
        </p:grpSp>
        <p:grpSp>
          <p:nvGrpSpPr>
            <p:cNvPr id="5631" name="Google Shape;5631;p71"/>
            <p:cNvGrpSpPr/>
            <p:nvPr/>
          </p:nvGrpSpPr>
          <p:grpSpPr>
            <a:xfrm>
              <a:off x="7287122" y="1447520"/>
              <a:ext cx="1219403" cy="286667"/>
              <a:chOff x="7287122" y="1447520"/>
              <a:chExt cx="1219403" cy="286667"/>
            </a:xfrm>
          </p:grpSpPr>
          <p:sp>
            <p:nvSpPr>
              <p:cNvPr id="5632" name="Google Shape;5632;p71"/>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33" name="Google Shape;5633;p71"/>
              <p:cNvGrpSpPr/>
              <p:nvPr/>
            </p:nvGrpSpPr>
            <p:grpSpPr>
              <a:xfrm>
                <a:off x="7287122" y="1581977"/>
                <a:ext cx="852803" cy="73428"/>
                <a:chOff x="7287122" y="1581977"/>
                <a:chExt cx="852803" cy="73428"/>
              </a:xfrm>
            </p:grpSpPr>
            <p:sp>
              <p:nvSpPr>
                <p:cNvPr id="5634" name="Google Shape;5634;p71"/>
                <p:cNvSpPr/>
                <p:nvPr/>
              </p:nvSpPr>
              <p:spPr>
                <a:xfrm flipH="1">
                  <a:off x="7287122" y="1581977"/>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635" name="Google Shape;5635;p71"/>
                <p:cNvCxnSpPr/>
                <p:nvPr/>
              </p:nvCxnSpPr>
              <p:spPr>
                <a:xfrm rot="10800000">
                  <a:off x="7818325" y="1618700"/>
                  <a:ext cx="321600" cy="0"/>
                </a:xfrm>
                <a:prstGeom prst="straightConnector1">
                  <a:avLst/>
                </a:prstGeom>
                <a:noFill/>
                <a:ln w="9525" cap="flat" cmpd="sng">
                  <a:solidFill>
                    <a:srgbClr val="869FB2"/>
                  </a:solidFill>
                  <a:prstDash val="solid"/>
                  <a:round/>
                  <a:headEnd type="none" w="med" len="med"/>
                  <a:tailEnd type="oval" w="med" len="med"/>
                </a:ln>
              </p:spPr>
            </p:cxnSp>
          </p:grpSp>
        </p:grpSp>
        <p:grpSp>
          <p:nvGrpSpPr>
            <p:cNvPr id="5636" name="Google Shape;5636;p71"/>
            <p:cNvGrpSpPr/>
            <p:nvPr/>
          </p:nvGrpSpPr>
          <p:grpSpPr>
            <a:xfrm>
              <a:off x="7287122" y="1165658"/>
              <a:ext cx="1219403" cy="344253"/>
              <a:chOff x="7287122" y="1165658"/>
              <a:chExt cx="1219403" cy="344253"/>
            </a:xfrm>
          </p:grpSpPr>
          <p:sp>
            <p:nvSpPr>
              <p:cNvPr id="5637" name="Google Shape;5637;p71"/>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38" name="Google Shape;5638;p71"/>
              <p:cNvGrpSpPr/>
              <p:nvPr/>
            </p:nvGrpSpPr>
            <p:grpSpPr>
              <a:xfrm>
                <a:off x="7287122" y="1341025"/>
                <a:ext cx="695703" cy="73419"/>
                <a:chOff x="7287122" y="1341025"/>
                <a:chExt cx="695703" cy="73419"/>
              </a:xfrm>
            </p:grpSpPr>
            <p:sp>
              <p:nvSpPr>
                <p:cNvPr id="5639" name="Google Shape;5639;p71"/>
                <p:cNvSpPr/>
                <p:nvPr/>
              </p:nvSpPr>
              <p:spPr>
                <a:xfrm flipH="1">
                  <a:off x="7287122" y="1341025"/>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640" name="Google Shape;5640;p71"/>
                <p:cNvCxnSpPr/>
                <p:nvPr/>
              </p:nvCxnSpPr>
              <p:spPr>
                <a:xfrm rot="10800000">
                  <a:off x="7818425" y="1377750"/>
                  <a:ext cx="164400" cy="0"/>
                </a:xfrm>
                <a:prstGeom prst="straightConnector1">
                  <a:avLst/>
                </a:prstGeom>
                <a:noFill/>
                <a:ln w="9525" cap="flat" cmpd="sng">
                  <a:solidFill>
                    <a:srgbClr val="869FB1"/>
                  </a:solidFill>
                  <a:prstDash val="solid"/>
                  <a:round/>
                  <a:headEnd type="none" w="med" len="med"/>
                  <a:tailEnd type="oval" w="med" len="med"/>
                </a:ln>
              </p:spPr>
            </p:cxnSp>
          </p:grpSp>
        </p:grpSp>
      </p:grpSp>
      <p:grpSp>
        <p:nvGrpSpPr>
          <p:cNvPr id="5641" name="Google Shape;5641;p71"/>
          <p:cNvGrpSpPr/>
          <p:nvPr/>
        </p:nvGrpSpPr>
        <p:grpSpPr>
          <a:xfrm>
            <a:off x="5802676" y="1185224"/>
            <a:ext cx="1397729" cy="1098540"/>
            <a:chOff x="5900602" y="1193063"/>
            <a:chExt cx="1299851" cy="1021707"/>
          </a:xfrm>
        </p:grpSpPr>
        <p:grpSp>
          <p:nvGrpSpPr>
            <p:cNvPr id="5642" name="Google Shape;5642;p71"/>
            <p:cNvGrpSpPr/>
            <p:nvPr/>
          </p:nvGrpSpPr>
          <p:grpSpPr>
            <a:xfrm>
              <a:off x="6520337" y="1193063"/>
              <a:ext cx="341815" cy="799959"/>
              <a:chOff x="6520337" y="1193063"/>
              <a:chExt cx="341815" cy="799959"/>
            </a:xfrm>
          </p:grpSpPr>
          <p:grpSp>
            <p:nvGrpSpPr>
              <p:cNvPr id="5643" name="Google Shape;5643;p71"/>
              <p:cNvGrpSpPr/>
              <p:nvPr/>
            </p:nvGrpSpPr>
            <p:grpSpPr>
              <a:xfrm>
                <a:off x="6520337" y="1589527"/>
                <a:ext cx="213950" cy="403494"/>
                <a:chOff x="6520337" y="1589527"/>
                <a:chExt cx="213950" cy="403494"/>
              </a:xfrm>
            </p:grpSpPr>
            <p:sp>
              <p:nvSpPr>
                <p:cNvPr id="5644" name="Google Shape;5644;p71"/>
                <p:cNvSpPr/>
                <p:nvPr/>
              </p:nvSpPr>
              <p:spPr>
                <a:xfrm rot="-5400000">
                  <a:off x="6522864" y="1587001"/>
                  <a:ext cx="208853" cy="213906"/>
                </a:xfrm>
                <a:custGeom>
                  <a:avLst/>
                  <a:gdLst/>
                  <a:ahLst/>
                  <a:cxnLst/>
                  <a:rect l="l" t="t" r="r" b="b"/>
                  <a:pathLst>
                    <a:path w="24013" h="24594" extrusionOk="0">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5" name="Google Shape;5645;p71"/>
                <p:cNvSpPr/>
                <p:nvPr/>
              </p:nvSpPr>
              <p:spPr>
                <a:xfrm rot="-5400000">
                  <a:off x="6529204" y="1787939"/>
                  <a:ext cx="196250" cy="213915"/>
                </a:xfrm>
                <a:custGeom>
                  <a:avLst/>
                  <a:gdLst/>
                  <a:ahLst/>
                  <a:cxnLst/>
                  <a:rect l="l" t="t" r="r" b="b"/>
                  <a:pathLst>
                    <a:path w="22564" h="24595" extrusionOk="0">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6" name="Google Shape;5646;p71"/>
              <p:cNvGrpSpPr/>
              <p:nvPr/>
            </p:nvGrpSpPr>
            <p:grpSpPr>
              <a:xfrm>
                <a:off x="6577204" y="1193063"/>
                <a:ext cx="284947" cy="464512"/>
                <a:chOff x="6577204" y="1193063"/>
                <a:chExt cx="284947" cy="464512"/>
              </a:xfrm>
            </p:grpSpPr>
            <p:sp>
              <p:nvSpPr>
                <p:cNvPr id="5647" name="Google Shape;5647;p71"/>
                <p:cNvSpPr/>
                <p:nvPr/>
              </p:nvSpPr>
              <p:spPr>
                <a:xfrm>
                  <a:off x="6577204"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648" name="Google Shape;5648;p71"/>
                <p:cNvCxnSpPr/>
                <p:nvPr/>
              </p:nvCxnSpPr>
              <p:spPr>
                <a:xfrm rot="10800000">
                  <a:off x="6677825" y="1279575"/>
                  <a:ext cx="0" cy="378000"/>
                </a:xfrm>
                <a:prstGeom prst="straightConnector1">
                  <a:avLst/>
                </a:prstGeom>
                <a:noFill/>
                <a:ln w="9525" cap="flat" cmpd="sng">
                  <a:solidFill>
                    <a:srgbClr val="A5B7C6"/>
                  </a:solidFill>
                  <a:prstDash val="solid"/>
                  <a:round/>
                  <a:headEnd type="none" w="med" len="med"/>
                  <a:tailEnd type="oval" w="med" len="med"/>
                </a:ln>
              </p:spPr>
            </p:cxnSp>
          </p:grpSp>
        </p:grpSp>
        <p:grpSp>
          <p:nvGrpSpPr>
            <p:cNvPr id="5649" name="Google Shape;5649;p71"/>
            <p:cNvGrpSpPr/>
            <p:nvPr/>
          </p:nvGrpSpPr>
          <p:grpSpPr>
            <a:xfrm>
              <a:off x="6238903" y="1193063"/>
              <a:ext cx="300475" cy="900152"/>
              <a:chOff x="6238903" y="1193063"/>
              <a:chExt cx="300475" cy="900152"/>
            </a:xfrm>
          </p:grpSpPr>
          <p:grpSp>
            <p:nvGrpSpPr>
              <p:cNvPr id="5650" name="Google Shape;5650;p71"/>
              <p:cNvGrpSpPr/>
              <p:nvPr/>
            </p:nvGrpSpPr>
            <p:grpSpPr>
              <a:xfrm>
                <a:off x="6290865" y="1489315"/>
                <a:ext cx="248514" cy="603900"/>
                <a:chOff x="6290865" y="1489315"/>
                <a:chExt cx="248514" cy="603900"/>
              </a:xfrm>
            </p:grpSpPr>
            <p:sp>
              <p:nvSpPr>
                <p:cNvPr id="5651" name="Google Shape;5651;p71"/>
                <p:cNvSpPr/>
                <p:nvPr/>
              </p:nvSpPr>
              <p:spPr>
                <a:xfrm rot="-5400000">
                  <a:off x="6260589" y="1519591"/>
                  <a:ext cx="309066" cy="248514"/>
                </a:xfrm>
                <a:custGeom>
                  <a:avLst/>
                  <a:gdLst/>
                  <a:ahLst/>
                  <a:cxnLst/>
                  <a:rect l="l" t="t" r="r" b="b"/>
                  <a:pathLst>
                    <a:path w="35535" h="28573" extrusionOk="0">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2" name="Google Shape;5652;p71"/>
                <p:cNvSpPr/>
                <p:nvPr/>
              </p:nvSpPr>
              <p:spPr>
                <a:xfrm rot="-5400000">
                  <a:off x="6266916" y="1820752"/>
                  <a:ext cx="296437" cy="248488"/>
                </a:xfrm>
                <a:custGeom>
                  <a:avLst/>
                  <a:gdLst/>
                  <a:ahLst/>
                  <a:cxnLst/>
                  <a:rect l="l" t="t" r="r" b="b"/>
                  <a:pathLst>
                    <a:path w="34083" h="28570" extrusionOk="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3" name="Google Shape;5653;p71"/>
              <p:cNvGrpSpPr/>
              <p:nvPr/>
            </p:nvGrpSpPr>
            <p:grpSpPr>
              <a:xfrm>
                <a:off x="6238903" y="1193063"/>
                <a:ext cx="284947" cy="333087"/>
                <a:chOff x="6238903" y="1193063"/>
                <a:chExt cx="284947" cy="333087"/>
              </a:xfrm>
            </p:grpSpPr>
            <p:sp>
              <p:nvSpPr>
                <p:cNvPr id="5654" name="Google Shape;5654;p71"/>
                <p:cNvSpPr/>
                <p:nvPr/>
              </p:nvSpPr>
              <p:spPr>
                <a:xfrm>
                  <a:off x="6238903" y="1193063"/>
                  <a:ext cx="284947" cy="63648"/>
                </a:xfrm>
                <a:custGeom>
                  <a:avLst/>
                  <a:gdLst/>
                  <a:ahLst/>
                  <a:cxnLst/>
                  <a:rect l="l" t="t" r="r" b="b"/>
                  <a:pathLst>
                    <a:path w="32762" h="7318" extrusionOk="0">
                      <a:moveTo>
                        <a:pt x="0" y="0"/>
                      </a:moveTo>
                      <a:lnTo>
                        <a:pt x="0" y="7317"/>
                      </a:lnTo>
                      <a:lnTo>
                        <a:pt x="32762" y="7317"/>
                      </a:lnTo>
                      <a:lnTo>
                        <a:pt x="3276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655" name="Google Shape;5655;p71"/>
                <p:cNvCxnSpPr/>
                <p:nvPr/>
              </p:nvCxnSpPr>
              <p:spPr>
                <a:xfrm rot="10800000">
                  <a:off x="6431250" y="1279250"/>
                  <a:ext cx="0" cy="246900"/>
                </a:xfrm>
                <a:prstGeom prst="straightConnector1">
                  <a:avLst/>
                </a:prstGeom>
                <a:noFill/>
                <a:ln w="9525" cap="flat" cmpd="sng">
                  <a:solidFill>
                    <a:srgbClr val="869FB2"/>
                  </a:solidFill>
                  <a:prstDash val="solid"/>
                  <a:round/>
                  <a:headEnd type="none" w="med" len="med"/>
                  <a:tailEnd type="oval" w="med" len="med"/>
                </a:ln>
              </p:spPr>
            </p:cxnSp>
          </p:grpSp>
        </p:grpSp>
        <p:grpSp>
          <p:nvGrpSpPr>
            <p:cNvPr id="5656" name="Google Shape;5656;p71"/>
            <p:cNvGrpSpPr/>
            <p:nvPr/>
          </p:nvGrpSpPr>
          <p:grpSpPr>
            <a:xfrm>
              <a:off x="5900602" y="1193063"/>
              <a:ext cx="444345" cy="1021707"/>
              <a:chOff x="5900602" y="1193063"/>
              <a:chExt cx="444345" cy="1021707"/>
            </a:xfrm>
          </p:grpSpPr>
          <p:grpSp>
            <p:nvGrpSpPr>
              <p:cNvPr id="5657" name="Google Shape;5657;p71"/>
              <p:cNvGrpSpPr/>
              <p:nvPr/>
            </p:nvGrpSpPr>
            <p:grpSpPr>
              <a:xfrm>
                <a:off x="6046501" y="1367785"/>
                <a:ext cx="298446" cy="846986"/>
                <a:chOff x="6046501" y="1367785"/>
                <a:chExt cx="298446" cy="846986"/>
              </a:xfrm>
            </p:grpSpPr>
            <p:sp>
              <p:nvSpPr>
                <p:cNvPr id="5658" name="Google Shape;5658;p71"/>
                <p:cNvSpPr/>
                <p:nvPr/>
              </p:nvSpPr>
              <p:spPr>
                <a:xfrm rot="-5400000">
                  <a:off x="5980418" y="1433868"/>
                  <a:ext cx="430613" cy="298446"/>
                </a:xfrm>
                <a:custGeom>
                  <a:avLst/>
                  <a:gdLst/>
                  <a:ahLst/>
                  <a:cxnLst/>
                  <a:rect l="l" t="t" r="r" b="b"/>
                  <a:pathLst>
                    <a:path w="49510" h="34314" extrusionOk="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9" name="Google Shape;5659;p71"/>
                <p:cNvSpPr/>
                <p:nvPr/>
              </p:nvSpPr>
              <p:spPr>
                <a:xfrm rot="-5400000">
                  <a:off x="5986745" y="1856568"/>
                  <a:ext cx="417984" cy="298420"/>
                </a:xfrm>
                <a:custGeom>
                  <a:avLst/>
                  <a:gdLst/>
                  <a:ahLst/>
                  <a:cxnLst/>
                  <a:rect l="l" t="t" r="r" b="b"/>
                  <a:pathLst>
                    <a:path w="48058" h="34311" extrusionOk="0">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0" name="Google Shape;5660;p71"/>
              <p:cNvGrpSpPr/>
              <p:nvPr/>
            </p:nvGrpSpPr>
            <p:grpSpPr>
              <a:xfrm>
                <a:off x="5900602" y="1193063"/>
                <a:ext cx="284947" cy="182312"/>
                <a:chOff x="5900602" y="1193063"/>
                <a:chExt cx="284947" cy="182312"/>
              </a:xfrm>
            </p:grpSpPr>
            <p:sp>
              <p:nvSpPr>
                <p:cNvPr id="5661" name="Google Shape;5661;p71"/>
                <p:cNvSpPr/>
                <p:nvPr/>
              </p:nvSpPr>
              <p:spPr>
                <a:xfrm>
                  <a:off x="5900602" y="1193063"/>
                  <a:ext cx="284947" cy="63648"/>
                </a:xfrm>
                <a:custGeom>
                  <a:avLst/>
                  <a:gdLst/>
                  <a:ahLst/>
                  <a:cxnLst/>
                  <a:rect l="l" t="t" r="r" b="b"/>
                  <a:pathLst>
                    <a:path w="32762" h="7318" extrusionOk="0">
                      <a:moveTo>
                        <a:pt x="0" y="0"/>
                      </a:moveTo>
                      <a:lnTo>
                        <a:pt x="0" y="7318"/>
                      </a:lnTo>
                      <a:lnTo>
                        <a:pt x="32762" y="7318"/>
                      </a:lnTo>
                      <a:lnTo>
                        <a:pt x="32762"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662" name="Google Shape;5662;p71"/>
                <p:cNvCxnSpPr/>
                <p:nvPr/>
              </p:nvCxnSpPr>
              <p:spPr>
                <a:xfrm rot="10800000">
                  <a:off x="6156950" y="1279675"/>
                  <a:ext cx="0" cy="95700"/>
                </a:xfrm>
                <a:prstGeom prst="straightConnector1">
                  <a:avLst/>
                </a:prstGeom>
                <a:noFill/>
                <a:ln w="9525" cap="flat" cmpd="sng">
                  <a:solidFill>
                    <a:srgbClr val="657E93"/>
                  </a:solidFill>
                  <a:prstDash val="solid"/>
                  <a:round/>
                  <a:headEnd type="none" w="med" len="med"/>
                  <a:tailEnd type="oval" w="med" len="med"/>
                </a:ln>
              </p:spPr>
            </p:cxnSp>
          </p:grpSp>
        </p:grpSp>
        <p:grpSp>
          <p:nvGrpSpPr>
            <p:cNvPr id="5663" name="Google Shape;5663;p71"/>
            <p:cNvGrpSpPr/>
            <p:nvPr/>
          </p:nvGrpSpPr>
          <p:grpSpPr>
            <a:xfrm>
              <a:off x="6738300" y="1193063"/>
              <a:ext cx="462153" cy="707634"/>
              <a:chOff x="6738300" y="1193063"/>
              <a:chExt cx="462153" cy="707634"/>
            </a:xfrm>
          </p:grpSpPr>
          <p:grpSp>
            <p:nvGrpSpPr>
              <p:cNvPr id="5664" name="Google Shape;5664;p71"/>
              <p:cNvGrpSpPr/>
              <p:nvPr/>
            </p:nvGrpSpPr>
            <p:grpSpPr>
              <a:xfrm>
                <a:off x="6915505" y="1193063"/>
                <a:ext cx="284947" cy="597387"/>
                <a:chOff x="6915505" y="1193063"/>
                <a:chExt cx="284947" cy="597387"/>
              </a:xfrm>
            </p:grpSpPr>
            <p:sp>
              <p:nvSpPr>
                <p:cNvPr id="5665" name="Google Shape;5665;p71"/>
                <p:cNvSpPr/>
                <p:nvPr/>
              </p:nvSpPr>
              <p:spPr>
                <a:xfrm>
                  <a:off x="6915505"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666" name="Google Shape;5666;p71"/>
                <p:cNvCxnSpPr/>
                <p:nvPr/>
              </p:nvCxnSpPr>
              <p:spPr>
                <a:xfrm rot="10800000">
                  <a:off x="6938275" y="1279850"/>
                  <a:ext cx="0" cy="510600"/>
                </a:xfrm>
                <a:prstGeom prst="straightConnector1">
                  <a:avLst/>
                </a:prstGeom>
                <a:noFill/>
                <a:ln w="9525" cap="flat" cmpd="sng">
                  <a:solidFill>
                    <a:srgbClr val="E3E7EA"/>
                  </a:solidFill>
                  <a:prstDash val="solid"/>
                  <a:round/>
                  <a:headEnd type="none" w="med" len="med"/>
                  <a:tailEnd type="oval" w="med" len="med"/>
                </a:ln>
              </p:spPr>
            </p:cxnSp>
          </p:grpSp>
          <p:grpSp>
            <p:nvGrpSpPr>
              <p:cNvPr id="5667" name="Google Shape;5667;p71"/>
              <p:cNvGrpSpPr/>
              <p:nvPr/>
            </p:nvGrpSpPr>
            <p:grpSpPr>
              <a:xfrm>
                <a:off x="6738300" y="1684725"/>
                <a:ext cx="230066" cy="215971"/>
                <a:chOff x="6738300" y="1684725"/>
                <a:chExt cx="230066" cy="215971"/>
              </a:xfrm>
            </p:grpSpPr>
            <p:sp>
              <p:nvSpPr>
                <p:cNvPr id="5668" name="Google Shape;5668;p71"/>
                <p:cNvSpPr/>
                <p:nvPr/>
              </p:nvSpPr>
              <p:spPr>
                <a:xfrm rot="-5400000">
                  <a:off x="6799187" y="1731518"/>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9" name="Google Shape;5669;p71"/>
                <p:cNvSpPr/>
                <p:nvPr/>
              </p:nvSpPr>
              <p:spPr>
                <a:xfrm rot="-5400000" flipH="1">
                  <a:off x="6799182" y="1623843"/>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5673"/>
        <p:cNvGrpSpPr/>
        <p:nvPr/>
      </p:nvGrpSpPr>
      <p:grpSpPr>
        <a:xfrm>
          <a:off x="0" y="0"/>
          <a:ext cx="0" cy="0"/>
          <a:chOff x="0" y="0"/>
          <a:chExt cx="0" cy="0"/>
        </a:xfrm>
      </p:grpSpPr>
      <p:sp>
        <p:nvSpPr>
          <p:cNvPr id="5674" name="Google Shape;5674;p72"/>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...and our </a:t>
            </a:r>
            <a:r>
              <a:rPr lang="en">
                <a:latin typeface="Arial"/>
                <a:ea typeface="Arial"/>
                <a:cs typeface="Arial"/>
                <a:sym typeface="Arial"/>
              </a:rPr>
              <a:t>sets </a:t>
            </a:r>
            <a:r>
              <a:rPr lang="en">
                <a:solidFill>
                  <a:srgbClr val="FFFFFF"/>
                </a:solidFill>
                <a:latin typeface="Arial"/>
                <a:ea typeface="Arial"/>
                <a:cs typeface="Arial"/>
                <a:sym typeface="Arial"/>
              </a:rPr>
              <a:t>of editable icons</a:t>
            </a:r>
            <a:endParaRPr>
              <a:solidFill>
                <a:srgbClr val="FFFFFF"/>
              </a:solidFill>
              <a:latin typeface="Arial"/>
              <a:ea typeface="Arial"/>
              <a:cs typeface="Arial"/>
              <a:sym typeface="Arial"/>
            </a:endParaRPr>
          </a:p>
        </p:txBody>
      </p:sp>
      <p:sp>
        <p:nvSpPr>
          <p:cNvPr id="5675" name="Google Shape;5675;p72"/>
          <p:cNvSpPr txBox="1">
            <a:spLocks noGrp="1"/>
          </p:cNvSpPr>
          <p:nvPr>
            <p:ph type="body" idx="4294967295"/>
          </p:nvPr>
        </p:nvSpPr>
        <p:spPr>
          <a:xfrm>
            <a:off x="828875" y="1610275"/>
            <a:ext cx="7525800" cy="48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Arial"/>
                <a:ea typeface="Arial"/>
                <a:cs typeface="Arial"/>
                <a:sym typeface="Arial"/>
              </a:rPr>
              <a:t>You can</a:t>
            </a:r>
            <a:r>
              <a:rPr lang="en">
                <a:solidFill>
                  <a:srgbClr val="435D74"/>
                </a:solidFill>
                <a:latin typeface="Arial"/>
                <a:ea typeface="Arial"/>
                <a:cs typeface="Arial"/>
                <a:sym typeface="Arial"/>
              </a:rPr>
              <a:t> </a:t>
            </a:r>
            <a:r>
              <a:rPr lang="en">
                <a:solidFill>
                  <a:srgbClr val="869FB2"/>
                </a:solidFill>
                <a:latin typeface="Arial"/>
                <a:ea typeface="Arial"/>
                <a:cs typeface="Arial"/>
                <a:sym typeface="Arial"/>
              </a:rPr>
              <a:t>resize</a:t>
            </a:r>
            <a:r>
              <a:rPr lang="en">
                <a:solidFill>
                  <a:srgbClr val="435D74"/>
                </a:solidFill>
                <a:latin typeface="Arial"/>
                <a:ea typeface="Arial"/>
                <a:cs typeface="Arial"/>
                <a:sym typeface="Arial"/>
              </a:rPr>
              <a:t> </a:t>
            </a:r>
            <a:r>
              <a:rPr lang="en">
                <a:solidFill>
                  <a:srgbClr val="FFFFFF"/>
                </a:solidFill>
                <a:latin typeface="Arial"/>
                <a:ea typeface="Arial"/>
                <a:cs typeface="Arial"/>
                <a:sym typeface="Arial"/>
              </a:rPr>
              <a:t>these icons without losing quality.</a:t>
            </a:r>
            <a:endParaRPr>
              <a:solidFill>
                <a:srgbClr val="FFFFFF"/>
              </a:solidFill>
              <a:latin typeface="Arial"/>
              <a:ea typeface="Arial"/>
              <a:cs typeface="Arial"/>
              <a:sym typeface="Arial"/>
            </a:endParaRPr>
          </a:p>
          <a:p>
            <a:pPr marL="0" lvl="0" indent="0" algn="ctr" rtl="0">
              <a:spcBef>
                <a:spcPts val="0"/>
              </a:spcBef>
              <a:spcAft>
                <a:spcPts val="0"/>
              </a:spcAft>
              <a:buNone/>
            </a:pPr>
            <a:r>
              <a:rPr lang="en">
                <a:solidFill>
                  <a:srgbClr val="FFFFFF"/>
                </a:solidFill>
                <a:latin typeface="Arial"/>
                <a:ea typeface="Arial"/>
                <a:cs typeface="Arial"/>
                <a:sym typeface="Arial"/>
              </a:rPr>
              <a:t>You can </a:t>
            </a:r>
            <a:r>
              <a:rPr lang="en">
                <a:solidFill>
                  <a:srgbClr val="869FB2"/>
                </a:solidFill>
                <a:latin typeface="Arial"/>
                <a:ea typeface="Arial"/>
                <a:cs typeface="Arial"/>
                <a:sym typeface="Arial"/>
              </a:rPr>
              <a:t>change the stroke and fill color</a:t>
            </a:r>
            <a:r>
              <a:rPr lang="en">
                <a:solidFill>
                  <a:srgbClr val="FFFFFF"/>
                </a:solidFill>
                <a:latin typeface="Arial"/>
                <a:ea typeface="Arial"/>
                <a:cs typeface="Arial"/>
                <a:sym typeface="Arial"/>
              </a:rPr>
              <a:t>; just select the icon and click on the</a:t>
            </a:r>
            <a:r>
              <a:rPr lang="en">
                <a:solidFill>
                  <a:srgbClr val="435D74"/>
                </a:solidFill>
                <a:latin typeface="Arial"/>
                <a:ea typeface="Arial"/>
                <a:cs typeface="Arial"/>
                <a:sym typeface="Arial"/>
              </a:rPr>
              <a:t> </a:t>
            </a:r>
            <a:r>
              <a:rPr lang="en">
                <a:solidFill>
                  <a:srgbClr val="869FB2"/>
                </a:solidFill>
                <a:latin typeface="Arial"/>
                <a:ea typeface="Arial"/>
                <a:cs typeface="Arial"/>
                <a:sym typeface="Arial"/>
              </a:rPr>
              <a:t>paint bucket/pen</a:t>
            </a:r>
            <a:r>
              <a:rPr lang="en">
                <a:solidFill>
                  <a:srgbClr val="FFFFFF"/>
                </a:solidFill>
                <a:latin typeface="Arial"/>
                <a:ea typeface="Arial"/>
                <a:cs typeface="Arial"/>
                <a:sym typeface="Arial"/>
              </a:rPr>
              <a:t>.</a:t>
            </a:r>
            <a:endParaRPr>
              <a:solidFill>
                <a:srgbClr val="FFFFFF"/>
              </a:solidFill>
              <a:latin typeface="Arial"/>
              <a:ea typeface="Arial"/>
              <a:cs typeface="Arial"/>
              <a:sym typeface="Arial"/>
            </a:endParaRPr>
          </a:p>
          <a:p>
            <a:pPr marL="0" lvl="0" indent="0" algn="ctr" rtl="0">
              <a:spcBef>
                <a:spcPts val="0"/>
              </a:spcBef>
              <a:spcAft>
                <a:spcPts val="0"/>
              </a:spcAft>
              <a:buNone/>
            </a:pPr>
            <a:r>
              <a:rPr lang="en">
                <a:solidFill>
                  <a:srgbClr val="FFFFFF"/>
                </a:solidFill>
                <a:latin typeface="Arial"/>
                <a:ea typeface="Arial"/>
                <a:cs typeface="Arial"/>
                <a:sym typeface="Arial"/>
              </a:rPr>
              <a:t>In Google Slides, you can also use </a:t>
            </a:r>
            <a:r>
              <a:rPr lang="en">
                <a:solidFill>
                  <a:srgbClr val="869FB2"/>
                </a:solidFill>
                <a:uFill>
                  <a:noFill/>
                </a:uFill>
                <a:latin typeface="Arial"/>
                <a:ea typeface="Arial"/>
                <a:cs typeface="Arial"/>
                <a:sym typeface="Arial"/>
                <a:hlinkClick r:id="rId3">
                  <a:extLst>
                    <a:ext uri="{A12FA001-AC4F-418D-AE19-62706E023703}">
                      <ahyp:hlinkClr xmlns:ahyp="http://schemas.microsoft.com/office/drawing/2018/hyperlinkcolor" val="tx"/>
                    </a:ext>
                  </a:extLst>
                </a:hlinkClick>
              </a:rPr>
              <a:t>Flaticon’s extension</a:t>
            </a:r>
            <a:r>
              <a:rPr lang="en">
                <a:solidFill>
                  <a:srgbClr val="FFFFFF"/>
                </a:solidFill>
                <a:latin typeface="Arial"/>
                <a:ea typeface="Arial"/>
                <a:cs typeface="Arial"/>
                <a:sym typeface="Arial"/>
              </a:rPr>
              <a:t>, allowing you to customize and add even more icons.</a:t>
            </a:r>
            <a:br>
              <a:rPr lang="en">
                <a:solidFill>
                  <a:srgbClr val="435D74"/>
                </a:solidFill>
                <a:latin typeface="Arial"/>
                <a:ea typeface="Arial"/>
                <a:cs typeface="Arial"/>
                <a:sym typeface="Arial"/>
              </a:rPr>
            </a:br>
            <a:endParaRPr>
              <a:solidFill>
                <a:srgbClr val="435D74"/>
              </a:solidFill>
              <a:latin typeface="Arial"/>
              <a:ea typeface="Arial"/>
              <a:cs typeface="Arial"/>
              <a:sym typeface="Arial"/>
            </a:endParaRPr>
          </a:p>
        </p:txBody>
      </p:sp>
      <p:grpSp>
        <p:nvGrpSpPr>
          <p:cNvPr id="5676" name="Google Shape;5676;p72"/>
          <p:cNvGrpSpPr/>
          <p:nvPr/>
        </p:nvGrpSpPr>
        <p:grpSpPr>
          <a:xfrm>
            <a:off x="1267741" y="2287103"/>
            <a:ext cx="298169" cy="339253"/>
            <a:chOff x="1529350" y="258825"/>
            <a:chExt cx="423475" cy="481825"/>
          </a:xfrm>
        </p:grpSpPr>
        <p:sp>
          <p:nvSpPr>
            <p:cNvPr id="5677" name="Google Shape;5677;p72"/>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78" name="Google Shape;5678;p72"/>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79" name="Google Shape;5679;p72"/>
          <p:cNvGrpSpPr/>
          <p:nvPr/>
        </p:nvGrpSpPr>
        <p:grpSpPr>
          <a:xfrm>
            <a:off x="1660716" y="2367273"/>
            <a:ext cx="340890" cy="178912"/>
            <a:chOff x="2084325" y="363300"/>
            <a:chExt cx="484150" cy="254100"/>
          </a:xfrm>
        </p:grpSpPr>
        <p:sp>
          <p:nvSpPr>
            <p:cNvPr id="5680" name="Google Shape;5680;p72"/>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81" name="Google Shape;5681;p72"/>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82" name="Google Shape;5682;p72"/>
          <p:cNvGrpSpPr/>
          <p:nvPr/>
        </p:nvGrpSpPr>
        <p:grpSpPr>
          <a:xfrm>
            <a:off x="2110011" y="2287102"/>
            <a:ext cx="298169" cy="339253"/>
            <a:chOff x="2707500" y="249400"/>
            <a:chExt cx="423475" cy="481825"/>
          </a:xfrm>
        </p:grpSpPr>
        <p:sp>
          <p:nvSpPr>
            <p:cNvPr id="5683" name="Google Shape;5683;p72"/>
            <p:cNvSpPr/>
            <p:nvPr/>
          </p:nvSpPr>
          <p:spPr>
            <a:xfrm>
              <a:off x="2739175" y="420675"/>
              <a:ext cx="360100" cy="310550"/>
            </a:xfrm>
            <a:custGeom>
              <a:avLst/>
              <a:gdLst/>
              <a:ahLst/>
              <a:cxnLst/>
              <a:rect l="l" t="t" r="r" b="b"/>
              <a:pathLst>
                <a:path w="14404" h="12422" extrusionOk="0">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84" name="Google Shape;5684;p72"/>
            <p:cNvSpPr/>
            <p:nvPr/>
          </p:nvSpPr>
          <p:spPr>
            <a:xfrm>
              <a:off x="2707500" y="249400"/>
              <a:ext cx="423475" cy="141175"/>
            </a:xfrm>
            <a:custGeom>
              <a:avLst/>
              <a:gdLst/>
              <a:ahLst/>
              <a:cxnLst/>
              <a:rect l="l" t="t" r="r" b="b"/>
              <a:pathLst>
                <a:path w="16939" h="5647" extrusionOk="0">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85" name="Google Shape;5685;p72"/>
          <p:cNvGrpSpPr/>
          <p:nvPr/>
        </p:nvGrpSpPr>
        <p:grpSpPr>
          <a:xfrm>
            <a:off x="2912712" y="2287349"/>
            <a:ext cx="352349" cy="338760"/>
            <a:chOff x="3854700" y="249750"/>
            <a:chExt cx="500425" cy="481125"/>
          </a:xfrm>
        </p:grpSpPr>
        <p:sp>
          <p:nvSpPr>
            <p:cNvPr id="5686" name="Google Shape;5686;p72"/>
            <p:cNvSpPr/>
            <p:nvPr/>
          </p:nvSpPr>
          <p:spPr>
            <a:xfrm>
              <a:off x="4206725" y="598350"/>
              <a:ext cx="70775" cy="68025"/>
            </a:xfrm>
            <a:custGeom>
              <a:avLst/>
              <a:gdLst/>
              <a:ahLst/>
              <a:cxnLst/>
              <a:rect l="l" t="t" r="r" b="b"/>
              <a:pathLst>
                <a:path w="2831" h="2721" extrusionOk="0">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87" name="Google Shape;5687;p72"/>
            <p:cNvSpPr/>
            <p:nvPr/>
          </p:nvSpPr>
          <p:spPr>
            <a:xfrm>
              <a:off x="4226750" y="538600"/>
              <a:ext cx="91250" cy="48150"/>
            </a:xfrm>
            <a:custGeom>
              <a:avLst/>
              <a:gdLst/>
              <a:ahLst/>
              <a:cxnLst/>
              <a:rect l="l" t="t" r="r" b="b"/>
              <a:pathLst>
                <a:path w="3650" h="1926" extrusionOk="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88" name="Google Shape;5688;p72"/>
            <p:cNvSpPr/>
            <p:nvPr/>
          </p:nvSpPr>
          <p:spPr>
            <a:xfrm>
              <a:off x="4146500" y="618325"/>
              <a:ext cx="52050" cy="88650"/>
            </a:xfrm>
            <a:custGeom>
              <a:avLst/>
              <a:gdLst/>
              <a:ahLst/>
              <a:cxnLst/>
              <a:rect l="l" t="t" r="r" b="b"/>
              <a:pathLst>
                <a:path w="2082" h="3546" extrusionOk="0">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89" name="Google Shape;5689;p72"/>
            <p:cNvSpPr/>
            <p:nvPr/>
          </p:nvSpPr>
          <p:spPr>
            <a:xfrm>
              <a:off x="3927425" y="319075"/>
              <a:ext cx="70650" cy="67850"/>
            </a:xfrm>
            <a:custGeom>
              <a:avLst/>
              <a:gdLst/>
              <a:ahLst/>
              <a:cxnLst/>
              <a:rect l="l" t="t" r="r" b="b"/>
              <a:pathLst>
                <a:path w="2826" h="2714" extrusionOk="0">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90" name="Google Shape;5690;p72"/>
            <p:cNvSpPr/>
            <p:nvPr/>
          </p:nvSpPr>
          <p:spPr>
            <a:xfrm>
              <a:off x="4007000" y="279300"/>
              <a:ext cx="51675" cy="88150"/>
            </a:xfrm>
            <a:custGeom>
              <a:avLst/>
              <a:gdLst/>
              <a:ahLst/>
              <a:cxnLst/>
              <a:rect l="l" t="t" r="r" b="b"/>
              <a:pathLst>
                <a:path w="2067" h="3526" extrusionOk="0">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91" name="Google Shape;5691;p72"/>
            <p:cNvSpPr/>
            <p:nvPr/>
          </p:nvSpPr>
          <p:spPr>
            <a:xfrm>
              <a:off x="3887300" y="398850"/>
              <a:ext cx="91800" cy="48250"/>
            </a:xfrm>
            <a:custGeom>
              <a:avLst/>
              <a:gdLst/>
              <a:ahLst/>
              <a:cxnLst/>
              <a:rect l="l" t="t" r="r" b="b"/>
              <a:pathLst>
                <a:path w="3672" h="1930" extrusionOk="0">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92" name="Google Shape;5692;p72"/>
            <p:cNvSpPr/>
            <p:nvPr/>
          </p:nvSpPr>
          <p:spPr>
            <a:xfrm>
              <a:off x="3854700" y="413675"/>
              <a:ext cx="353475" cy="317200"/>
            </a:xfrm>
            <a:custGeom>
              <a:avLst/>
              <a:gdLst/>
              <a:ahLst/>
              <a:cxnLst/>
              <a:rect l="l" t="t" r="r" b="b"/>
              <a:pathLst>
                <a:path w="14139" h="12688" extrusionOk="0">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93" name="Google Shape;5693;p72"/>
            <p:cNvSpPr/>
            <p:nvPr/>
          </p:nvSpPr>
          <p:spPr>
            <a:xfrm>
              <a:off x="3996825" y="249750"/>
              <a:ext cx="358300" cy="322025"/>
            </a:xfrm>
            <a:custGeom>
              <a:avLst/>
              <a:gdLst/>
              <a:ahLst/>
              <a:cxnLst/>
              <a:rect l="l" t="t" r="r" b="b"/>
              <a:pathLst>
                <a:path w="14332" h="12881" extrusionOk="0">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94" name="Google Shape;5694;p72"/>
          <p:cNvGrpSpPr/>
          <p:nvPr/>
        </p:nvGrpSpPr>
        <p:grpSpPr>
          <a:xfrm>
            <a:off x="3330701" y="2287349"/>
            <a:ext cx="352349" cy="338760"/>
            <a:chOff x="4447550" y="249750"/>
            <a:chExt cx="500425" cy="481125"/>
          </a:xfrm>
        </p:grpSpPr>
        <p:sp>
          <p:nvSpPr>
            <p:cNvPr id="5695" name="Google Shape;5695;p72"/>
            <p:cNvSpPr/>
            <p:nvPr/>
          </p:nvSpPr>
          <p:spPr>
            <a:xfrm>
              <a:off x="4447550" y="413675"/>
              <a:ext cx="353475" cy="317200"/>
            </a:xfrm>
            <a:custGeom>
              <a:avLst/>
              <a:gdLst/>
              <a:ahLst/>
              <a:cxnLst/>
              <a:rect l="l" t="t" r="r" b="b"/>
              <a:pathLst>
                <a:path w="14139" h="12688" extrusionOk="0">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96" name="Google Shape;5696;p72"/>
            <p:cNvSpPr/>
            <p:nvPr/>
          </p:nvSpPr>
          <p:spPr>
            <a:xfrm>
              <a:off x="4589675" y="249750"/>
              <a:ext cx="358300" cy="322025"/>
            </a:xfrm>
            <a:custGeom>
              <a:avLst/>
              <a:gdLst/>
              <a:ahLst/>
              <a:cxnLst/>
              <a:rect l="l" t="t" r="r" b="b"/>
              <a:pathLst>
                <a:path w="14332" h="12881" extrusionOk="0">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97" name="Google Shape;5697;p72"/>
          <p:cNvGrpSpPr/>
          <p:nvPr/>
        </p:nvGrpSpPr>
        <p:grpSpPr>
          <a:xfrm>
            <a:off x="3759902" y="2287102"/>
            <a:ext cx="339253" cy="339253"/>
            <a:chOff x="5049725" y="249400"/>
            <a:chExt cx="481825" cy="481825"/>
          </a:xfrm>
        </p:grpSpPr>
        <p:sp>
          <p:nvSpPr>
            <p:cNvPr id="5698" name="Google Shape;5698;p72"/>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99" name="Google Shape;5699;p72"/>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00" name="Google Shape;5700;p72"/>
          <p:cNvGrpSpPr/>
          <p:nvPr/>
        </p:nvGrpSpPr>
        <p:grpSpPr>
          <a:xfrm>
            <a:off x="4173843" y="2287102"/>
            <a:ext cx="339253" cy="339253"/>
            <a:chOff x="5660400" y="238125"/>
            <a:chExt cx="481825" cy="481825"/>
          </a:xfrm>
        </p:grpSpPr>
        <p:sp>
          <p:nvSpPr>
            <p:cNvPr id="5701" name="Google Shape;5701;p72"/>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02" name="Google Shape;5702;p72"/>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03" name="Google Shape;5703;p72"/>
          <p:cNvGrpSpPr/>
          <p:nvPr/>
        </p:nvGrpSpPr>
        <p:grpSpPr>
          <a:xfrm>
            <a:off x="4590529" y="2287102"/>
            <a:ext cx="339253" cy="339253"/>
            <a:chOff x="6235400" y="249400"/>
            <a:chExt cx="481825" cy="481825"/>
          </a:xfrm>
        </p:grpSpPr>
        <p:sp>
          <p:nvSpPr>
            <p:cNvPr id="5704" name="Google Shape;5704;p72"/>
            <p:cNvSpPr/>
            <p:nvPr/>
          </p:nvSpPr>
          <p:spPr>
            <a:xfrm>
              <a:off x="6425625" y="482025"/>
              <a:ext cx="177700" cy="135375"/>
            </a:xfrm>
            <a:custGeom>
              <a:avLst/>
              <a:gdLst/>
              <a:ahLst/>
              <a:cxnLst/>
              <a:rect l="l" t="t" r="r" b="b"/>
              <a:pathLst>
                <a:path w="7108" h="5415" extrusionOk="0">
                  <a:moveTo>
                    <a:pt x="5415" y="0"/>
                  </a:moveTo>
                  <a:lnTo>
                    <a:pt x="1" y="5415"/>
                  </a:lnTo>
                  <a:lnTo>
                    <a:pt x="7107" y="5415"/>
                  </a:lnTo>
                  <a:lnTo>
                    <a:pt x="7107" y="1696"/>
                  </a:lnTo>
                  <a:lnTo>
                    <a:pt x="54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05" name="Google Shape;5705;p72"/>
            <p:cNvSpPr/>
            <p:nvPr/>
          </p:nvSpPr>
          <p:spPr>
            <a:xfrm>
              <a:off x="6462150" y="419775"/>
              <a:ext cx="28250" cy="28250"/>
            </a:xfrm>
            <a:custGeom>
              <a:avLst/>
              <a:gdLst/>
              <a:ahLst/>
              <a:cxnLst/>
              <a:rect l="l" t="t" r="r" b="b"/>
              <a:pathLst>
                <a:path w="1130" h="1130" extrusionOk="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06" name="Google Shape;5706;p72"/>
            <p:cNvSpPr/>
            <p:nvPr/>
          </p:nvSpPr>
          <p:spPr>
            <a:xfrm>
              <a:off x="6349225" y="508600"/>
              <a:ext cx="113625" cy="108800"/>
            </a:xfrm>
            <a:custGeom>
              <a:avLst/>
              <a:gdLst/>
              <a:ahLst/>
              <a:cxnLst/>
              <a:rect l="l" t="t" r="r" b="b"/>
              <a:pathLst>
                <a:path w="4545" h="4352" extrusionOk="0">
                  <a:moveTo>
                    <a:pt x="2858" y="0"/>
                  </a:moveTo>
                  <a:lnTo>
                    <a:pt x="0" y="2623"/>
                  </a:lnTo>
                  <a:lnTo>
                    <a:pt x="0" y="4352"/>
                  </a:lnTo>
                  <a:lnTo>
                    <a:pt x="1461" y="4352"/>
                  </a:lnTo>
                  <a:lnTo>
                    <a:pt x="4544" y="1265"/>
                  </a:lnTo>
                  <a:lnTo>
                    <a:pt x="28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07" name="Google Shape;5707;p72"/>
            <p:cNvSpPr/>
            <p:nvPr/>
          </p:nvSpPr>
          <p:spPr>
            <a:xfrm>
              <a:off x="6349225" y="363300"/>
              <a:ext cx="254100" cy="172575"/>
            </a:xfrm>
            <a:custGeom>
              <a:avLst/>
              <a:gdLst/>
              <a:ahLst/>
              <a:cxnLst/>
              <a:rect l="l" t="t" r="r" b="b"/>
              <a:pathLst>
                <a:path w="10164" h="6903" extrusionOk="0">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08" name="Google Shape;5708;p72"/>
            <p:cNvSpPr/>
            <p:nvPr/>
          </p:nvSpPr>
          <p:spPr>
            <a:xfrm>
              <a:off x="6235400" y="249400"/>
              <a:ext cx="481825" cy="481825"/>
            </a:xfrm>
            <a:custGeom>
              <a:avLst/>
              <a:gdLst/>
              <a:ahLst/>
              <a:cxnLst/>
              <a:rect l="l" t="t" r="r" b="b"/>
              <a:pathLst>
                <a:path w="19273" h="19273" extrusionOk="0">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709" name="Google Shape;5709;p72"/>
          <p:cNvSpPr/>
          <p:nvPr/>
        </p:nvSpPr>
        <p:spPr>
          <a:xfrm>
            <a:off x="1265674" y="2711214"/>
            <a:ext cx="302200" cy="339253"/>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710" name="Google Shape;5710;p72"/>
          <p:cNvGrpSpPr/>
          <p:nvPr/>
        </p:nvGrpSpPr>
        <p:grpSpPr>
          <a:xfrm>
            <a:off x="1660875" y="2711232"/>
            <a:ext cx="340573" cy="339271"/>
            <a:chOff x="2085450" y="842250"/>
            <a:chExt cx="483700" cy="481850"/>
          </a:xfrm>
        </p:grpSpPr>
        <p:sp>
          <p:nvSpPr>
            <p:cNvPr id="5711" name="Google Shape;5711;p72"/>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12" name="Google Shape;5712;p72"/>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13" name="Google Shape;5713;p72"/>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14" name="Google Shape;5714;p72"/>
          <p:cNvGrpSpPr/>
          <p:nvPr/>
        </p:nvGrpSpPr>
        <p:grpSpPr>
          <a:xfrm>
            <a:off x="2089443" y="2711241"/>
            <a:ext cx="339306" cy="339253"/>
            <a:chOff x="2685825" y="840375"/>
            <a:chExt cx="481900" cy="481825"/>
          </a:xfrm>
        </p:grpSpPr>
        <p:sp>
          <p:nvSpPr>
            <p:cNvPr id="5715" name="Google Shape;5715;p72"/>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16" name="Google Shape;5716;p72"/>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17" name="Google Shape;5717;p72"/>
          <p:cNvGrpSpPr/>
          <p:nvPr/>
        </p:nvGrpSpPr>
        <p:grpSpPr>
          <a:xfrm>
            <a:off x="2501104" y="2710924"/>
            <a:ext cx="350431" cy="339887"/>
            <a:chOff x="3270675" y="841800"/>
            <a:chExt cx="497700" cy="482725"/>
          </a:xfrm>
        </p:grpSpPr>
        <p:sp>
          <p:nvSpPr>
            <p:cNvPr id="5718" name="Google Shape;5718;p72"/>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19" name="Google Shape;5719;p72"/>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20" name="Google Shape;5720;p72"/>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721" name="Google Shape;5721;p72"/>
          <p:cNvSpPr/>
          <p:nvPr/>
        </p:nvSpPr>
        <p:spPr>
          <a:xfrm>
            <a:off x="2919129" y="272181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722" name="Google Shape;5722;p72"/>
          <p:cNvGrpSpPr/>
          <p:nvPr/>
        </p:nvGrpSpPr>
        <p:grpSpPr>
          <a:xfrm>
            <a:off x="3337249" y="2731783"/>
            <a:ext cx="339253" cy="298169"/>
            <a:chOff x="4467200" y="877100"/>
            <a:chExt cx="481825" cy="423475"/>
          </a:xfrm>
        </p:grpSpPr>
        <p:sp>
          <p:nvSpPr>
            <p:cNvPr id="5723" name="Google Shape;5723;p72"/>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24" name="Google Shape;5724;p72"/>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25" name="Google Shape;5725;p72"/>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26" name="Google Shape;5726;p72"/>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27" name="Google Shape;5727;p72"/>
          <p:cNvGrpSpPr/>
          <p:nvPr/>
        </p:nvGrpSpPr>
        <p:grpSpPr>
          <a:xfrm>
            <a:off x="3752140" y="2711232"/>
            <a:ext cx="354778" cy="339271"/>
            <a:chOff x="5045500" y="842250"/>
            <a:chExt cx="503875" cy="481850"/>
          </a:xfrm>
        </p:grpSpPr>
        <p:sp>
          <p:nvSpPr>
            <p:cNvPr id="5728" name="Google Shape;5728;p72"/>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29" name="Google Shape;5729;p72"/>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30" name="Google Shape;5730;p72"/>
          <p:cNvGrpSpPr/>
          <p:nvPr/>
        </p:nvGrpSpPr>
        <p:grpSpPr>
          <a:xfrm>
            <a:off x="2523626" y="2287428"/>
            <a:ext cx="305386" cy="338602"/>
            <a:chOff x="3300325" y="249875"/>
            <a:chExt cx="433725" cy="480900"/>
          </a:xfrm>
        </p:grpSpPr>
        <p:sp>
          <p:nvSpPr>
            <p:cNvPr id="5731" name="Google Shape;5731;p72"/>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32" name="Google Shape;5732;p72"/>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33" name="Google Shape;5733;p72"/>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34" name="Google Shape;5734;p72"/>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35" name="Google Shape;5735;p72"/>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36" name="Google Shape;5736;p72"/>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37" name="Google Shape;5737;p72"/>
          <p:cNvGrpSpPr/>
          <p:nvPr/>
        </p:nvGrpSpPr>
        <p:grpSpPr>
          <a:xfrm>
            <a:off x="4174987" y="2737451"/>
            <a:ext cx="336965" cy="286833"/>
            <a:chOff x="5645200" y="879425"/>
            <a:chExt cx="478575" cy="407375"/>
          </a:xfrm>
        </p:grpSpPr>
        <p:sp>
          <p:nvSpPr>
            <p:cNvPr id="5738" name="Google Shape;5738;p72"/>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39" name="Google Shape;5739;p72"/>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40" name="Google Shape;5740;p72"/>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41" name="Google Shape;5741;p72"/>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42" name="Google Shape;5742;p72"/>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43" name="Google Shape;5743;p72"/>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44" name="Google Shape;5744;p72"/>
          <p:cNvGrpSpPr/>
          <p:nvPr/>
        </p:nvGrpSpPr>
        <p:grpSpPr>
          <a:xfrm>
            <a:off x="4611062" y="2711241"/>
            <a:ext cx="298186" cy="339253"/>
            <a:chOff x="6264525" y="842250"/>
            <a:chExt cx="423500" cy="481825"/>
          </a:xfrm>
        </p:grpSpPr>
        <p:sp>
          <p:nvSpPr>
            <p:cNvPr id="5745" name="Google Shape;5745;p72"/>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46" name="Google Shape;5746;p72"/>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47" name="Google Shape;5747;p72"/>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48" name="Google Shape;5748;p72"/>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49" name="Google Shape;5749;p72"/>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50" name="Google Shape;5750;p72"/>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51" name="Google Shape;5751;p72"/>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52" name="Google Shape;5752;p72"/>
          <p:cNvGrpSpPr/>
          <p:nvPr/>
        </p:nvGrpSpPr>
        <p:grpSpPr>
          <a:xfrm>
            <a:off x="829350" y="3125895"/>
            <a:ext cx="339253" cy="339253"/>
            <a:chOff x="900750" y="1436075"/>
            <a:chExt cx="481825" cy="481825"/>
          </a:xfrm>
        </p:grpSpPr>
        <p:sp>
          <p:nvSpPr>
            <p:cNvPr id="5753" name="Google Shape;5753;p72"/>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54" name="Google Shape;5754;p72"/>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55" name="Google Shape;5755;p72"/>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56" name="Google Shape;5756;p72"/>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57" name="Google Shape;5757;p72"/>
          <p:cNvGrpSpPr/>
          <p:nvPr/>
        </p:nvGrpSpPr>
        <p:grpSpPr>
          <a:xfrm>
            <a:off x="1247198" y="3186183"/>
            <a:ext cx="339253" cy="218676"/>
            <a:chOff x="1492675" y="1520750"/>
            <a:chExt cx="481825" cy="310575"/>
          </a:xfrm>
        </p:grpSpPr>
        <p:sp>
          <p:nvSpPr>
            <p:cNvPr id="5758" name="Google Shape;5758;p72"/>
            <p:cNvSpPr/>
            <p:nvPr/>
          </p:nvSpPr>
          <p:spPr>
            <a:xfrm>
              <a:off x="1492675" y="1540400"/>
              <a:ext cx="481825" cy="290925"/>
            </a:xfrm>
            <a:custGeom>
              <a:avLst/>
              <a:gdLst/>
              <a:ahLst/>
              <a:cxnLst/>
              <a:rect l="l" t="t" r="r" b="b"/>
              <a:pathLst>
                <a:path w="19273" h="11637" extrusionOk="0">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59" name="Google Shape;5759;p72"/>
            <p:cNvSpPr/>
            <p:nvPr/>
          </p:nvSpPr>
          <p:spPr>
            <a:xfrm>
              <a:off x="1522575" y="1520750"/>
              <a:ext cx="421975" cy="165800"/>
            </a:xfrm>
            <a:custGeom>
              <a:avLst/>
              <a:gdLst/>
              <a:ahLst/>
              <a:cxnLst/>
              <a:rect l="l" t="t" r="r" b="b"/>
              <a:pathLst>
                <a:path w="16879" h="6632" extrusionOk="0">
                  <a:moveTo>
                    <a:pt x="497" y="1"/>
                  </a:moveTo>
                  <a:cubicBezTo>
                    <a:pt x="328" y="1"/>
                    <a:pt x="160" y="31"/>
                    <a:pt x="0" y="82"/>
                  </a:cubicBezTo>
                  <a:lnTo>
                    <a:pt x="8441" y="6631"/>
                  </a:lnTo>
                  <a:lnTo>
                    <a:pt x="16878" y="82"/>
                  </a:lnTo>
                  <a:cubicBezTo>
                    <a:pt x="16719" y="31"/>
                    <a:pt x="16550" y="1"/>
                    <a:pt x="163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60" name="Google Shape;5760;p72"/>
          <p:cNvGrpSpPr/>
          <p:nvPr/>
        </p:nvGrpSpPr>
        <p:grpSpPr>
          <a:xfrm>
            <a:off x="1654995" y="3125877"/>
            <a:ext cx="352332" cy="339288"/>
            <a:chOff x="2071000" y="1435025"/>
            <a:chExt cx="500400" cy="481875"/>
          </a:xfrm>
        </p:grpSpPr>
        <p:sp>
          <p:nvSpPr>
            <p:cNvPr id="5761" name="Google Shape;5761;p72"/>
            <p:cNvSpPr/>
            <p:nvPr/>
          </p:nvSpPr>
          <p:spPr>
            <a:xfrm>
              <a:off x="2425125" y="1718700"/>
              <a:ext cx="146275" cy="141750"/>
            </a:xfrm>
            <a:custGeom>
              <a:avLst/>
              <a:gdLst/>
              <a:ahLst/>
              <a:cxnLst/>
              <a:rect l="l" t="t" r="r" b="b"/>
              <a:pathLst>
                <a:path w="5851" h="5670" extrusionOk="0">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62" name="Google Shape;5762;p72"/>
            <p:cNvSpPr/>
            <p:nvPr/>
          </p:nvSpPr>
          <p:spPr>
            <a:xfrm>
              <a:off x="2071000" y="1477850"/>
              <a:ext cx="453125" cy="439050"/>
            </a:xfrm>
            <a:custGeom>
              <a:avLst/>
              <a:gdLst/>
              <a:ahLst/>
              <a:cxnLst/>
              <a:rect l="l" t="t" r="r" b="b"/>
              <a:pathLst>
                <a:path w="18125" h="17562" extrusionOk="0">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63" name="Google Shape;5763;p72"/>
            <p:cNvSpPr/>
            <p:nvPr/>
          </p:nvSpPr>
          <p:spPr>
            <a:xfrm>
              <a:off x="2141600" y="1435025"/>
              <a:ext cx="146300" cy="141850"/>
            </a:xfrm>
            <a:custGeom>
              <a:avLst/>
              <a:gdLst/>
              <a:ahLst/>
              <a:cxnLst/>
              <a:rect l="l" t="t" r="r" b="b"/>
              <a:pathLst>
                <a:path w="5852" h="5674" extrusionOk="0">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64" name="Google Shape;5764;p72"/>
          <p:cNvGrpSpPr/>
          <p:nvPr/>
        </p:nvGrpSpPr>
        <p:grpSpPr>
          <a:xfrm>
            <a:off x="828875" y="2731810"/>
            <a:ext cx="340204" cy="298116"/>
            <a:chOff x="899850" y="871450"/>
            <a:chExt cx="483175" cy="423400"/>
          </a:xfrm>
        </p:grpSpPr>
        <p:sp>
          <p:nvSpPr>
            <p:cNvPr id="5765" name="Google Shape;5765;p72"/>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66" name="Google Shape;5766;p72"/>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67" name="Google Shape;5767;p72"/>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68" name="Google Shape;5768;p72"/>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69" name="Google Shape;5769;p72"/>
          <p:cNvGrpSpPr/>
          <p:nvPr/>
        </p:nvGrpSpPr>
        <p:grpSpPr>
          <a:xfrm>
            <a:off x="2083159" y="3146709"/>
            <a:ext cx="351874" cy="297623"/>
            <a:chOff x="2678350" y="1464650"/>
            <a:chExt cx="499750" cy="422700"/>
          </a:xfrm>
        </p:grpSpPr>
        <p:sp>
          <p:nvSpPr>
            <p:cNvPr id="5770" name="Google Shape;5770;p72"/>
            <p:cNvSpPr/>
            <p:nvPr/>
          </p:nvSpPr>
          <p:spPr>
            <a:xfrm>
              <a:off x="3081050" y="1542700"/>
              <a:ext cx="97050" cy="267350"/>
            </a:xfrm>
            <a:custGeom>
              <a:avLst/>
              <a:gdLst/>
              <a:ahLst/>
              <a:cxnLst/>
              <a:rect l="l" t="t" r="r" b="b"/>
              <a:pathLst>
                <a:path w="3882" h="10694" extrusionOk="0">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71" name="Google Shape;5771;p72"/>
            <p:cNvSpPr/>
            <p:nvPr/>
          </p:nvSpPr>
          <p:spPr>
            <a:xfrm>
              <a:off x="3041000" y="1582600"/>
              <a:ext cx="75075" cy="187725"/>
            </a:xfrm>
            <a:custGeom>
              <a:avLst/>
              <a:gdLst/>
              <a:ahLst/>
              <a:cxnLst/>
              <a:rect l="l" t="t" r="r" b="b"/>
              <a:pathLst>
                <a:path w="3003" h="7509" extrusionOk="0">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72" name="Google Shape;5772;p72"/>
            <p:cNvSpPr/>
            <p:nvPr/>
          </p:nvSpPr>
          <p:spPr>
            <a:xfrm>
              <a:off x="2678350" y="1464650"/>
              <a:ext cx="339700" cy="422700"/>
            </a:xfrm>
            <a:custGeom>
              <a:avLst/>
              <a:gdLst/>
              <a:ahLst/>
              <a:cxnLst/>
              <a:rect l="l" t="t" r="r" b="b"/>
              <a:pathLst>
                <a:path w="13588" h="16908" extrusionOk="0">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73" name="Google Shape;5773;p72"/>
          <p:cNvGrpSpPr/>
          <p:nvPr/>
        </p:nvGrpSpPr>
        <p:grpSpPr>
          <a:xfrm>
            <a:off x="2506692" y="3125895"/>
            <a:ext cx="339253" cy="339253"/>
            <a:chOff x="3271200" y="1435075"/>
            <a:chExt cx="481825" cy="481825"/>
          </a:xfrm>
        </p:grpSpPr>
        <p:sp>
          <p:nvSpPr>
            <p:cNvPr id="5774" name="Google Shape;5774;p72"/>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75" name="Google Shape;5775;p72"/>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76" name="Google Shape;5776;p72"/>
          <p:cNvGrpSpPr/>
          <p:nvPr/>
        </p:nvGrpSpPr>
        <p:grpSpPr>
          <a:xfrm>
            <a:off x="2917165" y="3125877"/>
            <a:ext cx="343442" cy="339288"/>
            <a:chOff x="3858100" y="1435075"/>
            <a:chExt cx="487775" cy="481875"/>
          </a:xfrm>
        </p:grpSpPr>
        <p:sp>
          <p:nvSpPr>
            <p:cNvPr id="5777" name="Google Shape;5777;p72"/>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78" name="Google Shape;5778;p72"/>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79" name="Google Shape;5779;p72"/>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80" name="Google Shape;5780;p72"/>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81" name="Google Shape;5781;p72"/>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82" name="Google Shape;5782;p72"/>
          <p:cNvGrpSpPr/>
          <p:nvPr/>
        </p:nvGrpSpPr>
        <p:grpSpPr>
          <a:xfrm>
            <a:off x="3337249" y="3125895"/>
            <a:ext cx="339253" cy="339253"/>
            <a:chOff x="4456875" y="1435075"/>
            <a:chExt cx="481825" cy="481825"/>
          </a:xfrm>
        </p:grpSpPr>
        <p:sp>
          <p:nvSpPr>
            <p:cNvPr id="5783" name="Google Shape;5783;p72"/>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84" name="Google Shape;5784;p72"/>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85" name="Google Shape;5785;p72"/>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86" name="Google Shape;5786;p72"/>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87" name="Google Shape;5787;p72"/>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88" name="Google Shape;5788;p72"/>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89" name="Google Shape;5789;p72"/>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90" name="Google Shape;5790;p72"/>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91" name="Google Shape;5791;p72"/>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92" name="Google Shape;5792;p72"/>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93" name="Google Shape;5793;p72"/>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94" name="Google Shape;5794;p72"/>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95" name="Google Shape;5795;p72"/>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96" name="Google Shape;5796;p72"/>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97" name="Google Shape;5797;p72"/>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98" name="Google Shape;5798;p72"/>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99" name="Google Shape;5799;p72"/>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00" name="Google Shape;5800;p72"/>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01" name="Google Shape;5801;p72"/>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02" name="Google Shape;5802;p72"/>
          <p:cNvGrpSpPr/>
          <p:nvPr/>
        </p:nvGrpSpPr>
        <p:grpSpPr>
          <a:xfrm>
            <a:off x="3758239" y="3125886"/>
            <a:ext cx="342580" cy="339271"/>
            <a:chOff x="5049725" y="1435050"/>
            <a:chExt cx="486550" cy="481850"/>
          </a:xfrm>
        </p:grpSpPr>
        <p:sp>
          <p:nvSpPr>
            <p:cNvPr id="5803" name="Google Shape;5803;p72"/>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04" name="Google Shape;5804;p72"/>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05" name="Google Shape;5805;p72"/>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06" name="Google Shape;5806;p72"/>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07" name="Google Shape;5807;p72"/>
          <p:cNvGrpSpPr/>
          <p:nvPr/>
        </p:nvGrpSpPr>
        <p:grpSpPr>
          <a:xfrm>
            <a:off x="4173790" y="3125895"/>
            <a:ext cx="339359" cy="339253"/>
            <a:chOff x="5642475" y="1435075"/>
            <a:chExt cx="481975" cy="481825"/>
          </a:xfrm>
        </p:grpSpPr>
        <p:sp>
          <p:nvSpPr>
            <p:cNvPr id="5808" name="Google Shape;5808;p72"/>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09" name="Google Shape;5809;p72"/>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10" name="Google Shape;5810;p72"/>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11" name="Google Shape;5811;p72"/>
          <p:cNvGrpSpPr/>
          <p:nvPr/>
        </p:nvGrpSpPr>
        <p:grpSpPr>
          <a:xfrm>
            <a:off x="1661509" y="3559347"/>
            <a:ext cx="339306" cy="298186"/>
            <a:chOff x="2085450" y="2057100"/>
            <a:chExt cx="481900" cy="423500"/>
          </a:xfrm>
        </p:grpSpPr>
        <p:sp>
          <p:nvSpPr>
            <p:cNvPr id="5812" name="Google Shape;5812;p72"/>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13" name="Google Shape;5813;p72"/>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14" name="Google Shape;5814;p72"/>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15" name="Google Shape;5815;p72"/>
          <p:cNvGrpSpPr/>
          <p:nvPr/>
        </p:nvGrpSpPr>
        <p:grpSpPr>
          <a:xfrm>
            <a:off x="2089442" y="3582592"/>
            <a:ext cx="339306" cy="251698"/>
            <a:chOff x="2678275" y="2090100"/>
            <a:chExt cx="481900" cy="357475"/>
          </a:xfrm>
        </p:grpSpPr>
        <p:sp>
          <p:nvSpPr>
            <p:cNvPr id="5816" name="Google Shape;5816;p72"/>
            <p:cNvSpPr/>
            <p:nvPr/>
          </p:nvSpPr>
          <p:spPr>
            <a:xfrm>
              <a:off x="2899450" y="2249100"/>
              <a:ext cx="39550" cy="39550"/>
            </a:xfrm>
            <a:custGeom>
              <a:avLst/>
              <a:gdLst/>
              <a:ahLst/>
              <a:cxnLst/>
              <a:rect l="l" t="t" r="r" b="b"/>
              <a:pathLst>
                <a:path w="1582" h="1582" extrusionOk="0">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17" name="Google Shape;5817;p72"/>
            <p:cNvSpPr/>
            <p:nvPr/>
          </p:nvSpPr>
          <p:spPr>
            <a:xfrm>
              <a:off x="3092400" y="2249100"/>
              <a:ext cx="39550" cy="39550"/>
            </a:xfrm>
            <a:custGeom>
              <a:avLst/>
              <a:gdLst/>
              <a:ahLst/>
              <a:cxnLst/>
              <a:rect l="l" t="t" r="r" b="b"/>
              <a:pathLst>
                <a:path w="1582" h="1582" extrusionOk="0">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18" name="Google Shape;5818;p72"/>
            <p:cNvSpPr/>
            <p:nvPr/>
          </p:nvSpPr>
          <p:spPr>
            <a:xfrm>
              <a:off x="2678350" y="2389425"/>
              <a:ext cx="481825" cy="58150"/>
            </a:xfrm>
            <a:custGeom>
              <a:avLst/>
              <a:gdLst/>
              <a:ahLst/>
              <a:cxnLst/>
              <a:rect l="l" t="t" r="r" b="b"/>
              <a:pathLst>
                <a:path w="19273" h="2326" extrusionOk="0">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19" name="Google Shape;5819;p72"/>
            <p:cNvSpPr/>
            <p:nvPr/>
          </p:nvSpPr>
          <p:spPr>
            <a:xfrm>
              <a:off x="2706600" y="2249100"/>
              <a:ext cx="39550" cy="39550"/>
            </a:xfrm>
            <a:custGeom>
              <a:avLst/>
              <a:gdLst/>
              <a:ahLst/>
              <a:cxnLst/>
              <a:rect l="l" t="t" r="r" b="b"/>
              <a:pathLst>
                <a:path w="1582" h="1582" extrusionOk="0">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20" name="Google Shape;5820;p72"/>
            <p:cNvSpPr/>
            <p:nvPr/>
          </p:nvSpPr>
          <p:spPr>
            <a:xfrm>
              <a:off x="2678275" y="2090100"/>
              <a:ext cx="481900" cy="271125"/>
            </a:xfrm>
            <a:custGeom>
              <a:avLst/>
              <a:gdLst/>
              <a:ahLst/>
              <a:cxnLst/>
              <a:rect l="l" t="t" r="r" b="b"/>
              <a:pathLst>
                <a:path w="19276" h="10845" extrusionOk="0">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21" name="Google Shape;5821;p72"/>
          <p:cNvGrpSpPr/>
          <p:nvPr/>
        </p:nvGrpSpPr>
        <p:grpSpPr>
          <a:xfrm>
            <a:off x="2566646" y="3594790"/>
            <a:ext cx="219345" cy="227301"/>
            <a:chOff x="3357325" y="2093500"/>
            <a:chExt cx="311525" cy="322825"/>
          </a:xfrm>
        </p:grpSpPr>
        <p:sp>
          <p:nvSpPr>
            <p:cNvPr id="5822" name="Google Shape;5822;p72"/>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23" name="Google Shape;5823;p72"/>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24" name="Google Shape;5824;p72"/>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825" name="Google Shape;5825;p72"/>
          <p:cNvSpPr/>
          <p:nvPr/>
        </p:nvSpPr>
        <p:spPr>
          <a:xfrm>
            <a:off x="2921919" y="3550464"/>
            <a:ext cx="333673" cy="315824"/>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826" name="Google Shape;5826;p72"/>
          <p:cNvGrpSpPr/>
          <p:nvPr/>
        </p:nvGrpSpPr>
        <p:grpSpPr>
          <a:xfrm>
            <a:off x="3360836" y="3538814"/>
            <a:ext cx="292078" cy="339253"/>
            <a:chOff x="4492800" y="2027925"/>
            <a:chExt cx="414825" cy="481825"/>
          </a:xfrm>
        </p:grpSpPr>
        <p:sp>
          <p:nvSpPr>
            <p:cNvPr id="5827" name="Google Shape;5827;p72"/>
            <p:cNvSpPr/>
            <p:nvPr/>
          </p:nvSpPr>
          <p:spPr>
            <a:xfrm>
              <a:off x="4492800" y="2027925"/>
              <a:ext cx="54600" cy="481825"/>
            </a:xfrm>
            <a:custGeom>
              <a:avLst/>
              <a:gdLst/>
              <a:ahLst/>
              <a:cxnLst/>
              <a:rect l="l" t="t" r="r" b="b"/>
              <a:pathLst>
                <a:path w="2184" h="19273" extrusionOk="0">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28" name="Google Shape;5828;p72"/>
            <p:cNvSpPr/>
            <p:nvPr/>
          </p:nvSpPr>
          <p:spPr>
            <a:xfrm>
              <a:off x="4575600" y="2051425"/>
              <a:ext cx="332025" cy="262450"/>
            </a:xfrm>
            <a:custGeom>
              <a:avLst/>
              <a:gdLst/>
              <a:ahLst/>
              <a:cxnLst/>
              <a:rect l="l" t="t" r="r" b="b"/>
              <a:pathLst>
                <a:path w="13281" h="10498" extrusionOk="0">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29" name="Google Shape;5829;p72"/>
          <p:cNvGrpSpPr/>
          <p:nvPr/>
        </p:nvGrpSpPr>
        <p:grpSpPr>
          <a:xfrm>
            <a:off x="3759928" y="3538805"/>
            <a:ext cx="339200" cy="339271"/>
            <a:chOff x="5049725" y="2027900"/>
            <a:chExt cx="481750" cy="481850"/>
          </a:xfrm>
        </p:grpSpPr>
        <p:sp>
          <p:nvSpPr>
            <p:cNvPr id="5830" name="Google Shape;5830;p72"/>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31" name="Google Shape;5831;p72"/>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32" name="Google Shape;5832;p72"/>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33" name="Google Shape;5833;p72"/>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34" name="Google Shape;5834;p72"/>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35" name="Google Shape;5835;p72"/>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36" name="Google Shape;5836;p72"/>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37" name="Google Shape;5837;p72"/>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38" name="Google Shape;5838;p72"/>
          <p:cNvGrpSpPr/>
          <p:nvPr/>
        </p:nvGrpSpPr>
        <p:grpSpPr>
          <a:xfrm>
            <a:off x="4233524" y="3538893"/>
            <a:ext cx="219890" cy="339095"/>
            <a:chOff x="5726350" y="2028150"/>
            <a:chExt cx="312300" cy="481600"/>
          </a:xfrm>
        </p:grpSpPr>
        <p:sp>
          <p:nvSpPr>
            <p:cNvPr id="5839" name="Google Shape;5839;p72"/>
            <p:cNvSpPr/>
            <p:nvPr/>
          </p:nvSpPr>
          <p:spPr>
            <a:xfrm>
              <a:off x="5756075" y="2028150"/>
              <a:ext cx="252825" cy="83275"/>
            </a:xfrm>
            <a:custGeom>
              <a:avLst/>
              <a:gdLst/>
              <a:ahLst/>
              <a:cxnLst/>
              <a:rect l="l" t="t" r="r" b="b"/>
              <a:pathLst>
                <a:path w="10113" h="3331" extrusionOk="0">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40" name="Google Shape;5840;p72"/>
            <p:cNvSpPr/>
            <p:nvPr/>
          </p:nvSpPr>
          <p:spPr>
            <a:xfrm>
              <a:off x="5726350" y="2139650"/>
              <a:ext cx="312300" cy="224425"/>
            </a:xfrm>
            <a:custGeom>
              <a:avLst/>
              <a:gdLst/>
              <a:ahLst/>
              <a:cxnLst/>
              <a:rect l="l" t="t" r="r" b="b"/>
              <a:pathLst>
                <a:path w="12492" h="8977" extrusionOk="0">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41" name="Google Shape;5841;p72"/>
            <p:cNvSpPr/>
            <p:nvPr/>
          </p:nvSpPr>
          <p:spPr>
            <a:xfrm>
              <a:off x="5842500" y="2392350"/>
              <a:ext cx="79975" cy="117400"/>
            </a:xfrm>
            <a:custGeom>
              <a:avLst/>
              <a:gdLst/>
              <a:ahLst/>
              <a:cxnLst/>
              <a:rect l="l" t="t" r="r" b="b"/>
              <a:pathLst>
                <a:path w="3199" h="4696" extrusionOk="0">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42" name="Google Shape;5842;p72"/>
          <p:cNvGrpSpPr/>
          <p:nvPr/>
        </p:nvGrpSpPr>
        <p:grpSpPr>
          <a:xfrm>
            <a:off x="4593715" y="3542000"/>
            <a:ext cx="332881" cy="332881"/>
            <a:chOff x="6239925" y="2032450"/>
            <a:chExt cx="472775" cy="472775"/>
          </a:xfrm>
        </p:grpSpPr>
        <p:sp>
          <p:nvSpPr>
            <p:cNvPr id="5843" name="Google Shape;5843;p72"/>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44" name="Google Shape;5844;p72"/>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45" name="Google Shape;5845;p72"/>
          <p:cNvGrpSpPr/>
          <p:nvPr/>
        </p:nvGrpSpPr>
        <p:grpSpPr>
          <a:xfrm>
            <a:off x="5042807" y="2364092"/>
            <a:ext cx="334641" cy="185425"/>
            <a:chOff x="903075" y="2730000"/>
            <a:chExt cx="475275" cy="263350"/>
          </a:xfrm>
        </p:grpSpPr>
        <p:sp>
          <p:nvSpPr>
            <p:cNvPr id="5846" name="Google Shape;5846;p72"/>
            <p:cNvSpPr/>
            <p:nvPr/>
          </p:nvSpPr>
          <p:spPr>
            <a:xfrm>
              <a:off x="986725" y="2807325"/>
              <a:ext cx="308000" cy="108800"/>
            </a:xfrm>
            <a:custGeom>
              <a:avLst/>
              <a:gdLst/>
              <a:ahLst/>
              <a:cxnLst/>
              <a:rect l="l" t="t" r="r" b="b"/>
              <a:pathLst>
                <a:path w="12320" h="4352" extrusionOk="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47" name="Google Shape;5847;p72"/>
            <p:cNvSpPr/>
            <p:nvPr/>
          </p:nvSpPr>
          <p:spPr>
            <a:xfrm>
              <a:off x="1126675" y="2847600"/>
              <a:ext cx="28100" cy="28175"/>
            </a:xfrm>
            <a:custGeom>
              <a:avLst/>
              <a:gdLst/>
              <a:ahLst/>
              <a:cxnLst/>
              <a:rect l="l" t="t" r="r" b="b"/>
              <a:pathLst>
                <a:path w="1124" h="1127" extrusionOk="0">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48" name="Google Shape;5848;p72"/>
            <p:cNvSpPr/>
            <p:nvPr/>
          </p:nvSpPr>
          <p:spPr>
            <a:xfrm>
              <a:off x="903075" y="2730000"/>
              <a:ext cx="475275" cy="263350"/>
            </a:xfrm>
            <a:custGeom>
              <a:avLst/>
              <a:gdLst/>
              <a:ahLst/>
              <a:cxnLst/>
              <a:rect l="l" t="t" r="r" b="b"/>
              <a:pathLst>
                <a:path w="19011" h="10534" extrusionOk="0">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49" name="Google Shape;5849;p72"/>
          <p:cNvGrpSpPr/>
          <p:nvPr/>
        </p:nvGrpSpPr>
        <p:grpSpPr>
          <a:xfrm>
            <a:off x="1247198" y="3538814"/>
            <a:ext cx="339253" cy="339253"/>
            <a:chOff x="1492675" y="2027925"/>
            <a:chExt cx="481825" cy="481825"/>
          </a:xfrm>
        </p:grpSpPr>
        <p:sp>
          <p:nvSpPr>
            <p:cNvPr id="5850" name="Google Shape;5850;p72"/>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1" name="Google Shape;5851;p72"/>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2" name="Google Shape;5852;p72"/>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3" name="Google Shape;5853;p72"/>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4" name="Google Shape;5854;p72"/>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55" name="Google Shape;5855;p72"/>
          <p:cNvGrpSpPr/>
          <p:nvPr/>
        </p:nvGrpSpPr>
        <p:grpSpPr>
          <a:xfrm>
            <a:off x="829359" y="2307635"/>
            <a:ext cx="339235" cy="298186"/>
            <a:chOff x="898875" y="244725"/>
            <a:chExt cx="481800" cy="423500"/>
          </a:xfrm>
        </p:grpSpPr>
        <p:sp>
          <p:nvSpPr>
            <p:cNvPr id="5856" name="Google Shape;5856;p72"/>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7" name="Google Shape;5857;p72"/>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8" name="Google Shape;5858;p72"/>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9" name="Google Shape;5859;p72"/>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0" name="Google Shape;5860;p72"/>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1" name="Google Shape;5861;p72"/>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62" name="Google Shape;5862;p72"/>
          <p:cNvGrpSpPr/>
          <p:nvPr/>
        </p:nvGrpSpPr>
        <p:grpSpPr>
          <a:xfrm>
            <a:off x="5473575" y="2287178"/>
            <a:ext cx="339253" cy="339253"/>
            <a:chOff x="1492675" y="2620775"/>
            <a:chExt cx="481825" cy="481825"/>
          </a:xfrm>
        </p:grpSpPr>
        <p:sp>
          <p:nvSpPr>
            <p:cNvPr id="5863" name="Google Shape;5863;p72"/>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4" name="Google Shape;5864;p72"/>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865" name="Google Shape;5865;p72"/>
          <p:cNvSpPr/>
          <p:nvPr/>
        </p:nvSpPr>
        <p:spPr>
          <a:xfrm>
            <a:off x="5873522" y="2287094"/>
            <a:ext cx="352508" cy="339253"/>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866" name="Google Shape;5866;p72"/>
          <p:cNvGrpSpPr/>
          <p:nvPr/>
        </p:nvGrpSpPr>
        <p:grpSpPr>
          <a:xfrm>
            <a:off x="6297328" y="2303161"/>
            <a:ext cx="333585" cy="307287"/>
            <a:chOff x="2682350" y="2643425"/>
            <a:chExt cx="473775" cy="436425"/>
          </a:xfrm>
        </p:grpSpPr>
        <p:sp>
          <p:nvSpPr>
            <p:cNvPr id="5867" name="Google Shape;5867;p72"/>
            <p:cNvSpPr/>
            <p:nvPr/>
          </p:nvSpPr>
          <p:spPr>
            <a:xfrm>
              <a:off x="2682350" y="2725775"/>
              <a:ext cx="70175" cy="73425"/>
            </a:xfrm>
            <a:custGeom>
              <a:avLst/>
              <a:gdLst/>
              <a:ahLst/>
              <a:cxnLst/>
              <a:rect l="l" t="t" r="r" b="b"/>
              <a:pathLst>
                <a:path w="2807" h="2937" extrusionOk="0">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8" name="Google Shape;5868;p72"/>
            <p:cNvSpPr/>
            <p:nvPr/>
          </p:nvSpPr>
          <p:spPr>
            <a:xfrm>
              <a:off x="2682350" y="3006350"/>
              <a:ext cx="70175" cy="73500"/>
            </a:xfrm>
            <a:custGeom>
              <a:avLst/>
              <a:gdLst/>
              <a:ahLst/>
              <a:cxnLst/>
              <a:rect l="l" t="t" r="r" b="b"/>
              <a:pathLst>
                <a:path w="2807" h="2940" extrusionOk="0">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9" name="Google Shape;5869;p72"/>
            <p:cNvSpPr/>
            <p:nvPr/>
          </p:nvSpPr>
          <p:spPr>
            <a:xfrm>
              <a:off x="3085925" y="2725700"/>
              <a:ext cx="70200" cy="73500"/>
            </a:xfrm>
            <a:custGeom>
              <a:avLst/>
              <a:gdLst/>
              <a:ahLst/>
              <a:cxnLst/>
              <a:rect l="l" t="t" r="r" b="b"/>
              <a:pathLst>
                <a:path w="2808" h="2940" extrusionOk="0">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0" name="Google Shape;5870;p72"/>
            <p:cNvSpPr/>
            <p:nvPr/>
          </p:nvSpPr>
          <p:spPr>
            <a:xfrm>
              <a:off x="2825150" y="2843075"/>
              <a:ext cx="180700" cy="107375"/>
            </a:xfrm>
            <a:custGeom>
              <a:avLst/>
              <a:gdLst/>
              <a:ahLst/>
              <a:cxnLst/>
              <a:rect l="l" t="t" r="r" b="b"/>
              <a:pathLst>
                <a:path w="7228" h="4295" extrusionOk="0">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1" name="Google Shape;5871;p72"/>
            <p:cNvSpPr/>
            <p:nvPr/>
          </p:nvSpPr>
          <p:spPr>
            <a:xfrm>
              <a:off x="2682350" y="2725700"/>
              <a:ext cx="473775" cy="354150"/>
            </a:xfrm>
            <a:custGeom>
              <a:avLst/>
              <a:gdLst/>
              <a:ahLst/>
              <a:cxnLst/>
              <a:rect l="l" t="t" r="r" b="b"/>
              <a:pathLst>
                <a:path w="18951" h="14166" extrusionOk="0">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2" name="Google Shape;5872;p72"/>
            <p:cNvSpPr/>
            <p:nvPr/>
          </p:nvSpPr>
          <p:spPr>
            <a:xfrm>
              <a:off x="3085925" y="3006350"/>
              <a:ext cx="70200" cy="73500"/>
            </a:xfrm>
            <a:custGeom>
              <a:avLst/>
              <a:gdLst/>
              <a:ahLst/>
              <a:cxnLst/>
              <a:rect l="l" t="t" r="r" b="b"/>
              <a:pathLst>
                <a:path w="2808" h="2940" extrusionOk="0">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3" name="Google Shape;5873;p72"/>
            <p:cNvSpPr/>
            <p:nvPr/>
          </p:nvSpPr>
          <p:spPr>
            <a:xfrm>
              <a:off x="2825450" y="2643425"/>
              <a:ext cx="187550" cy="54075"/>
            </a:xfrm>
            <a:custGeom>
              <a:avLst/>
              <a:gdLst/>
              <a:ahLst/>
              <a:cxnLst/>
              <a:rect l="l" t="t" r="r" b="b"/>
              <a:pathLst>
                <a:path w="7502" h="2163" extrusionOk="0">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74" name="Google Shape;5874;p72"/>
          <p:cNvGrpSpPr/>
          <p:nvPr/>
        </p:nvGrpSpPr>
        <p:grpSpPr>
          <a:xfrm>
            <a:off x="6762818" y="2287178"/>
            <a:ext cx="238531" cy="339253"/>
            <a:chOff x="3342725" y="2620775"/>
            <a:chExt cx="338775" cy="481825"/>
          </a:xfrm>
        </p:grpSpPr>
        <p:sp>
          <p:nvSpPr>
            <p:cNvPr id="5875" name="Google Shape;5875;p72"/>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6" name="Google Shape;5876;p72"/>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7" name="Google Shape;5877;p72"/>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78" name="Google Shape;5878;p72"/>
          <p:cNvGrpSpPr/>
          <p:nvPr/>
        </p:nvGrpSpPr>
        <p:grpSpPr>
          <a:xfrm>
            <a:off x="7156568" y="2287178"/>
            <a:ext cx="278296" cy="339253"/>
            <a:chOff x="3907325" y="2620775"/>
            <a:chExt cx="395250" cy="481825"/>
          </a:xfrm>
        </p:grpSpPr>
        <p:sp>
          <p:nvSpPr>
            <p:cNvPr id="5879" name="Google Shape;5879;p72"/>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80" name="Google Shape;5880;p72"/>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81" name="Google Shape;5881;p72"/>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82" name="Google Shape;5882;p72"/>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83" name="Google Shape;5883;p72"/>
          <p:cNvGrpSpPr/>
          <p:nvPr/>
        </p:nvGrpSpPr>
        <p:grpSpPr>
          <a:xfrm>
            <a:off x="7974679" y="2297783"/>
            <a:ext cx="339253" cy="318042"/>
            <a:chOff x="5049725" y="2635825"/>
            <a:chExt cx="481825" cy="451700"/>
          </a:xfrm>
        </p:grpSpPr>
        <p:sp>
          <p:nvSpPr>
            <p:cNvPr id="5884" name="Google Shape;5884;p72"/>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85" name="Google Shape;5885;p72"/>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86" name="Google Shape;5886;p72"/>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87" name="Google Shape;5887;p72"/>
          <p:cNvGrpSpPr/>
          <p:nvPr/>
        </p:nvGrpSpPr>
        <p:grpSpPr>
          <a:xfrm>
            <a:off x="2375386" y="3952243"/>
            <a:ext cx="338566" cy="338373"/>
            <a:chOff x="5643000" y="2621375"/>
            <a:chExt cx="480850" cy="480575"/>
          </a:xfrm>
        </p:grpSpPr>
        <p:sp>
          <p:nvSpPr>
            <p:cNvPr id="5888" name="Google Shape;5888;p72"/>
            <p:cNvSpPr/>
            <p:nvPr/>
          </p:nvSpPr>
          <p:spPr>
            <a:xfrm>
              <a:off x="5837150" y="2812950"/>
              <a:ext cx="92625" cy="88125"/>
            </a:xfrm>
            <a:custGeom>
              <a:avLst/>
              <a:gdLst/>
              <a:ahLst/>
              <a:cxnLst/>
              <a:rect l="l" t="t" r="r" b="b"/>
              <a:pathLst>
                <a:path w="3705" h="3525" extrusionOk="0">
                  <a:moveTo>
                    <a:pt x="1853" y="1"/>
                  </a:moveTo>
                  <a:lnTo>
                    <a:pt x="1" y="1347"/>
                  </a:lnTo>
                  <a:lnTo>
                    <a:pt x="706" y="3524"/>
                  </a:lnTo>
                  <a:lnTo>
                    <a:pt x="2997" y="3524"/>
                  </a:lnTo>
                  <a:lnTo>
                    <a:pt x="3705" y="1347"/>
                  </a:lnTo>
                  <a:lnTo>
                    <a:pt x="1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89" name="Google Shape;5889;p72"/>
            <p:cNvSpPr/>
            <p:nvPr/>
          </p:nvSpPr>
          <p:spPr>
            <a:xfrm>
              <a:off x="5643000" y="2631975"/>
              <a:ext cx="480850" cy="469975"/>
            </a:xfrm>
            <a:custGeom>
              <a:avLst/>
              <a:gdLst/>
              <a:ahLst/>
              <a:cxnLst/>
              <a:rect l="l" t="t" r="r" b="b"/>
              <a:pathLst>
                <a:path w="19234" h="18799" extrusionOk="0">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90" name="Google Shape;5890;p72"/>
            <p:cNvSpPr/>
            <p:nvPr/>
          </p:nvSpPr>
          <p:spPr>
            <a:xfrm>
              <a:off x="6041550" y="2749725"/>
              <a:ext cx="79750" cy="95025"/>
            </a:xfrm>
            <a:custGeom>
              <a:avLst/>
              <a:gdLst/>
              <a:ahLst/>
              <a:cxnLst/>
              <a:rect l="l" t="t" r="r" b="b"/>
              <a:pathLst>
                <a:path w="3190" h="3801" extrusionOk="0">
                  <a:moveTo>
                    <a:pt x="2184" y="0"/>
                  </a:moveTo>
                  <a:lnTo>
                    <a:pt x="723" y="196"/>
                  </a:lnTo>
                  <a:lnTo>
                    <a:pt x="0" y="2424"/>
                  </a:lnTo>
                  <a:lnTo>
                    <a:pt x="1895" y="3801"/>
                  </a:lnTo>
                  <a:lnTo>
                    <a:pt x="3189" y="3102"/>
                  </a:lnTo>
                  <a:cubicBezTo>
                    <a:pt x="3036" y="2018"/>
                    <a:pt x="2696" y="967"/>
                    <a:pt x="2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91" name="Google Shape;5891;p72"/>
            <p:cNvSpPr/>
            <p:nvPr/>
          </p:nvSpPr>
          <p:spPr>
            <a:xfrm>
              <a:off x="5963025" y="2996125"/>
              <a:ext cx="92625" cy="81175"/>
            </a:xfrm>
            <a:custGeom>
              <a:avLst/>
              <a:gdLst/>
              <a:ahLst/>
              <a:cxnLst/>
              <a:rect l="l" t="t" r="r" b="b"/>
              <a:pathLst>
                <a:path w="3705" h="3247" extrusionOk="0">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92" name="Google Shape;5892;p72"/>
            <p:cNvSpPr/>
            <p:nvPr/>
          </p:nvSpPr>
          <p:spPr>
            <a:xfrm>
              <a:off x="5711225" y="2996200"/>
              <a:ext cx="92600" cy="81100"/>
            </a:xfrm>
            <a:custGeom>
              <a:avLst/>
              <a:gdLst/>
              <a:ahLst/>
              <a:cxnLst/>
              <a:rect l="l" t="t" r="r" b="b"/>
              <a:pathLst>
                <a:path w="3704" h="3244" extrusionOk="0">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93" name="Google Shape;5893;p72"/>
            <p:cNvSpPr/>
            <p:nvPr/>
          </p:nvSpPr>
          <p:spPr>
            <a:xfrm>
              <a:off x="5645575" y="2749725"/>
              <a:ext cx="79825" cy="95100"/>
            </a:xfrm>
            <a:custGeom>
              <a:avLst/>
              <a:gdLst/>
              <a:ahLst/>
              <a:cxnLst/>
              <a:rect l="l" t="t" r="r" b="b"/>
              <a:pathLst>
                <a:path w="3193" h="3804" extrusionOk="0">
                  <a:moveTo>
                    <a:pt x="1009" y="0"/>
                  </a:moveTo>
                  <a:cubicBezTo>
                    <a:pt x="497" y="967"/>
                    <a:pt x="154" y="2018"/>
                    <a:pt x="0" y="3105"/>
                  </a:cubicBezTo>
                  <a:lnTo>
                    <a:pt x="1295" y="3804"/>
                  </a:lnTo>
                  <a:lnTo>
                    <a:pt x="3192" y="2424"/>
                  </a:lnTo>
                  <a:lnTo>
                    <a:pt x="2467" y="196"/>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94" name="Google Shape;5894;p72"/>
            <p:cNvSpPr/>
            <p:nvPr/>
          </p:nvSpPr>
          <p:spPr>
            <a:xfrm>
              <a:off x="5836025" y="2621375"/>
              <a:ext cx="94800" cy="74100"/>
            </a:xfrm>
            <a:custGeom>
              <a:avLst/>
              <a:gdLst/>
              <a:ahLst/>
              <a:cxnLst/>
              <a:rect l="l" t="t" r="r" b="b"/>
              <a:pathLst>
                <a:path w="3792" h="2964" extrusionOk="0">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95" name="Google Shape;5895;p72"/>
          <p:cNvGrpSpPr/>
          <p:nvPr/>
        </p:nvGrpSpPr>
        <p:grpSpPr>
          <a:xfrm>
            <a:off x="4192782" y="3951803"/>
            <a:ext cx="339359" cy="339253"/>
            <a:chOff x="6235250" y="2620775"/>
            <a:chExt cx="481975" cy="481825"/>
          </a:xfrm>
        </p:grpSpPr>
        <p:sp>
          <p:nvSpPr>
            <p:cNvPr id="5896" name="Google Shape;5896;p72"/>
            <p:cNvSpPr/>
            <p:nvPr/>
          </p:nvSpPr>
          <p:spPr>
            <a:xfrm>
              <a:off x="6405675" y="2620775"/>
              <a:ext cx="28275" cy="56475"/>
            </a:xfrm>
            <a:custGeom>
              <a:avLst/>
              <a:gdLst/>
              <a:ahLst/>
              <a:cxnLst/>
              <a:rect l="l" t="t" r="r" b="b"/>
              <a:pathLst>
                <a:path w="1131"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97" name="Google Shape;5897;p72"/>
            <p:cNvSpPr/>
            <p:nvPr/>
          </p:nvSpPr>
          <p:spPr>
            <a:xfrm>
              <a:off x="6518600" y="2620775"/>
              <a:ext cx="28250" cy="56475"/>
            </a:xfrm>
            <a:custGeom>
              <a:avLst/>
              <a:gdLst/>
              <a:ahLst/>
              <a:cxnLst/>
              <a:rect l="l" t="t" r="r" b="b"/>
              <a:pathLst>
                <a:path w="1130"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98" name="Google Shape;5898;p72"/>
            <p:cNvSpPr/>
            <p:nvPr/>
          </p:nvSpPr>
          <p:spPr>
            <a:xfrm>
              <a:off x="6603300" y="2649000"/>
              <a:ext cx="28250" cy="56475"/>
            </a:xfrm>
            <a:custGeom>
              <a:avLst/>
              <a:gdLst/>
              <a:ahLst/>
              <a:cxnLst/>
              <a:rect l="l" t="t" r="r" b="b"/>
              <a:pathLst>
                <a:path w="1130" h="2259" extrusionOk="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99" name="Google Shape;5899;p72"/>
            <p:cNvSpPr/>
            <p:nvPr/>
          </p:nvSpPr>
          <p:spPr>
            <a:xfrm>
              <a:off x="6321000" y="2649000"/>
              <a:ext cx="28250" cy="56475"/>
            </a:xfrm>
            <a:custGeom>
              <a:avLst/>
              <a:gdLst/>
              <a:ahLst/>
              <a:cxnLst/>
              <a:rect l="l" t="t" r="r" b="b"/>
              <a:pathLst>
                <a:path w="1130" h="2259" extrusionOk="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00" name="Google Shape;5900;p72"/>
            <p:cNvSpPr/>
            <p:nvPr/>
          </p:nvSpPr>
          <p:spPr>
            <a:xfrm>
              <a:off x="6235250" y="2677225"/>
              <a:ext cx="481975" cy="425375"/>
            </a:xfrm>
            <a:custGeom>
              <a:avLst/>
              <a:gdLst/>
              <a:ahLst/>
              <a:cxnLst/>
              <a:rect l="l" t="t" r="r" b="b"/>
              <a:pathLst>
                <a:path w="19279" h="17015" extrusionOk="0">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901" name="Google Shape;5901;p72"/>
          <p:cNvSpPr/>
          <p:nvPr/>
        </p:nvSpPr>
        <p:spPr>
          <a:xfrm>
            <a:off x="5037584" y="2720693"/>
            <a:ext cx="345027" cy="320295"/>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902" name="Google Shape;5902;p72"/>
          <p:cNvGrpSpPr/>
          <p:nvPr/>
        </p:nvGrpSpPr>
        <p:grpSpPr>
          <a:xfrm>
            <a:off x="5472652" y="2711317"/>
            <a:ext cx="341101" cy="339253"/>
            <a:chOff x="1535000" y="3223325"/>
            <a:chExt cx="484450" cy="481825"/>
          </a:xfrm>
        </p:grpSpPr>
        <p:sp>
          <p:nvSpPr>
            <p:cNvPr id="5903" name="Google Shape;5903;p72"/>
            <p:cNvSpPr/>
            <p:nvPr/>
          </p:nvSpPr>
          <p:spPr>
            <a:xfrm>
              <a:off x="1760150" y="3308225"/>
              <a:ext cx="143825" cy="140600"/>
            </a:xfrm>
            <a:custGeom>
              <a:avLst/>
              <a:gdLst/>
              <a:ahLst/>
              <a:cxnLst/>
              <a:rect l="l" t="t" r="r" b="b"/>
              <a:pathLst>
                <a:path w="5753"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04" name="Google Shape;5904;p72"/>
            <p:cNvSpPr/>
            <p:nvPr/>
          </p:nvSpPr>
          <p:spPr>
            <a:xfrm>
              <a:off x="1873075" y="3421150"/>
              <a:ext cx="146375" cy="140600"/>
            </a:xfrm>
            <a:custGeom>
              <a:avLst/>
              <a:gdLst/>
              <a:ahLst/>
              <a:cxnLst/>
              <a:rect l="l" t="t" r="r" b="b"/>
              <a:pathLst>
                <a:path w="5855"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05" name="Google Shape;5905;p72"/>
            <p:cNvSpPr/>
            <p:nvPr/>
          </p:nvSpPr>
          <p:spPr>
            <a:xfrm>
              <a:off x="1535000" y="3223325"/>
              <a:ext cx="406450" cy="481825"/>
            </a:xfrm>
            <a:custGeom>
              <a:avLst/>
              <a:gdLst/>
              <a:ahLst/>
              <a:cxnLst/>
              <a:rect l="l" t="t" r="r" b="b"/>
              <a:pathLst>
                <a:path w="16258" h="19273" extrusionOk="0">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06" name="Google Shape;5906;p72"/>
          <p:cNvGrpSpPr/>
          <p:nvPr/>
        </p:nvGrpSpPr>
        <p:grpSpPr>
          <a:xfrm>
            <a:off x="5880219" y="2746618"/>
            <a:ext cx="339253" cy="268649"/>
            <a:chOff x="2085525" y="3263750"/>
            <a:chExt cx="481825" cy="381550"/>
          </a:xfrm>
        </p:grpSpPr>
        <p:sp>
          <p:nvSpPr>
            <p:cNvPr id="5907" name="Google Shape;5907;p72"/>
            <p:cNvSpPr/>
            <p:nvPr/>
          </p:nvSpPr>
          <p:spPr>
            <a:xfrm>
              <a:off x="2320325" y="3263750"/>
              <a:ext cx="227825" cy="141025"/>
            </a:xfrm>
            <a:custGeom>
              <a:avLst/>
              <a:gdLst/>
              <a:ahLst/>
              <a:cxnLst/>
              <a:rect l="l" t="t" r="r" b="b"/>
              <a:pathLst>
                <a:path w="9113" h="5641" extrusionOk="0">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08" name="Google Shape;5908;p72"/>
            <p:cNvSpPr/>
            <p:nvPr/>
          </p:nvSpPr>
          <p:spPr>
            <a:xfrm>
              <a:off x="2085525" y="3355200"/>
              <a:ext cx="481825" cy="290100"/>
            </a:xfrm>
            <a:custGeom>
              <a:avLst/>
              <a:gdLst/>
              <a:ahLst/>
              <a:cxnLst/>
              <a:rect l="l" t="t" r="r" b="b"/>
              <a:pathLst>
                <a:path w="19273" h="11604" extrusionOk="0">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909" name="Google Shape;5909;p72"/>
          <p:cNvSpPr/>
          <p:nvPr/>
        </p:nvSpPr>
        <p:spPr>
          <a:xfrm>
            <a:off x="6294404" y="2778690"/>
            <a:ext cx="339253" cy="204295"/>
          </a:xfrm>
          <a:custGeom>
            <a:avLst/>
            <a:gdLst/>
            <a:ahLst/>
            <a:cxnLst/>
            <a:rect l="l" t="t" r="r" b="b"/>
            <a:pathLst>
              <a:path w="19273" h="11606" extrusionOk="0">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910" name="Google Shape;5910;p72"/>
          <p:cNvGrpSpPr/>
          <p:nvPr/>
        </p:nvGrpSpPr>
        <p:grpSpPr>
          <a:xfrm>
            <a:off x="6711982" y="2711308"/>
            <a:ext cx="340204" cy="339271"/>
            <a:chOff x="3270450" y="3213625"/>
            <a:chExt cx="483175" cy="481850"/>
          </a:xfrm>
        </p:grpSpPr>
        <p:sp>
          <p:nvSpPr>
            <p:cNvPr id="5911" name="Google Shape;5911;p72"/>
            <p:cNvSpPr/>
            <p:nvPr/>
          </p:nvSpPr>
          <p:spPr>
            <a:xfrm>
              <a:off x="3392550" y="3335025"/>
              <a:ext cx="239050" cy="239050"/>
            </a:xfrm>
            <a:custGeom>
              <a:avLst/>
              <a:gdLst/>
              <a:ahLst/>
              <a:cxnLst/>
              <a:rect l="l" t="t" r="r" b="b"/>
              <a:pathLst>
                <a:path w="9562" h="9562" extrusionOk="0">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2" name="Google Shape;5912;p72"/>
            <p:cNvSpPr/>
            <p:nvPr/>
          </p:nvSpPr>
          <p:spPr>
            <a:xfrm>
              <a:off x="3270450" y="3213625"/>
              <a:ext cx="483175" cy="481850"/>
            </a:xfrm>
            <a:custGeom>
              <a:avLst/>
              <a:gdLst/>
              <a:ahLst/>
              <a:cxnLst/>
              <a:rect l="l" t="t" r="r" b="b"/>
              <a:pathLst>
                <a:path w="19327" h="19274" extrusionOk="0">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13" name="Google Shape;5913;p72"/>
          <p:cNvGrpSpPr/>
          <p:nvPr/>
        </p:nvGrpSpPr>
        <p:grpSpPr>
          <a:xfrm>
            <a:off x="7211250" y="2711317"/>
            <a:ext cx="168931" cy="339253"/>
            <a:chOff x="3984950" y="3213600"/>
            <a:chExt cx="239925" cy="481825"/>
          </a:xfrm>
        </p:grpSpPr>
        <p:sp>
          <p:nvSpPr>
            <p:cNvPr id="5914" name="Google Shape;5914;p72"/>
            <p:cNvSpPr/>
            <p:nvPr/>
          </p:nvSpPr>
          <p:spPr>
            <a:xfrm>
              <a:off x="3984950" y="3213600"/>
              <a:ext cx="239925" cy="481825"/>
            </a:xfrm>
            <a:custGeom>
              <a:avLst/>
              <a:gdLst/>
              <a:ahLst/>
              <a:cxnLst/>
              <a:rect l="l" t="t" r="r" b="b"/>
              <a:pathLst>
                <a:path w="9597" h="19273" extrusionOk="0">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5" name="Google Shape;5915;p72"/>
            <p:cNvSpPr/>
            <p:nvPr/>
          </p:nvSpPr>
          <p:spPr>
            <a:xfrm>
              <a:off x="4072650" y="3543175"/>
              <a:ext cx="64525" cy="64625"/>
            </a:xfrm>
            <a:custGeom>
              <a:avLst/>
              <a:gdLst/>
              <a:ahLst/>
              <a:cxnLst/>
              <a:rect l="l" t="t" r="r" b="b"/>
              <a:pathLst>
                <a:path w="2581" h="2585" extrusionOk="0">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916" name="Google Shape;5916;p72"/>
          <p:cNvSpPr/>
          <p:nvPr/>
        </p:nvSpPr>
        <p:spPr>
          <a:xfrm>
            <a:off x="7549578" y="2711214"/>
            <a:ext cx="339306" cy="339253"/>
          </a:xfrm>
          <a:custGeom>
            <a:avLst/>
            <a:gdLst/>
            <a:ahLst/>
            <a:cxnLst/>
            <a:rect l="l" t="t" r="r" b="b"/>
            <a:pathLst>
              <a:path w="19276" h="19273" extrusionOk="0">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7" name="Google Shape;5917;p72"/>
          <p:cNvSpPr/>
          <p:nvPr/>
        </p:nvSpPr>
        <p:spPr>
          <a:xfrm>
            <a:off x="7974508" y="2731069"/>
            <a:ext cx="339253" cy="299542"/>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918" name="Google Shape;5918;p72"/>
          <p:cNvGrpSpPr/>
          <p:nvPr/>
        </p:nvGrpSpPr>
        <p:grpSpPr>
          <a:xfrm>
            <a:off x="1874281" y="3981487"/>
            <a:ext cx="355218" cy="279880"/>
            <a:chOff x="5629975" y="3255775"/>
            <a:chExt cx="504500" cy="397500"/>
          </a:xfrm>
        </p:grpSpPr>
        <p:sp>
          <p:nvSpPr>
            <p:cNvPr id="5919" name="Google Shape;5919;p72"/>
            <p:cNvSpPr/>
            <p:nvPr/>
          </p:nvSpPr>
          <p:spPr>
            <a:xfrm>
              <a:off x="5756375" y="3255775"/>
              <a:ext cx="112950" cy="143425"/>
            </a:xfrm>
            <a:custGeom>
              <a:avLst/>
              <a:gdLst/>
              <a:ahLst/>
              <a:cxnLst/>
              <a:rect l="l" t="t" r="r" b="b"/>
              <a:pathLst>
                <a:path w="4518" h="5737" extrusionOk="0">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0" name="Google Shape;5920;p72"/>
            <p:cNvSpPr/>
            <p:nvPr/>
          </p:nvSpPr>
          <p:spPr>
            <a:xfrm>
              <a:off x="5629975" y="3374400"/>
              <a:ext cx="140575" cy="136175"/>
            </a:xfrm>
            <a:custGeom>
              <a:avLst/>
              <a:gdLst/>
              <a:ahLst/>
              <a:cxnLst/>
              <a:rect l="l" t="t" r="r" b="b"/>
              <a:pathLst>
                <a:path w="5623" h="5447" extrusionOk="0">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1" name="Google Shape;5921;p72"/>
            <p:cNvSpPr/>
            <p:nvPr/>
          </p:nvSpPr>
          <p:spPr>
            <a:xfrm>
              <a:off x="5897525" y="3255775"/>
              <a:ext cx="112950" cy="143425"/>
            </a:xfrm>
            <a:custGeom>
              <a:avLst/>
              <a:gdLst/>
              <a:ahLst/>
              <a:cxnLst/>
              <a:rect l="l" t="t" r="r" b="b"/>
              <a:pathLst>
                <a:path w="4518" h="5737" extrusionOk="0">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2" name="Google Shape;5922;p72"/>
            <p:cNvSpPr/>
            <p:nvPr/>
          </p:nvSpPr>
          <p:spPr>
            <a:xfrm>
              <a:off x="5996075" y="3373900"/>
              <a:ext cx="138400" cy="136200"/>
            </a:xfrm>
            <a:custGeom>
              <a:avLst/>
              <a:gdLst/>
              <a:ahLst/>
              <a:cxnLst/>
              <a:rect l="l" t="t" r="r" b="b"/>
              <a:pathLst>
                <a:path w="5536" h="5448" extrusionOk="0">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3" name="Google Shape;5923;p72"/>
            <p:cNvSpPr/>
            <p:nvPr/>
          </p:nvSpPr>
          <p:spPr>
            <a:xfrm>
              <a:off x="5728150" y="3427400"/>
              <a:ext cx="310575" cy="225875"/>
            </a:xfrm>
            <a:custGeom>
              <a:avLst/>
              <a:gdLst/>
              <a:ahLst/>
              <a:cxnLst/>
              <a:rect l="l" t="t" r="r" b="b"/>
              <a:pathLst>
                <a:path w="12423" h="9035" extrusionOk="0">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24" name="Google Shape;5924;p72"/>
          <p:cNvGrpSpPr/>
          <p:nvPr/>
        </p:nvGrpSpPr>
        <p:grpSpPr>
          <a:xfrm>
            <a:off x="3755839" y="3981593"/>
            <a:ext cx="340256" cy="279669"/>
            <a:chOff x="6234950" y="3255925"/>
            <a:chExt cx="483250" cy="397200"/>
          </a:xfrm>
        </p:grpSpPr>
        <p:sp>
          <p:nvSpPr>
            <p:cNvPr id="5925" name="Google Shape;5925;p72"/>
            <p:cNvSpPr/>
            <p:nvPr/>
          </p:nvSpPr>
          <p:spPr>
            <a:xfrm>
              <a:off x="6444675" y="3255925"/>
              <a:ext cx="128300" cy="90200"/>
            </a:xfrm>
            <a:custGeom>
              <a:avLst/>
              <a:gdLst/>
              <a:ahLst/>
              <a:cxnLst/>
              <a:rect l="l" t="t" r="r" b="b"/>
              <a:pathLst>
                <a:path w="5132" h="3608" extrusionOk="0">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6" name="Google Shape;5926;p72"/>
            <p:cNvSpPr/>
            <p:nvPr/>
          </p:nvSpPr>
          <p:spPr>
            <a:xfrm>
              <a:off x="6444750" y="3563200"/>
              <a:ext cx="128225" cy="89925"/>
            </a:xfrm>
            <a:custGeom>
              <a:avLst/>
              <a:gdLst/>
              <a:ahLst/>
              <a:cxnLst/>
              <a:rect l="l" t="t" r="r" b="b"/>
              <a:pathLst>
                <a:path w="5129" h="3597" extrusionOk="0">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7" name="Google Shape;5927;p72"/>
            <p:cNvSpPr/>
            <p:nvPr/>
          </p:nvSpPr>
          <p:spPr>
            <a:xfrm>
              <a:off x="6375350" y="3355650"/>
              <a:ext cx="244750" cy="197650"/>
            </a:xfrm>
            <a:custGeom>
              <a:avLst/>
              <a:gdLst/>
              <a:ahLst/>
              <a:cxnLst/>
              <a:rect l="l" t="t" r="r" b="b"/>
              <a:pathLst>
                <a:path w="9790" h="7906" extrusionOk="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8" name="Google Shape;5928;p72"/>
            <p:cNvSpPr/>
            <p:nvPr/>
          </p:nvSpPr>
          <p:spPr>
            <a:xfrm>
              <a:off x="6587875" y="3385100"/>
              <a:ext cx="130325" cy="140500"/>
            </a:xfrm>
            <a:custGeom>
              <a:avLst/>
              <a:gdLst/>
              <a:ahLst/>
              <a:cxnLst/>
              <a:rect l="l" t="t" r="r" b="b"/>
              <a:pathLst>
                <a:path w="5213" h="5620" extrusionOk="0">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9" name="Google Shape;5929;p72"/>
            <p:cNvSpPr/>
            <p:nvPr/>
          </p:nvSpPr>
          <p:spPr>
            <a:xfrm>
              <a:off x="6234950" y="3469100"/>
              <a:ext cx="165050" cy="141200"/>
            </a:xfrm>
            <a:custGeom>
              <a:avLst/>
              <a:gdLst/>
              <a:ahLst/>
              <a:cxnLst/>
              <a:rect l="l" t="t" r="r" b="b"/>
              <a:pathLst>
                <a:path w="6602" h="5648" extrusionOk="0">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30" name="Google Shape;5930;p72"/>
            <p:cNvSpPr/>
            <p:nvPr/>
          </p:nvSpPr>
          <p:spPr>
            <a:xfrm>
              <a:off x="6234950" y="3299725"/>
              <a:ext cx="165050" cy="141175"/>
            </a:xfrm>
            <a:custGeom>
              <a:avLst/>
              <a:gdLst/>
              <a:ahLst/>
              <a:cxnLst/>
              <a:rect l="l" t="t" r="r" b="b"/>
              <a:pathLst>
                <a:path w="6602" h="5647" extrusionOk="0">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31" name="Google Shape;5931;p72"/>
          <p:cNvGrpSpPr/>
          <p:nvPr/>
        </p:nvGrpSpPr>
        <p:grpSpPr>
          <a:xfrm>
            <a:off x="5051107" y="3125970"/>
            <a:ext cx="318042" cy="339253"/>
            <a:chOff x="914900" y="3806450"/>
            <a:chExt cx="451700" cy="481825"/>
          </a:xfrm>
        </p:grpSpPr>
        <p:sp>
          <p:nvSpPr>
            <p:cNvPr id="5932" name="Google Shape;5932;p72"/>
            <p:cNvSpPr/>
            <p:nvPr/>
          </p:nvSpPr>
          <p:spPr>
            <a:xfrm>
              <a:off x="914900" y="4174425"/>
              <a:ext cx="423400" cy="113850"/>
            </a:xfrm>
            <a:custGeom>
              <a:avLst/>
              <a:gdLst/>
              <a:ahLst/>
              <a:cxnLst/>
              <a:rect l="l" t="t" r="r" b="b"/>
              <a:pathLst>
                <a:path w="16936" h="4554" extrusionOk="0">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33" name="Google Shape;5933;p72"/>
            <p:cNvSpPr/>
            <p:nvPr/>
          </p:nvSpPr>
          <p:spPr>
            <a:xfrm>
              <a:off x="971350" y="3806450"/>
              <a:ext cx="254100" cy="339775"/>
            </a:xfrm>
            <a:custGeom>
              <a:avLst/>
              <a:gdLst/>
              <a:ahLst/>
              <a:cxnLst/>
              <a:rect l="l" t="t" r="r" b="b"/>
              <a:pathLst>
                <a:path w="10164" h="13591" extrusionOk="0">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34" name="Google Shape;5934;p72"/>
            <p:cNvSpPr/>
            <p:nvPr/>
          </p:nvSpPr>
          <p:spPr>
            <a:xfrm>
              <a:off x="971350" y="3947600"/>
              <a:ext cx="141175" cy="198625"/>
            </a:xfrm>
            <a:custGeom>
              <a:avLst/>
              <a:gdLst/>
              <a:ahLst/>
              <a:cxnLst/>
              <a:rect l="l" t="t" r="r" b="b"/>
              <a:pathLst>
                <a:path w="5647" h="7945" extrusionOk="0">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35" name="Google Shape;5935;p72"/>
            <p:cNvSpPr/>
            <p:nvPr/>
          </p:nvSpPr>
          <p:spPr>
            <a:xfrm>
              <a:off x="1253675" y="3806450"/>
              <a:ext cx="112925" cy="90350"/>
            </a:xfrm>
            <a:custGeom>
              <a:avLst/>
              <a:gdLst/>
              <a:ahLst/>
              <a:cxnLst/>
              <a:rect l="l" t="t" r="r" b="b"/>
              <a:pathLst>
                <a:path w="4517" h="3614" extrusionOk="0">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36" name="Google Shape;5936;p72"/>
            <p:cNvSpPr/>
            <p:nvPr/>
          </p:nvSpPr>
          <p:spPr>
            <a:xfrm>
              <a:off x="1253600" y="3876425"/>
              <a:ext cx="95025" cy="42975"/>
            </a:xfrm>
            <a:custGeom>
              <a:avLst/>
              <a:gdLst/>
              <a:ahLst/>
              <a:cxnLst/>
              <a:rect l="l" t="t" r="r" b="b"/>
              <a:pathLst>
                <a:path w="3801" h="1719" extrusionOk="0">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37" name="Google Shape;5937;p72"/>
          <p:cNvGrpSpPr/>
          <p:nvPr/>
        </p:nvGrpSpPr>
        <p:grpSpPr>
          <a:xfrm>
            <a:off x="5470028" y="3125785"/>
            <a:ext cx="346347" cy="339623"/>
            <a:chOff x="1490050" y="3805975"/>
            <a:chExt cx="491900" cy="482350"/>
          </a:xfrm>
        </p:grpSpPr>
        <p:sp>
          <p:nvSpPr>
            <p:cNvPr id="5938" name="Google Shape;5938;p72"/>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39" name="Google Shape;5939;p72"/>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0" name="Google Shape;5940;p72"/>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1" name="Google Shape;5941;p72"/>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42" name="Google Shape;5942;p72"/>
          <p:cNvGrpSpPr/>
          <p:nvPr/>
        </p:nvGrpSpPr>
        <p:grpSpPr>
          <a:xfrm>
            <a:off x="5893896" y="3125970"/>
            <a:ext cx="311899" cy="339253"/>
            <a:chOff x="2104275" y="3806450"/>
            <a:chExt cx="442975" cy="481825"/>
          </a:xfrm>
        </p:grpSpPr>
        <p:sp>
          <p:nvSpPr>
            <p:cNvPr id="5943" name="Google Shape;5943;p72"/>
            <p:cNvSpPr/>
            <p:nvPr/>
          </p:nvSpPr>
          <p:spPr>
            <a:xfrm>
              <a:off x="2104275" y="3806450"/>
              <a:ext cx="442975" cy="481825"/>
            </a:xfrm>
            <a:custGeom>
              <a:avLst/>
              <a:gdLst/>
              <a:ahLst/>
              <a:cxnLst/>
              <a:rect l="l" t="t" r="r" b="b"/>
              <a:pathLst>
                <a:path w="17719" h="19273" extrusionOk="0">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4" name="Google Shape;5944;p72"/>
            <p:cNvSpPr/>
            <p:nvPr/>
          </p:nvSpPr>
          <p:spPr>
            <a:xfrm>
              <a:off x="2284200" y="4005050"/>
              <a:ext cx="84700" cy="84700"/>
            </a:xfrm>
            <a:custGeom>
              <a:avLst/>
              <a:gdLst/>
              <a:ahLst/>
              <a:cxnLst/>
              <a:rect l="l" t="t" r="r" b="b"/>
              <a:pathLst>
                <a:path w="3388" h="3388" extrusionOk="0">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45" name="Google Shape;5945;p72"/>
          <p:cNvGrpSpPr/>
          <p:nvPr/>
        </p:nvGrpSpPr>
        <p:grpSpPr>
          <a:xfrm>
            <a:off x="6317413" y="3125970"/>
            <a:ext cx="293416" cy="339253"/>
            <a:chOff x="2710875" y="3806450"/>
            <a:chExt cx="416725" cy="481825"/>
          </a:xfrm>
        </p:grpSpPr>
        <p:sp>
          <p:nvSpPr>
            <p:cNvPr id="5946" name="Google Shape;5946;p72"/>
            <p:cNvSpPr/>
            <p:nvPr/>
          </p:nvSpPr>
          <p:spPr>
            <a:xfrm>
              <a:off x="2710875" y="4144450"/>
              <a:ext cx="416725" cy="143825"/>
            </a:xfrm>
            <a:custGeom>
              <a:avLst/>
              <a:gdLst/>
              <a:ahLst/>
              <a:cxnLst/>
              <a:rect l="l" t="t" r="r" b="b"/>
              <a:pathLst>
                <a:path w="16669" h="5753" extrusionOk="0">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7" name="Google Shape;5947;p72"/>
            <p:cNvSpPr/>
            <p:nvPr/>
          </p:nvSpPr>
          <p:spPr>
            <a:xfrm>
              <a:off x="2784800" y="3806450"/>
              <a:ext cx="268850" cy="309800"/>
            </a:xfrm>
            <a:custGeom>
              <a:avLst/>
              <a:gdLst/>
              <a:ahLst/>
              <a:cxnLst/>
              <a:rect l="l" t="t" r="r" b="b"/>
              <a:pathLst>
                <a:path w="10754" h="12392" extrusionOk="0">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48" name="Google Shape;5948;p72"/>
          <p:cNvGrpSpPr/>
          <p:nvPr/>
        </p:nvGrpSpPr>
        <p:grpSpPr>
          <a:xfrm>
            <a:off x="7147952" y="3126199"/>
            <a:ext cx="295528" cy="338795"/>
            <a:chOff x="3895050" y="3806775"/>
            <a:chExt cx="419725" cy="481175"/>
          </a:xfrm>
        </p:grpSpPr>
        <p:sp>
          <p:nvSpPr>
            <p:cNvPr id="5949" name="Google Shape;5949;p72"/>
            <p:cNvSpPr/>
            <p:nvPr/>
          </p:nvSpPr>
          <p:spPr>
            <a:xfrm>
              <a:off x="3895050" y="3942650"/>
              <a:ext cx="419725" cy="345300"/>
            </a:xfrm>
            <a:custGeom>
              <a:avLst/>
              <a:gdLst/>
              <a:ahLst/>
              <a:cxnLst/>
              <a:rect l="l" t="t" r="r" b="b"/>
              <a:pathLst>
                <a:path w="16789" h="13812" extrusionOk="0">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0" name="Google Shape;5950;p72"/>
            <p:cNvSpPr/>
            <p:nvPr/>
          </p:nvSpPr>
          <p:spPr>
            <a:xfrm>
              <a:off x="4016325" y="3806775"/>
              <a:ext cx="199225" cy="142475"/>
            </a:xfrm>
            <a:custGeom>
              <a:avLst/>
              <a:gdLst/>
              <a:ahLst/>
              <a:cxnLst/>
              <a:rect l="l" t="t" r="r" b="b"/>
              <a:pathLst>
                <a:path w="7969" h="5699" extrusionOk="0">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51" name="Google Shape;5951;p72"/>
          <p:cNvGrpSpPr/>
          <p:nvPr/>
        </p:nvGrpSpPr>
        <p:grpSpPr>
          <a:xfrm>
            <a:off x="7974679" y="3125970"/>
            <a:ext cx="339253" cy="339253"/>
            <a:chOff x="5049725" y="3806450"/>
            <a:chExt cx="481825" cy="481825"/>
          </a:xfrm>
        </p:grpSpPr>
        <p:sp>
          <p:nvSpPr>
            <p:cNvPr id="5952" name="Google Shape;5952;p72"/>
            <p:cNvSpPr/>
            <p:nvPr/>
          </p:nvSpPr>
          <p:spPr>
            <a:xfrm>
              <a:off x="536115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3" name="Google Shape;5953;p72"/>
            <p:cNvSpPr/>
            <p:nvPr/>
          </p:nvSpPr>
          <p:spPr>
            <a:xfrm>
              <a:off x="519177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4" name="Google Shape;5954;p72"/>
            <p:cNvSpPr/>
            <p:nvPr/>
          </p:nvSpPr>
          <p:spPr>
            <a:xfrm>
              <a:off x="504972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55" name="Google Shape;5955;p72"/>
          <p:cNvGrpSpPr/>
          <p:nvPr/>
        </p:nvGrpSpPr>
        <p:grpSpPr>
          <a:xfrm>
            <a:off x="1461983" y="3951798"/>
            <a:ext cx="339253" cy="339253"/>
            <a:chOff x="5651375" y="3806450"/>
            <a:chExt cx="481825" cy="481825"/>
          </a:xfrm>
        </p:grpSpPr>
        <p:sp>
          <p:nvSpPr>
            <p:cNvPr id="5956" name="Google Shape;5956;p72"/>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7" name="Google Shape;5957;p72"/>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8" name="Google Shape;5958;p72"/>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9" name="Google Shape;5959;p72"/>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60" name="Google Shape;5960;p72"/>
          <p:cNvGrpSpPr/>
          <p:nvPr/>
        </p:nvGrpSpPr>
        <p:grpSpPr>
          <a:xfrm>
            <a:off x="3360663" y="3953787"/>
            <a:ext cx="298503" cy="335275"/>
            <a:chOff x="6264300" y="3809300"/>
            <a:chExt cx="423950" cy="476175"/>
          </a:xfrm>
        </p:grpSpPr>
        <p:sp>
          <p:nvSpPr>
            <p:cNvPr id="5961" name="Google Shape;5961;p72"/>
            <p:cNvSpPr/>
            <p:nvPr/>
          </p:nvSpPr>
          <p:spPr>
            <a:xfrm>
              <a:off x="6346200" y="4002825"/>
              <a:ext cx="66950" cy="63225"/>
            </a:xfrm>
            <a:custGeom>
              <a:avLst/>
              <a:gdLst/>
              <a:ahLst/>
              <a:cxnLst/>
              <a:rect l="l" t="t" r="r" b="b"/>
              <a:pathLst>
                <a:path w="2678" h="2529" extrusionOk="0">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2" name="Google Shape;5962;p72"/>
            <p:cNvSpPr/>
            <p:nvPr/>
          </p:nvSpPr>
          <p:spPr>
            <a:xfrm>
              <a:off x="6539375" y="4002825"/>
              <a:ext cx="66950" cy="63200"/>
            </a:xfrm>
            <a:custGeom>
              <a:avLst/>
              <a:gdLst/>
              <a:ahLst/>
              <a:cxnLst/>
              <a:rect l="l" t="t" r="r" b="b"/>
              <a:pathLst>
                <a:path w="2678" h="2528" extrusionOk="0">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3" name="Google Shape;5963;p72"/>
            <p:cNvSpPr/>
            <p:nvPr/>
          </p:nvSpPr>
          <p:spPr>
            <a:xfrm>
              <a:off x="6264300" y="3809300"/>
              <a:ext cx="423950" cy="476175"/>
            </a:xfrm>
            <a:custGeom>
              <a:avLst/>
              <a:gdLst/>
              <a:ahLst/>
              <a:cxnLst/>
              <a:rect l="l" t="t" r="r" b="b"/>
              <a:pathLst>
                <a:path w="16958" h="19047" extrusionOk="0">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64" name="Google Shape;5964;p72"/>
          <p:cNvGrpSpPr/>
          <p:nvPr/>
        </p:nvGrpSpPr>
        <p:grpSpPr>
          <a:xfrm>
            <a:off x="5039841" y="3538881"/>
            <a:ext cx="340573" cy="339271"/>
            <a:chOff x="898875" y="4399275"/>
            <a:chExt cx="483700" cy="481850"/>
          </a:xfrm>
        </p:grpSpPr>
        <p:sp>
          <p:nvSpPr>
            <p:cNvPr id="5965" name="Google Shape;5965;p72"/>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6" name="Google Shape;5966;p72"/>
            <p:cNvSpPr/>
            <p:nvPr/>
          </p:nvSpPr>
          <p:spPr>
            <a:xfrm>
              <a:off x="1138025" y="4763350"/>
              <a:ext cx="25" cy="25"/>
            </a:xfrm>
            <a:custGeom>
              <a:avLst/>
              <a:gdLst/>
              <a:ahLst/>
              <a:cxnLst/>
              <a:rect l="l" t="t" r="r" b="b"/>
              <a:pathLst>
                <a:path w="1" h="1" extrusionOk="0">
                  <a:moveTo>
                    <a:pt x="1" y="0"/>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7" name="Google Shape;5967;p72"/>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8" name="Google Shape;5968;p72"/>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9" name="Google Shape;5969;p72"/>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0" name="Google Shape;5970;p72"/>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1" name="Google Shape;5971;p72"/>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2" name="Google Shape;5972;p72"/>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73" name="Google Shape;5973;p72"/>
          <p:cNvGrpSpPr/>
          <p:nvPr/>
        </p:nvGrpSpPr>
        <p:grpSpPr>
          <a:xfrm>
            <a:off x="5473575" y="3554133"/>
            <a:ext cx="339253" cy="308765"/>
            <a:chOff x="1492675" y="4420975"/>
            <a:chExt cx="481825" cy="438525"/>
          </a:xfrm>
        </p:grpSpPr>
        <p:sp>
          <p:nvSpPr>
            <p:cNvPr id="5974" name="Google Shape;5974;p72"/>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5" name="Google Shape;5975;p72"/>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6" name="Google Shape;5976;p72"/>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7" name="Google Shape;5977;p72"/>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8" name="Google Shape;5978;p72"/>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79" name="Google Shape;5979;p72"/>
          <p:cNvGrpSpPr/>
          <p:nvPr/>
        </p:nvGrpSpPr>
        <p:grpSpPr>
          <a:xfrm>
            <a:off x="4588276" y="3125886"/>
            <a:ext cx="343759" cy="339271"/>
            <a:chOff x="6232000" y="1435050"/>
            <a:chExt cx="488225" cy="481850"/>
          </a:xfrm>
        </p:grpSpPr>
        <p:sp>
          <p:nvSpPr>
            <p:cNvPr id="5980" name="Google Shape;5980;p72"/>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1" name="Google Shape;5981;p72"/>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2" name="Google Shape;5982;p72"/>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3" name="Google Shape;5983;p72"/>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4" name="Google Shape;5984;p72"/>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85" name="Google Shape;5985;p72"/>
          <p:cNvGrpSpPr/>
          <p:nvPr/>
        </p:nvGrpSpPr>
        <p:grpSpPr>
          <a:xfrm>
            <a:off x="849012" y="3539545"/>
            <a:ext cx="299929" cy="337792"/>
            <a:chOff x="924450" y="2028975"/>
            <a:chExt cx="425975" cy="479750"/>
          </a:xfrm>
        </p:grpSpPr>
        <p:sp>
          <p:nvSpPr>
            <p:cNvPr id="5986" name="Google Shape;5986;p72"/>
            <p:cNvSpPr/>
            <p:nvPr/>
          </p:nvSpPr>
          <p:spPr>
            <a:xfrm>
              <a:off x="1035500" y="2028975"/>
              <a:ext cx="314925" cy="153075"/>
            </a:xfrm>
            <a:custGeom>
              <a:avLst/>
              <a:gdLst/>
              <a:ahLst/>
              <a:cxnLst/>
              <a:rect l="l" t="t" r="r" b="b"/>
              <a:pathLst>
                <a:path w="12597" h="6123" extrusionOk="0">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7" name="Google Shape;5987;p72"/>
            <p:cNvSpPr/>
            <p:nvPr/>
          </p:nvSpPr>
          <p:spPr>
            <a:xfrm>
              <a:off x="1212475" y="2137450"/>
              <a:ext cx="137950" cy="304275"/>
            </a:xfrm>
            <a:custGeom>
              <a:avLst/>
              <a:gdLst/>
              <a:ahLst/>
              <a:cxnLst/>
              <a:rect l="l" t="t" r="r" b="b"/>
              <a:pathLst>
                <a:path w="5518" h="12171" extrusionOk="0">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8" name="Google Shape;5988;p72"/>
            <p:cNvSpPr/>
            <p:nvPr/>
          </p:nvSpPr>
          <p:spPr>
            <a:xfrm>
              <a:off x="924450" y="2204450"/>
              <a:ext cx="139300" cy="304275"/>
            </a:xfrm>
            <a:custGeom>
              <a:avLst/>
              <a:gdLst/>
              <a:ahLst/>
              <a:cxnLst/>
              <a:rect l="l" t="t" r="r" b="b"/>
              <a:pathLst>
                <a:path w="5572" h="12171" extrusionOk="0">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89" name="Google Shape;5989;p72"/>
          <p:cNvGrpSpPr/>
          <p:nvPr/>
        </p:nvGrpSpPr>
        <p:grpSpPr>
          <a:xfrm>
            <a:off x="5878556" y="3539558"/>
            <a:ext cx="342580" cy="337915"/>
            <a:chOff x="2084100" y="4400250"/>
            <a:chExt cx="486550" cy="479925"/>
          </a:xfrm>
        </p:grpSpPr>
        <p:sp>
          <p:nvSpPr>
            <p:cNvPr id="5990" name="Google Shape;5990;p72"/>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1" name="Google Shape;5991;p72"/>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2" name="Google Shape;5992;p72"/>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3" name="Google Shape;5993;p72"/>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4" name="Google Shape;5994;p72"/>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5" name="Google Shape;5995;p72"/>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96" name="Google Shape;5996;p72"/>
          <p:cNvGrpSpPr/>
          <p:nvPr/>
        </p:nvGrpSpPr>
        <p:grpSpPr>
          <a:xfrm>
            <a:off x="6744555" y="3538881"/>
            <a:ext cx="275057" cy="339271"/>
            <a:chOff x="3330525" y="4399275"/>
            <a:chExt cx="390650" cy="481850"/>
          </a:xfrm>
        </p:grpSpPr>
        <p:sp>
          <p:nvSpPr>
            <p:cNvPr id="5997" name="Google Shape;5997;p72"/>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8" name="Google Shape;5998;p72"/>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9" name="Google Shape;5999;p72"/>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0" name="Google Shape;6000;p72"/>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1" name="Google Shape;6001;p72"/>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2" name="Google Shape;6002;p72"/>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3" name="Google Shape;6003;p72"/>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04" name="Google Shape;6004;p72"/>
          <p:cNvGrpSpPr/>
          <p:nvPr/>
        </p:nvGrpSpPr>
        <p:grpSpPr>
          <a:xfrm>
            <a:off x="7169084" y="3538890"/>
            <a:ext cx="253265" cy="339253"/>
            <a:chOff x="3938800" y="4399275"/>
            <a:chExt cx="359700" cy="481825"/>
          </a:xfrm>
        </p:grpSpPr>
        <p:sp>
          <p:nvSpPr>
            <p:cNvPr id="6005" name="Google Shape;6005;p72"/>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6" name="Google Shape;6006;p72"/>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7" name="Google Shape;6007;p72"/>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8" name="Google Shape;6008;p72"/>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9" name="Google Shape;6009;p72"/>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10" name="Google Shape;6010;p72"/>
          <p:cNvGrpSpPr/>
          <p:nvPr/>
        </p:nvGrpSpPr>
        <p:grpSpPr>
          <a:xfrm>
            <a:off x="7639862" y="3538890"/>
            <a:ext cx="159039" cy="339253"/>
            <a:chOff x="4584850" y="4399275"/>
            <a:chExt cx="225875" cy="481825"/>
          </a:xfrm>
        </p:grpSpPr>
        <p:sp>
          <p:nvSpPr>
            <p:cNvPr id="6011" name="Google Shape;6011;p72"/>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2" name="Google Shape;6012;p72"/>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13" name="Google Shape;6013;p72"/>
          <p:cNvGrpSpPr/>
          <p:nvPr/>
        </p:nvGrpSpPr>
        <p:grpSpPr>
          <a:xfrm>
            <a:off x="6712457" y="3166412"/>
            <a:ext cx="339253" cy="258369"/>
            <a:chOff x="3271200" y="3863875"/>
            <a:chExt cx="481825" cy="366950"/>
          </a:xfrm>
        </p:grpSpPr>
        <p:sp>
          <p:nvSpPr>
            <p:cNvPr id="6014" name="Google Shape;6014;p72"/>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5" name="Google Shape;6015;p72"/>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016" name="Google Shape;6016;p72"/>
          <p:cNvSpPr/>
          <p:nvPr/>
        </p:nvSpPr>
        <p:spPr>
          <a:xfrm>
            <a:off x="7957998" y="3538820"/>
            <a:ext cx="372275" cy="339112"/>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017" name="Google Shape;6017;p72"/>
          <p:cNvGrpSpPr/>
          <p:nvPr/>
        </p:nvGrpSpPr>
        <p:grpSpPr>
          <a:xfrm>
            <a:off x="1049680" y="3951795"/>
            <a:ext cx="339253" cy="339253"/>
            <a:chOff x="5642550" y="4399275"/>
            <a:chExt cx="481825" cy="481825"/>
          </a:xfrm>
        </p:grpSpPr>
        <p:sp>
          <p:nvSpPr>
            <p:cNvPr id="6018" name="Google Shape;6018;p72"/>
            <p:cNvSpPr/>
            <p:nvPr/>
          </p:nvSpPr>
          <p:spPr>
            <a:xfrm>
              <a:off x="5642550" y="4399275"/>
              <a:ext cx="481825" cy="481825"/>
            </a:xfrm>
            <a:custGeom>
              <a:avLst/>
              <a:gdLst/>
              <a:ahLst/>
              <a:cxnLst/>
              <a:rect l="l" t="t" r="r" b="b"/>
              <a:pathLst>
                <a:path w="19273" h="19273" extrusionOk="0">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9" name="Google Shape;6019;p72"/>
            <p:cNvSpPr/>
            <p:nvPr/>
          </p:nvSpPr>
          <p:spPr>
            <a:xfrm>
              <a:off x="5756375" y="4626100"/>
              <a:ext cx="254100" cy="28275"/>
            </a:xfrm>
            <a:custGeom>
              <a:avLst/>
              <a:gdLst/>
              <a:ahLst/>
              <a:cxnLst/>
              <a:rect l="l" t="t" r="r" b="b"/>
              <a:pathLst>
                <a:path w="10164" h="1131" extrusionOk="0">
                  <a:moveTo>
                    <a:pt x="1" y="1"/>
                  </a:moveTo>
                  <a:lnTo>
                    <a:pt x="1" y="1130"/>
                  </a:lnTo>
                  <a:lnTo>
                    <a:pt x="10164" y="1130"/>
                  </a:lnTo>
                  <a:lnTo>
                    <a:pt x="101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20" name="Google Shape;6020;p72"/>
          <p:cNvGrpSpPr/>
          <p:nvPr/>
        </p:nvGrpSpPr>
        <p:grpSpPr>
          <a:xfrm>
            <a:off x="2859815" y="3963703"/>
            <a:ext cx="363316" cy="315437"/>
            <a:chOff x="6218300" y="4416175"/>
            <a:chExt cx="516000" cy="448000"/>
          </a:xfrm>
        </p:grpSpPr>
        <p:sp>
          <p:nvSpPr>
            <p:cNvPr id="6021" name="Google Shape;6021;p72"/>
            <p:cNvSpPr/>
            <p:nvPr/>
          </p:nvSpPr>
          <p:spPr>
            <a:xfrm>
              <a:off x="6462150" y="4525375"/>
              <a:ext cx="28250" cy="141250"/>
            </a:xfrm>
            <a:custGeom>
              <a:avLst/>
              <a:gdLst/>
              <a:ahLst/>
              <a:cxnLst/>
              <a:rect l="l" t="t" r="r" b="b"/>
              <a:pathLst>
                <a:path w="1130" h="5650" extrusionOk="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2" name="Google Shape;6022;p72"/>
            <p:cNvSpPr/>
            <p:nvPr/>
          </p:nvSpPr>
          <p:spPr>
            <a:xfrm>
              <a:off x="6218300" y="4416175"/>
              <a:ext cx="516000" cy="448000"/>
            </a:xfrm>
            <a:custGeom>
              <a:avLst/>
              <a:gdLst/>
              <a:ahLst/>
              <a:cxnLst/>
              <a:rect l="l" t="t" r="r" b="b"/>
              <a:pathLst>
                <a:path w="20640" h="17920" extrusionOk="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3" name="Google Shape;6023;p72"/>
            <p:cNvSpPr/>
            <p:nvPr/>
          </p:nvSpPr>
          <p:spPr>
            <a:xfrm>
              <a:off x="6462150" y="4751225"/>
              <a:ext cx="28250" cy="28250"/>
            </a:xfrm>
            <a:custGeom>
              <a:avLst/>
              <a:gdLst/>
              <a:ahLst/>
              <a:cxnLst/>
              <a:rect l="l" t="t" r="r" b="b"/>
              <a:pathLst>
                <a:path w="1130" h="1130" extrusionOk="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24" name="Google Shape;6024;p72"/>
          <p:cNvGrpSpPr/>
          <p:nvPr/>
        </p:nvGrpSpPr>
        <p:grpSpPr>
          <a:xfrm>
            <a:off x="5918879" y="3951792"/>
            <a:ext cx="339253" cy="339253"/>
            <a:chOff x="899850" y="4992125"/>
            <a:chExt cx="481825" cy="481825"/>
          </a:xfrm>
        </p:grpSpPr>
        <p:sp>
          <p:nvSpPr>
            <p:cNvPr id="6025" name="Google Shape;6025;p72"/>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6" name="Google Shape;6026;p72"/>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7" name="Google Shape;6027;p72"/>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28" name="Google Shape;6028;p72"/>
          <p:cNvGrpSpPr/>
          <p:nvPr/>
        </p:nvGrpSpPr>
        <p:grpSpPr>
          <a:xfrm>
            <a:off x="5461708" y="3951792"/>
            <a:ext cx="339253" cy="339253"/>
            <a:chOff x="1492675" y="4992125"/>
            <a:chExt cx="481825" cy="481825"/>
          </a:xfrm>
        </p:grpSpPr>
        <p:sp>
          <p:nvSpPr>
            <p:cNvPr id="6029" name="Google Shape;6029;p72"/>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0" name="Google Shape;6030;p72"/>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31" name="Google Shape;6031;p72"/>
          <p:cNvGrpSpPr/>
          <p:nvPr/>
        </p:nvGrpSpPr>
        <p:grpSpPr>
          <a:xfrm>
            <a:off x="5004462" y="3951792"/>
            <a:ext cx="339253" cy="339253"/>
            <a:chOff x="2085525" y="4992125"/>
            <a:chExt cx="481825" cy="481825"/>
          </a:xfrm>
        </p:grpSpPr>
        <p:sp>
          <p:nvSpPr>
            <p:cNvPr id="6032" name="Google Shape;6032;p72"/>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3" name="Google Shape;6033;p72"/>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34" name="Google Shape;6034;p72"/>
          <p:cNvGrpSpPr/>
          <p:nvPr/>
        </p:nvGrpSpPr>
        <p:grpSpPr>
          <a:xfrm>
            <a:off x="6833221" y="3951792"/>
            <a:ext cx="339253" cy="339253"/>
            <a:chOff x="2678350" y="4992125"/>
            <a:chExt cx="481825" cy="481825"/>
          </a:xfrm>
        </p:grpSpPr>
        <p:sp>
          <p:nvSpPr>
            <p:cNvPr id="6035" name="Google Shape;6035;p72"/>
            <p:cNvSpPr/>
            <p:nvPr/>
          </p:nvSpPr>
          <p:spPr>
            <a:xfrm>
              <a:off x="2975725" y="5079150"/>
              <a:ext cx="56475" cy="309125"/>
            </a:xfrm>
            <a:custGeom>
              <a:avLst/>
              <a:gdLst/>
              <a:ahLst/>
              <a:cxnLst/>
              <a:rect l="l" t="t" r="r" b="b"/>
              <a:pathLst>
                <a:path w="2259" h="12365" extrusionOk="0">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6" name="Google Shape;6036;p72"/>
            <p:cNvSpPr/>
            <p:nvPr/>
          </p:nvSpPr>
          <p:spPr>
            <a:xfrm>
              <a:off x="2806350" y="5162500"/>
              <a:ext cx="84700" cy="225775"/>
            </a:xfrm>
            <a:custGeom>
              <a:avLst/>
              <a:gdLst/>
              <a:ahLst/>
              <a:cxnLst/>
              <a:rect l="l" t="t" r="r" b="b"/>
              <a:pathLst>
                <a:path w="3388" h="9031" extrusionOk="0">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7" name="Google Shape;6037;p72"/>
            <p:cNvSpPr/>
            <p:nvPr/>
          </p:nvSpPr>
          <p:spPr>
            <a:xfrm>
              <a:off x="2678350" y="4992125"/>
              <a:ext cx="481825" cy="481825"/>
            </a:xfrm>
            <a:custGeom>
              <a:avLst/>
              <a:gdLst/>
              <a:ahLst/>
              <a:cxnLst/>
              <a:rect l="l" t="t" r="r" b="b"/>
              <a:pathLst>
                <a:path w="19273" h="19273" extrusionOk="0">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38" name="Google Shape;6038;p72"/>
          <p:cNvGrpSpPr/>
          <p:nvPr/>
        </p:nvGrpSpPr>
        <p:grpSpPr>
          <a:xfrm>
            <a:off x="4628816" y="3951792"/>
            <a:ext cx="339253" cy="339253"/>
            <a:chOff x="3271200" y="4992125"/>
            <a:chExt cx="481825" cy="481825"/>
          </a:xfrm>
        </p:grpSpPr>
        <p:sp>
          <p:nvSpPr>
            <p:cNvPr id="6039" name="Google Shape;6039;p72"/>
            <p:cNvSpPr/>
            <p:nvPr/>
          </p:nvSpPr>
          <p:spPr>
            <a:xfrm>
              <a:off x="3497950" y="5106025"/>
              <a:ext cx="28250" cy="28250"/>
            </a:xfrm>
            <a:custGeom>
              <a:avLst/>
              <a:gdLst/>
              <a:ahLst/>
              <a:cxnLst/>
              <a:rect l="l" t="t" r="r" b="b"/>
              <a:pathLst>
                <a:path w="1130" h="1130" extrusionOk="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0" name="Google Shape;6040;p72"/>
            <p:cNvSpPr/>
            <p:nvPr/>
          </p:nvSpPr>
          <p:spPr>
            <a:xfrm>
              <a:off x="3497950" y="5218950"/>
              <a:ext cx="28250" cy="141175"/>
            </a:xfrm>
            <a:custGeom>
              <a:avLst/>
              <a:gdLst/>
              <a:ahLst/>
              <a:cxnLst/>
              <a:rect l="l" t="t" r="r" b="b"/>
              <a:pathLst>
                <a:path w="1130" h="5647" extrusionOk="0">
                  <a:moveTo>
                    <a:pt x="0" y="0"/>
                  </a:moveTo>
                  <a:lnTo>
                    <a:pt x="0" y="5647"/>
                  </a:lnTo>
                  <a:lnTo>
                    <a:pt x="1130" y="5647"/>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1" name="Google Shape;6041;p72"/>
            <p:cNvSpPr/>
            <p:nvPr/>
          </p:nvSpPr>
          <p:spPr>
            <a:xfrm>
              <a:off x="3271200" y="4992125"/>
              <a:ext cx="481825" cy="481825"/>
            </a:xfrm>
            <a:custGeom>
              <a:avLst/>
              <a:gdLst/>
              <a:ahLst/>
              <a:cxnLst/>
              <a:rect l="l" t="t" r="r" b="b"/>
              <a:pathLst>
                <a:path w="19273" h="19273" extrusionOk="0">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42" name="Google Shape;6042;p72"/>
          <p:cNvGrpSpPr/>
          <p:nvPr/>
        </p:nvGrpSpPr>
        <p:grpSpPr>
          <a:xfrm>
            <a:off x="7290263" y="3952822"/>
            <a:ext cx="339411" cy="337193"/>
            <a:chOff x="3863900" y="4993625"/>
            <a:chExt cx="482050" cy="478900"/>
          </a:xfrm>
        </p:grpSpPr>
        <p:sp>
          <p:nvSpPr>
            <p:cNvPr id="6043" name="Google Shape;6043;p72"/>
            <p:cNvSpPr/>
            <p:nvPr/>
          </p:nvSpPr>
          <p:spPr>
            <a:xfrm>
              <a:off x="3877525"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4" name="Google Shape;6044;p72"/>
            <p:cNvSpPr/>
            <p:nvPr/>
          </p:nvSpPr>
          <p:spPr>
            <a:xfrm>
              <a:off x="4113750" y="5133350"/>
              <a:ext cx="232200" cy="339175"/>
            </a:xfrm>
            <a:custGeom>
              <a:avLst/>
              <a:gdLst/>
              <a:ahLst/>
              <a:cxnLst/>
              <a:rect l="l" t="t" r="r" b="b"/>
              <a:pathLst>
                <a:path w="9288" h="13567" extrusionOk="0">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5" name="Google Shape;6045;p72"/>
            <p:cNvSpPr/>
            <p:nvPr/>
          </p:nvSpPr>
          <p:spPr>
            <a:xfrm>
              <a:off x="3998800" y="4993625"/>
              <a:ext cx="334125" cy="168500"/>
            </a:xfrm>
            <a:custGeom>
              <a:avLst/>
              <a:gdLst/>
              <a:ahLst/>
              <a:cxnLst/>
              <a:rect l="l" t="t" r="r" b="b"/>
              <a:pathLst>
                <a:path w="13365" h="6740" extrusionOk="0">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6" name="Google Shape;6046;p72"/>
            <p:cNvSpPr/>
            <p:nvPr/>
          </p:nvSpPr>
          <p:spPr>
            <a:xfrm>
              <a:off x="3863900" y="5132450"/>
              <a:ext cx="221650" cy="339925"/>
            </a:xfrm>
            <a:custGeom>
              <a:avLst/>
              <a:gdLst/>
              <a:ahLst/>
              <a:cxnLst/>
              <a:rect l="l" t="t" r="r" b="b"/>
              <a:pathLst>
                <a:path w="8866" h="13597" extrusionOk="0">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47" name="Google Shape;6047;p72"/>
          <p:cNvGrpSpPr/>
          <p:nvPr/>
        </p:nvGrpSpPr>
        <p:grpSpPr>
          <a:xfrm>
            <a:off x="7747437" y="3952822"/>
            <a:ext cx="339411" cy="337193"/>
            <a:chOff x="4456725" y="4993625"/>
            <a:chExt cx="482050" cy="478900"/>
          </a:xfrm>
        </p:grpSpPr>
        <p:sp>
          <p:nvSpPr>
            <p:cNvPr id="6048" name="Google Shape;6048;p72"/>
            <p:cNvSpPr/>
            <p:nvPr/>
          </p:nvSpPr>
          <p:spPr>
            <a:xfrm>
              <a:off x="4470350" y="5058825"/>
              <a:ext cx="315450" cy="164750"/>
            </a:xfrm>
            <a:custGeom>
              <a:avLst/>
              <a:gdLst/>
              <a:ahLst/>
              <a:cxnLst/>
              <a:rect l="l" t="t" r="r" b="b"/>
              <a:pathLst>
                <a:path w="12618" h="6590" extrusionOk="0">
                  <a:moveTo>
                    <a:pt x="3647" y="1"/>
                  </a:moveTo>
                  <a:lnTo>
                    <a:pt x="169" y="1846"/>
                  </a:lnTo>
                  <a:cubicBezTo>
                    <a:pt x="109" y="1877"/>
                    <a:pt x="52" y="1913"/>
                    <a:pt x="1" y="1952"/>
                  </a:cubicBezTo>
                  <a:lnTo>
                    <a:pt x="8893" y="6589"/>
                  </a:lnTo>
                  <a:lnTo>
                    <a:pt x="12618"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9" name="Google Shape;6049;p72"/>
            <p:cNvSpPr/>
            <p:nvPr/>
          </p:nvSpPr>
          <p:spPr>
            <a:xfrm>
              <a:off x="4706575" y="5133350"/>
              <a:ext cx="232200" cy="339175"/>
            </a:xfrm>
            <a:custGeom>
              <a:avLst/>
              <a:gdLst/>
              <a:ahLst/>
              <a:cxnLst/>
              <a:rect l="l" t="t" r="r" b="b"/>
              <a:pathLst>
                <a:path w="9288" h="13567" extrusionOk="0">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0" name="Google Shape;6050;p72"/>
            <p:cNvSpPr/>
            <p:nvPr/>
          </p:nvSpPr>
          <p:spPr>
            <a:xfrm>
              <a:off x="4591625" y="4993625"/>
              <a:ext cx="334125" cy="168500"/>
            </a:xfrm>
            <a:custGeom>
              <a:avLst/>
              <a:gdLst/>
              <a:ahLst/>
              <a:cxnLst/>
              <a:rect l="l" t="t" r="r" b="b"/>
              <a:pathLst>
                <a:path w="13365" h="6740" extrusionOk="0">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1" name="Google Shape;6051;p72"/>
            <p:cNvSpPr/>
            <p:nvPr/>
          </p:nvSpPr>
          <p:spPr>
            <a:xfrm>
              <a:off x="4456725" y="5132450"/>
              <a:ext cx="221650" cy="339925"/>
            </a:xfrm>
            <a:custGeom>
              <a:avLst/>
              <a:gdLst/>
              <a:ahLst/>
              <a:cxnLst/>
              <a:rect l="l" t="t" r="r" b="b"/>
              <a:pathLst>
                <a:path w="8866" h="13597" extrusionOk="0">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52" name="Google Shape;6052;p72"/>
          <p:cNvGrpSpPr/>
          <p:nvPr/>
        </p:nvGrpSpPr>
        <p:grpSpPr>
          <a:xfrm>
            <a:off x="7549755" y="2297783"/>
            <a:ext cx="339253" cy="318042"/>
            <a:chOff x="4456875" y="2635825"/>
            <a:chExt cx="481825" cy="451700"/>
          </a:xfrm>
        </p:grpSpPr>
        <p:sp>
          <p:nvSpPr>
            <p:cNvPr id="6053" name="Google Shape;6053;p72"/>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4" name="Google Shape;6054;p72"/>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5" name="Google Shape;6055;p72"/>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6" name="Google Shape;6056;p72"/>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7" name="Google Shape;6057;p72"/>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8" name="Google Shape;6058;p72"/>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59" name="Google Shape;6059;p72"/>
          <p:cNvGrpSpPr/>
          <p:nvPr/>
        </p:nvGrpSpPr>
        <p:grpSpPr>
          <a:xfrm>
            <a:off x="6376030" y="3952813"/>
            <a:ext cx="339411" cy="337211"/>
            <a:chOff x="5049575" y="4993600"/>
            <a:chExt cx="482050" cy="478925"/>
          </a:xfrm>
        </p:grpSpPr>
        <p:sp>
          <p:nvSpPr>
            <p:cNvPr id="6060" name="Google Shape;6060;p72"/>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1" name="Google Shape;6061;p72"/>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2" name="Google Shape;6062;p72"/>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3" name="Google Shape;6063;p72"/>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64" name="Google Shape;6064;p72"/>
          <p:cNvGrpSpPr/>
          <p:nvPr/>
        </p:nvGrpSpPr>
        <p:grpSpPr>
          <a:xfrm>
            <a:off x="7551234" y="3125979"/>
            <a:ext cx="336296" cy="339235"/>
            <a:chOff x="4464775" y="3806475"/>
            <a:chExt cx="477625" cy="481800"/>
          </a:xfrm>
        </p:grpSpPr>
        <p:sp>
          <p:nvSpPr>
            <p:cNvPr id="6065" name="Google Shape;6065;p72"/>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6" name="Google Shape;6066;p72"/>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7" name="Google Shape;6067;p72"/>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8" name="Google Shape;6068;p72"/>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9" name="Google Shape;6069;p72"/>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0" name="Google Shape;6070;p72"/>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71" name="Google Shape;6071;p72"/>
          <p:cNvGrpSpPr/>
          <p:nvPr/>
        </p:nvGrpSpPr>
        <p:grpSpPr>
          <a:xfrm>
            <a:off x="6315036" y="3538907"/>
            <a:ext cx="298169" cy="339218"/>
            <a:chOff x="2707950" y="4399325"/>
            <a:chExt cx="423475" cy="481775"/>
          </a:xfrm>
        </p:grpSpPr>
        <p:sp>
          <p:nvSpPr>
            <p:cNvPr id="6072" name="Google Shape;6072;p72"/>
            <p:cNvSpPr/>
            <p:nvPr/>
          </p:nvSpPr>
          <p:spPr>
            <a:xfrm>
              <a:off x="2905550" y="4515000"/>
              <a:ext cx="28275" cy="366100"/>
            </a:xfrm>
            <a:custGeom>
              <a:avLst/>
              <a:gdLst/>
              <a:ahLst/>
              <a:cxnLst/>
              <a:rect l="l" t="t" r="r" b="b"/>
              <a:pathLst>
                <a:path w="1131" h="14644" extrusionOk="0">
                  <a:moveTo>
                    <a:pt x="1" y="0"/>
                  </a:moveTo>
                  <a:lnTo>
                    <a:pt x="1" y="14644"/>
                  </a:lnTo>
                  <a:lnTo>
                    <a:pt x="1130" y="14644"/>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3" name="Google Shape;6073;p72"/>
            <p:cNvSpPr/>
            <p:nvPr/>
          </p:nvSpPr>
          <p:spPr>
            <a:xfrm>
              <a:off x="2962025" y="4710725"/>
              <a:ext cx="141175" cy="29225"/>
            </a:xfrm>
            <a:custGeom>
              <a:avLst/>
              <a:gdLst/>
              <a:ahLst/>
              <a:cxnLst/>
              <a:rect l="l" t="t" r="r" b="b"/>
              <a:pathLst>
                <a:path w="5647" h="1169" extrusionOk="0">
                  <a:moveTo>
                    <a:pt x="0" y="0"/>
                  </a:moveTo>
                  <a:lnTo>
                    <a:pt x="0" y="1169"/>
                  </a:lnTo>
                  <a:lnTo>
                    <a:pt x="5646" y="1169"/>
                  </a:ln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4" name="Google Shape;6074;p72"/>
            <p:cNvSpPr/>
            <p:nvPr/>
          </p:nvSpPr>
          <p:spPr>
            <a:xfrm>
              <a:off x="2962025" y="4768175"/>
              <a:ext cx="141175" cy="112925"/>
            </a:xfrm>
            <a:custGeom>
              <a:avLst/>
              <a:gdLst/>
              <a:ahLst/>
              <a:cxnLst/>
              <a:rect l="l" t="t" r="r" b="b"/>
              <a:pathLst>
                <a:path w="5647" h="4517" extrusionOk="0">
                  <a:moveTo>
                    <a:pt x="0" y="0"/>
                  </a:moveTo>
                  <a:lnTo>
                    <a:pt x="0" y="4517"/>
                  </a:lnTo>
                  <a:lnTo>
                    <a:pt x="3951" y="4517"/>
                  </a:lnTo>
                  <a:cubicBezTo>
                    <a:pt x="4888" y="4517"/>
                    <a:pt x="5646" y="3758"/>
                    <a:pt x="5646" y="2825"/>
                  </a:cubicBez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5" name="Google Shape;6075;p72"/>
            <p:cNvSpPr/>
            <p:nvPr/>
          </p:nvSpPr>
          <p:spPr>
            <a:xfrm>
              <a:off x="2736175" y="4710725"/>
              <a:ext cx="141175" cy="29225"/>
            </a:xfrm>
            <a:custGeom>
              <a:avLst/>
              <a:gdLst/>
              <a:ahLst/>
              <a:cxnLst/>
              <a:rect l="l" t="t" r="r" b="b"/>
              <a:pathLst>
                <a:path w="5647" h="1169" extrusionOk="0">
                  <a:moveTo>
                    <a:pt x="1" y="0"/>
                  </a:moveTo>
                  <a:lnTo>
                    <a:pt x="1" y="1169"/>
                  </a:lnTo>
                  <a:lnTo>
                    <a:pt x="5647" y="1169"/>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6" name="Google Shape;6076;p72"/>
            <p:cNvSpPr/>
            <p:nvPr/>
          </p:nvSpPr>
          <p:spPr>
            <a:xfrm>
              <a:off x="2736175" y="4768175"/>
              <a:ext cx="141175" cy="112925"/>
            </a:xfrm>
            <a:custGeom>
              <a:avLst/>
              <a:gdLst/>
              <a:ahLst/>
              <a:cxnLst/>
              <a:rect l="l" t="t" r="r" b="b"/>
              <a:pathLst>
                <a:path w="5647" h="4517" extrusionOk="0">
                  <a:moveTo>
                    <a:pt x="1" y="0"/>
                  </a:moveTo>
                  <a:lnTo>
                    <a:pt x="1" y="2825"/>
                  </a:lnTo>
                  <a:cubicBezTo>
                    <a:pt x="1" y="3758"/>
                    <a:pt x="759" y="4517"/>
                    <a:pt x="1693" y="4517"/>
                  </a:cubicBezTo>
                  <a:lnTo>
                    <a:pt x="5647" y="4517"/>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7" name="Google Shape;6077;p72"/>
            <p:cNvSpPr/>
            <p:nvPr/>
          </p:nvSpPr>
          <p:spPr>
            <a:xfrm>
              <a:off x="2707950" y="4515075"/>
              <a:ext cx="169400" cy="82825"/>
            </a:xfrm>
            <a:custGeom>
              <a:avLst/>
              <a:gdLst/>
              <a:ahLst/>
              <a:cxnLst/>
              <a:rect l="l" t="t" r="r" b="b"/>
              <a:pathLst>
                <a:path w="6776" h="3313" extrusionOk="0">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8" name="Google Shape;6078;p72"/>
            <p:cNvSpPr/>
            <p:nvPr/>
          </p:nvSpPr>
          <p:spPr>
            <a:xfrm>
              <a:off x="2736175" y="4626025"/>
              <a:ext cx="141175" cy="56500"/>
            </a:xfrm>
            <a:custGeom>
              <a:avLst/>
              <a:gdLst/>
              <a:ahLst/>
              <a:cxnLst/>
              <a:rect l="l" t="t" r="r" b="b"/>
              <a:pathLst>
                <a:path w="5647" h="2260" extrusionOk="0">
                  <a:moveTo>
                    <a:pt x="1" y="1"/>
                  </a:moveTo>
                  <a:lnTo>
                    <a:pt x="1" y="2259"/>
                  </a:lnTo>
                  <a:lnTo>
                    <a:pt x="5647" y="2259"/>
                  </a:lnTo>
                  <a:lnTo>
                    <a:pt x="5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9" name="Google Shape;6079;p72"/>
            <p:cNvSpPr/>
            <p:nvPr/>
          </p:nvSpPr>
          <p:spPr>
            <a:xfrm>
              <a:off x="2850525" y="4430375"/>
              <a:ext cx="138325" cy="56500"/>
            </a:xfrm>
            <a:custGeom>
              <a:avLst/>
              <a:gdLst/>
              <a:ahLst/>
              <a:cxnLst/>
              <a:rect l="l" t="t" r="r" b="b"/>
              <a:pathLst>
                <a:path w="5533" h="2260" extrusionOk="0">
                  <a:moveTo>
                    <a:pt x="2765" y="1"/>
                  </a:moveTo>
                  <a:cubicBezTo>
                    <a:pt x="1500" y="1"/>
                    <a:pt x="275" y="916"/>
                    <a:pt x="1" y="2259"/>
                  </a:cubicBezTo>
                  <a:lnTo>
                    <a:pt x="5532" y="2259"/>
                  </a:lnTo>
                  <a:cubicBezTo>
                    <a:pt x="5258" y="910"/>
                    <a:pt x="4030" y="1"/>
                    <a:pt x="2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0" name="Google Shape;6080;p72"/>
            <p:cNvSpPr/>
            <p:nvPr/>
          </p:nvSpPr>
          <p:spPr>
            <a:xfrm>
              <a:off x="2974300" y="4399350"/>
              <a:ext cx="129650" cy="87525"/>
            </a:xfrm>
            <a:custGeom>
              <a:avLst/>
              <a:gdLst/>
              <a:ahLst/>
              <a:cxnLst/>
              <a:rect l="l" t="t" r="r" b="b"/>
              <a:pathLst>
                <a:path w="5186" h="3501" extrusionOk="0">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1" name="Google Shape;6081;p72"/>
            <p:cNvSpPr/>
            <p:nvPr/>
          </p:nvSpPr>
          <p:spPr>
            <a:xfrm>
              <a:off x="2735425" y="4399325"/>
              <a:ext cx="129650" cy="87475"/>
            </a:xfrm>
            <a:custGeom>
              <a:avLst/>
              <a:gdLst/>
              <a:ahLst/>
              <a:cxnLst/>
              <a:rect l="l" t="t" r="r" b="b"/>
              <a:pathLst>
                <a:path w="5186" h="3499" extrusionOk="0">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2" name="Google Shape;6082;p72"/>
            <p:cNvSpPr/>
            <p:nvPr/>
          </p:nvSpPr>
          <p:spPr>
            <a:xfrm>
              <a:off x="2962025" y="4515075"/>
              <a:ext cx="169400" cy="82825"/>
            </a:xfrm>
            <a:custGeom>
              <a:avLst/>
              <a:gdLst/>
              <a:ahLst/>
              <a:cxnLst/>
              <a:rect l="l" t="t" r="r" b="b"/>
              <a:pathLst>
                <a:path w="6776" h="3313" extrusionOk="0">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3" name="Google Shape;6083;p72"/>
            <p:cNvSpPr/>
            <p:nvPr/>
          </p:nvSpPr>
          <p:spPr>
            <a:xfrm>
              <a:off x="2962025" y="4626025"/>
              <a:ext cx="141175" cy="56500"/>
            </a:xfrm>
            <a:custGeom>
              <a:avLst/>
              <a:gdLst/>
              <a:ahLst/>
              <a:cxnLst/>
              <a:rect l="l" t="t" r="r" b="b"/>
              <a:pathLst>
                <a:path w="5647" h="2260" extrusionOk="0">
                  <a:moveTo>
                    <a:pt x="0" y="1"/>
                  </a:moveTo>
                  <a:lnTo>
                    <a:pt x="0" y="2259"/>
                  </a:lnTo>
                  <a:lnTo>
                    <a:pt x="5646" y="2259"/>
                  </a:lnTo>
                  <a:lnTo>
                    <a:pt x="56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0B26B69-0DC1-4E3E-A61A-BC275DB7B29F}"/>
              </a:ext>
            </a:extLst>
          </p:cNvPr>
          <p:cNvSpPr>
            <a:spLocks noGrp="1"/>
          </p:cNvSpPr>
          <p:nvPr>
            <p:ph type="title"/>
          </p:nvPr>
        </p:nvSpPr>
        <p:spPr/>
        <p:txBody>
          <a:bodyPr/>
          <a:lstStyle/>
          <a:p>
            <a:r>
              <a:rPr lang="pt-PT" dirty="0"/>
              <a:t>Personagens </a:t>
            </a:r>
          </a:p>
        </p:txBody>
      </p:sp>
      <p:sp>
        <p:nvSpPr>
          <p:cNvPr id="3" name="Marcador de Posição do Texto 2">
            <a:extLst>
              <a:ext uri="{FF2B5EF4-FFF2-40B4-BE49-F238E27FC236}">
                <a16:creationId xmlns:a16="http://schemas.microsoft.com/office/drawing/2014/main" id="{4E13B8D9-5407-4B8C-8ADB-D0C950790C47}"/>
              </a:ext>
            </a:extLst>
          </p:cNvPr>
          <p:cNvSpPr>
            <a:spLocks noGrp="1"/>
          </p:cNvSpPr>
          <p:nvPr>
            <p:ph type="body" idx="1"/>
          </p:nvPr>
        </p:nvSpPr>
        <p:spPr/>
        <p:txBody>
          <a:bodyPr/>
          <a:lstStyle/>
          <a:p>
            <a:endParaRPr lang="pt-PT"/>
          </a:p>
        </p:txBody>
      </p:sp>
      <p:pic>
        <p:nvPicPr>
          <p:cNvPr id="5" name="Imagem 4" descr="Uma imagem com céu noturno&#10;&#10;Descrição gerada automaticamente">
            <a:extLst>
              <a:ext uri="{FF2B5EF4-FFF2-40B4-BE49-F238E27FC236}">
                <a16:creationId xmlns:a16="http://schemas.microsoft.com/office/drawing/2014/main" id="{686BC5CE-7563-46C9-91C5-BF470DA69C7F}"/>
              </a:ext>
            </a:extLst>
          </p:cNvPr>
          <p:cNvPicPr>
            <a:picLocks noChangeAspect="1"/>
          </p:cNvPicPr>
          <p:nvPr/>
        </p:nvPicPr>
        <p:blipFill>
          <a:blip r:embed="rId2"/>
          <a:stretch>
            <a:fillRect/>
          </a:stretch>
        </p:blipFill>
        <p:spPr>
          <a:xfrm>
            <a:off x="-3479800" y="-717550"/>
            <a:ext cx="9144000" cy="5143500"/>
          </a:xfrm>
          <a:prstGeom prst="rect">
            <a:avLst/>
          </a:prstGeom>
        </p:spPr>
      </p:pic>
      <p:pic>
        <p:nvPicPr>
          <p:cNvPr id="7" name="Imagem 6" descr="Uma imagem com silhueta, céu noturno&#10;&#10;Descrição gerada automaticamente">
            <a:extLst>
              <a:ext uri="{FF2B5EF4-FFF2-40B4-BE49-F238E27FC236}">
                <a16:creationId xmlns:a16="http://schemas.microsoft.com/office/drawing/2014/main" id="{F17C9F51-BCE1-4B32-9FD7-8EFD0065A9A4}"/>
              </a:ext>
            </a:extLst>
          </p:cNvPr>
          <p:cNvPicPr>
            <a:picLocks noChangeAspect="1"/>
          </p:cNvPicPr>
          <p:nvPr/>
        </p:nvPicPr>
        <p:blipFill>
          <a:blip r:embed="rId3"/>
          <a:stretch>
            <a:fillRect/>
          </a:stretch>
        </p:blipFill>
        <p:spPr>
          <a:xfrm>
            <a:off x="-1097280" y="-717550"/>
            <a:ext cx="9144000" cy="5143500"/>
          </a:xfrm>
          <a:prstGeom prst="rect">
            <a:avLst/>
          </a:prstGeom>
        </p:spPr>
      </p:pic>
      <p:pic>
        <p:nvPicPr>
          <p:cNvPr id="9" name="Imagem 8" descr="Uma imagem com silhueta, céu noturno&#10;&#10;Descrição gerada automaticamente">
            <a:extLst>
              <a:ext uri="{FF2B5EF4-FFF2-40B4-BE49-F238E27FC236}">
                <a16:creationId xmlns:a16="http://schemas.microsoft.com/office/drawing/2014/main" id="{23F00B50-E2BE-43BF-9C24-7A48630D8FF2}"/>
              </a:ext>
            </a:extLst>
          </p:cNvPr>
          <p:cNvPicPr>
            <a:picLocks noChangeAspect="1"/>
          </p:cNvPicPr>
          <p:nvPr/>
        </p:nvPicPr>
        <p:blipFill>
          <a:blip r:embed="rId4"/>
          <a:stretch>
            <a:fillRect/>
          </a:stretch>
        </p:blipFill>
        <p:spPr>
          <a:xfrm>
            <a:off x="1933304" y="-635306"/>
            <a:ext cx="9144000" cy="5143500"/>
          </a:xfrm>
          <a:prstGeom prst="rect">
            <a:avLst/>
          </a:prstGeom>
        </p:spPr>
      </p:pic>
      <p:pic>
        <p:nvPicPr>
          <p:cNvPr id="11" name="Imagem 10">
            <a:extLst>
              <a:ext uri="{FF2B5EF4-FFF2-40B4-BE49-F238E27FC236}">
                <a16:creationId xmlns:a16="http://schemas.microsoft.com/office/drawing/2014/main" id="{4E397E50-DE3B-4C5F-80DC-D19CB3B75C0C}"/>
              </a:ext>
            </a:extLst>
          </p:cNvPr>
          <p:cNvPicPr>
            <a:picLocks noChangeAspect="1"/>
          </p:cNvPicPr>
          <p:nvPr/>
        </p:nvPicPr>
        <p:blipFill>
          <a:blip r:embed="rId5"/>
          <a:stretch>
            <a:fillRect/>
          </a:stretch>
        </p:blipFill>
        <p:spPr>
          <a:xfrm>
            <a:off x="6361612" y="1504950"/>
            <a:ext cx="2476500" cy="2609850"/>
          </a:xfrm>
          <a:prstGeom prst="rect">
            <a:avLst/>
          </a:prstGeom>
        </p:spPr>
      </p:pic>
      <p:pic>
        <p:nvPicPr>
          <p:cNvPr id="13" name="Imagem 12">
            <a:extLst>
              <a:ext uri="{FF2B5EF4-FFF2-40B4-BE49-F238E27FC236}">
                <a16:creationId xmlns:a16="http://schemas.microsoft.com/office/drawing/2014/main" id="{A78AE8FA-10CC-4BD5-A5BA-E0DFFC1388FB}"/>
              </a:ext>
            </a:extLst>
          </p:cNvPr>
          <p:cNvPicPr>
            <a:picLocks noChangeAspect="1"/>
          </p:cNvPicPr>
          <p:nvPr/>
        </p:nvPicPr>
        <p:blipFill>
          <a:blip r:embed="rId6"/>
          <a:stretch>
            <a:fillRect/>
          </a:stretch>
        </p:blipFill>
        <p:spPr>
          <a:xfrm>
            <a:off x="3533356" y="1757161"/>
            <a:ext cx="3295650" cy="2609850"/>
          </a:xfrm>
          <a:prstGeom prst="rect">
            <a:avLst/>
          </a:prstGeom>
        </p:spPr>
      </p:pic>
      <p:pic>
        <p:nvPicPr>
          <p:cNvPr id="15" name="Imagem 14">
            <a:extLst>
              <a:ext uri="{FF2B5EF4-FFF2-40B4-BE49-F238E27FC236}">
                <a16:creationId xmlns:a16="http://schemas.microsoft.com/office/drawing/2014/main" id="{9D8A184C-27A6-47A3-BDE3-A76E438E682A}"/>
              </a:ext>
            </a:extLst>
          </p:cNvPr>
          <p:cNvPicPr>
            <a:picLocks noChangeAspect="1"/>
          </p:cNvPicPr>
          <p:nvPr/>
        </p:nvPicPr>
        <p:blipFill>
          <a:blip r:embed="rId7"/>
          <a:stretch>
            <a:fillRect/>
          </a:stretch>
        </p:blipFill>
        <p:spPr>
          <a:xfrm>
            <a:off x="998402" y="1691368"/>
            <a:ext cx="2476500" cy="2609850"/>
          </a:xfrm>
          <a:prstGeom prst="rect">
            <a:avLst/>
          </a:prstGeom>
        </p:spPr>
      </p:pic>
    </p:spTree>
    <p:extLst>
      <p:ext uri="{BB962C8B-B14F-4D97-AF65-F5344CB8AC3E}">
        <p14:creationId xmlns:p14="http://schemas.microsoft.com/office/powerpoint/2010/main" val="30653644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087"/>
        <p:cNvGrpSpPr/>
        <p:nvPr/>
      </p:nvGrpSpPr>
      <p:grpSpPr>
        <a:xfrm>
          <a:off x="0" y="0"/>
          <a:ext cx="0" cy="0"/>
          <a:chOff x="0" y="0"/>
          <a:chExt cx="0" cy="0"/>
        </a:xfrm>
      </p:grpSpPr>
      <p:sp>
        <p:nvSpPr>
          <p:cNvPr id="6088" name="Google Shape;6088;p73"/>
          <p:cNvSpPr txBox="1">
            <a:spLocks noGrp="1"/>
          </p:cNvSpPr>
          <p:nvPr>
            <p:ph type="title" idx="4294967295"/>
          </p:nvPr>
        </p:nvSpPr>
        <p:spPr>
          <a:xfrm>
            <a:off x="849675" y="94792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Educational 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6089" name="Google Shape;6089;p73"/>
          <p:cNvSpPr txBox="1">
            <a:spLocks noGrp="1"/>
          </p:cNvSpPr>
          <p:nvPr>
            <p:ph type="title" idx="4294967295"/>
          </p:nvPr>
        </p:nvSpPr>
        <p:spPr>
          <a:xfrm>
            <a:off x="4858400" y="94792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Medical Icons</a:t>
            </a:r>
            <a:endParaRPr>
              <a:solidFill>
                <a:srgbClr val="FFFFFF"/>
              </a:solidFill>
              <a:latin typeface="Arial"/>
              <a:ea typeface="Arial"/>
              <a:cs typeface="Arial"/>
              <a:sym typeface="Arial"/>
            </a:endParaRPr>
          </a:p>
        </p:txBody>
      </p:sp>
      <p:grpSp>
        <p:nvGrpSpPr>
          <p:cNvPr id="6090" name="Google Shape;6090;p73"/>
          <p:cNvGrpSpPr/>
          <p:nvPr/>
        </p:nvGrpSpPr>
        <p:grpSpPr>
          <a:xfrm>
            <a:off x="876361" y="1533504"/>
            <a:ext cx="322099" cy="370529"/>
            <a:chOff x="-42971725" y="3217825"/>
            <a:chExt cx="275675" cy="317125"/>
          </a:xfrm>
        </p:grpSpPr>
        <p:sp>
          <p:nvSpPr>
            <p:cNvPr id="6091" name="Google Shape;6091;p73"/>
            <p:cNvSpPr/>
            <p:nvPr/>
          </p:nvSpPr>
          <p:spPr>
            <a:xfrm>
              <a:off x="-42951250" y="3279250"/>
              <a:ext cx="233950" cy="152050"/>
            </a:xfrm>
            <a:custGeom>
              <a:avLst/>
              <a:gdLst/>
              <a:ahLst/>
              <a:cxnLst/>
              <a:rect l="l" t="t" r="r" b="b"/>
              <a:pathLst>
                <a:path w="9358" h="6082" extrusionOk="0">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2" name="Google Shape;6092;p73"/>
            <p:cNvSpPr/>
            <p:nvPr/>
          </p:nvSpPr>
          <p:spPr>
            <a:xfrm>
              <a:off x="-42971725" y="3451750"/>
              <a:ext cx="275675" cy="83200"/>
            </a:xfrm>
            <a:custGeom>
              <a:avLst/>
              <a:gdLst/>
              <a:ahLst/>
              <a:cxnLst/>
              <a:rect l="l" t="t" r="r" b="b"/>
              <a:pathLst>
                <a:path w="11027" h="3328" extrusionOk="0">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3" name="Google Shape;6093;p73"/>
            <p:cNvSpPr/>
            <p:nvPr/>
          </p:nvSpPr>
          <p:spPr>
            <a:xfrm>
              <a:off x="-42866975" y="3217825"/>
              <a:ext cx="63025" cy="40975"/>
            </a:xfrm>
            <a:custGeom>
              <a:avLst/>
              <a:gdLst/>
              <a:ahLst/>
              <a:cxnLst/>
              <a:rect l="l" t="t" r="r" b="b"/>
              <a:pathLst>
                <a:path w="2521" h="1639" extrusionOk="0">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94" name="Google Shape;6094;p73"/>
          <p:cNvGrpSpPr/>
          <p:nvPr/>
        </p:nvGrpSpPr>
        <p:grpSpPr>
          <a:xfrm>
            <a:off x="848276" y="2002160"/>
            <a:ext cx="378270" cy="337551"/>
            <a:chOff x="-42996150" y="3612600"/>
            <a:chExt cx="323750" cy="288900"/>
          </a:xfrm>
        </p:grpSpPr>
        <p:sp>
          <p:nvSpPr>
            <p:cNvPr id="6095" name="Google Shape;6095;p73"/>
            <p:cNvSpPr/>
            <p:nvPr/>
          </p:nvSpPr>
          <p:spPr>
            <a:xfrm>
              <a:off x="-42914225" y="3612600"/>
              <a:ext cx="241825" cy="239275"/>
            </a:xfrm>
            <a:custGeom>
              <a:avLst/>
              <a:gdLst/>
              <a:ahLst/>
              <a:cxnLst/>
              <a:rect l="l" t="t" r="r" b="b"/>
              <a:pathLst>
                <a:path w="9673" h="9571" extrusionOk="0">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6" name="Google Shape;6096;p73"/>
            <p:cNvSpPr/>
            <p:nvPr/>
          </p:nvSpPr>
          <p:spPr>
            <a:xfrm>
              <a:off x="-42946525" y="3762850"/>
              <a:ext cx="118950" cy="118950"/>
            </a:xfrm>
            <a:custGeom>
              <a:avLst/>
              <a:gdLst/>
              <a:ahLst/>
              <a:cxnLst/>
              <a:rect l="l" t="t" r="r" b="b"/>
              <a:pathLst>
                <a:path w="4758" h="4758" extrusionOk="0">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7" name="Google Shape;6097;p73"/>
            <p:cNvSpPr/>
            <p:nvPr/>
          </p:nvSpPr>
          <p:spPr>
            <a:xfrm>
              <a:off x="-42996150" y="3855800"/>
              <a:ext cx="78000" cy="45700"/>
            </a:xfrm>
            <a:custGeom>
              <a:avLst/>
              <a:gdLst/>
              <a:ahLst/>
              <a:cxnLst/>
              <a:rect l="l" t="t" r="r" b="b"/>
              <a:pathLst>
                <a:path w="3120" h="1828" extrusionOk="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98" name="Google Shape;6098;p73"/>
          <p:cNvGrpSpPr/>
          <p:nvPr/>
        </p:nvGrpSpPr>
        <p:grpSpPr>
          <a:xfrm>
            <a:off x="851036" y="2411530"/>
            <a:ext cx="372749" cy="370909"/>
            <a:chOff x="-42994575" y="3950300"/>
            <a:chExt cx="319025" cy="317450"/>
          </a:xfrm>
        </p:grpSpPr>
        <p:sp>
          <p:nvSpPr>
            <p:cNvPr id="6099" name="Google Shape;6099;p73"/>
            <p:cNvSpPr/>
            <p:nvPr/>
          </p:nvSpPr>
          <p:spPr>
            <a:xfrm>
              <a:off x="-42930775" y="4225200"/>
              <a:ext cx="191425" cy="42550"/>
            </a:xfrm>
            <a:custGeom>
              <a:avLst/>
              <a:gdLst/>
              <a:ahLst/>
              <a:cxnLst/>
              <a:rect l="l" t="t" r="r" b="b"/>
              <a:pathLst>
                <a:path w="7657" h="1702" extrusionOk="0">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0" name="Google Shape;6100;p73"/>
            <p:cNvSpPr/>
            <p:nvPr/>
          </p:nvSpPr>
          <p:spPr>
            <a:xfrm>
              <a:off x="-42908725" y="4163750"/>
              <a:ext cx="148900" cy="42550"/>
            </a:xfrm>
            <a:custGeom>
              <a:avLst/>
              <a:gdLst/>
              <a:ahLst/>
              <a:cxnLst/>
              <a:rect l="l" t="t" r="r" b="b"/>
              <a:pathLst>
                <a:path w="5956" h="1702" extrusionOk="0">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1" name="Google Shape;6101;p73"/>
            <p:cNvSpPr/>
            <p:nvPr/>
          </p:nvSpPr>
          <p:spPr>
            <a:xfrm>
              <a:off x="-42994575" y="3950300"/>
              <a:ext cx="319025" cy="211125"/>
            </a:xfrm>
            <a:custGeom>
              <a:avLst/>
              <a:gdLst/>
              <a:ahLst/>
              <a:cxnLst/>
              <a:rect l="l" t="t" r="r" b="b"/>
              <a:pathLst>
                <a:path w="12761" h="8445" extrusionOk="0">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02" name="Google Shape;6102;p73"/>
          <p:cNvGrpSpPr/>
          <p:nvPr/>
        </p:nvGrpSpPr>
        <p:grpSpPr>
          <a:xfrm>
            <a:off x="3004431" y="1558362"/>
            <a:ext cx="371785" cy="370879"/>
            <a:chOff x="-41111350" y="3239100"/>
            <a:chExt cx="318200" cy="317425"/>
          </a:xfrm>
        </p:grpSpPr>
        <p:sp>
          <p:nvSpPr>
            <p:cNvPr id="6103" name="Google Shape;6103;p73"/>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4" name="Google Shape;6104;p73"/>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5" name="Google Shape;6105;p73"/>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6" name="Google Shape;6106;p73"/>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07" name="Google Shape;6107;p73"/>
          <p:cNvGrpSpPr/>
          <p:nvPr/>
        </p:nvGrpSpPr>
        <p:grpSpPr>
          <a:xfrm>
            <a:off x="3000751" y="1993894"/>
            <a:ext cx="379146" cy="370967"/>
            <a:chOff x="-41117650" y="3605525"/>
            <a:chExt cx="324500" cy="317500"/>
          </a:xfrm>
        </p:grpSpPr>
        <p:sp>
          <p:nvSpPr>
            <p:cNvPr id="6108" name="Google Shape;6108;p73"/>
            <p:cNvSpPr/>
            <p:nvPr/>
          </p:nvSpPr>
          <p:spPr>
            <a:xfrm>
              <a:off x="-41016850" y="3605525"/>
              <a:ext cx="106350" cy="105375"/>
            </a:xfrm>
            <a:custGeom>
              <a:avLst/>
              <a:gdLst/>
              <a:ahLst/>
              <a:cxnLst/>
              <a:rect l="l" t="t" r="r" b="b"/>
              <a:pathLst>
                <a:path w="4254" h="4215" extrusionOk="0">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9" name="Google Shape;6109;p73"/>
            <p:cNvSpPr/>
            <p:nvPr/>
          </p:nvSpPr>
          <p:spPr>
            <a:xfrm>
              <a:off x="-40900275" y="3721300"/>
              <a:ext cx="107125" cy="105375"/>
            </a:xfrm>
            <a:custGeom>
              <a:avLst/>
              <a:gdLst/>
              <a:ahLst/>
              <a:cxnLst/>
              <a:rect l="l" t="t" r="r" b="b"/>
              <a:pathLst>
                <a:path w="4285" h="4215" extrusionOk="0">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0" name="Google Shape;6110;p73"/>
            <p:cNvSpPr/>
            <p:nvPr/>
          </p:nvSpPr>
          <p:spPr>
            <a:xfrm>
              <a:off x="-41117650" y="3668350"/>
              <a:ext cx="262300" cy="254675"/>
            </a:xfrm>
            <a:custGeom>
              <a:avLst/>
              <a:gdLst/>
              <a:ahLst/>
              <a:cxnLst/>
              <a:rect l="l" t="t" r="r" b="b"/>
              <a:pathLst>
                <a:path w="10492" h="10187" extrusionOk="0">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11" name="Google Shape;6111;p73"/>
          <p:cNvSpPr/>
          <p:nvPr/>
        </p:nvSpPr>
        <p:spPr>
          <a:xfrm>
            <a:off x="3006881" y="2443479"/>
            <a:ext cx="372720" cy="361678"/>
          </a:xfrm>
          <a:custGeom>
            <a:avLst/>
            <a:gdLst/>
            <a:ahLst/>
            <a:cxnLst/>
            <a:rect l="l" t="t" r="r" b="b"/>
            <a:pathLst>
              <a:path w="12760" h="12382" extrusionOk="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12" name="Google Shape;6112;p73"/>
          <p:cNvGrpSpPr/>
          <p:nvPr/>
        </p:nvGrpSpPr>
        <p:grpSpPr>
          <a:xfrm>
            <a:off x="1827005" y="2885417"/>
            <a:ext cx="216271" cy="371814"/>
            <a:chOff x="-39205300" y="3220175"/>
            <a:chExt cx="185100" cy="318225"/>
          </a:xfrm>
        </p:grpSpPr>
        <p:sp>
          <p:nvSpPr>
            <p:cNvPr id="6113" name="Google Shape;6113;p73"/>
            <p:cNvSpPr/>
            <p:nvPr/>
          </p:nvSpPr>
          <p:spPr>
            <a:xfrm>
              <a:off x="-39205300" y="3220175"/>
              <a:ext cx="185100" cy="111875"/>
            </a:xfrm>
            <a:custGeom>
              <a:avLst/>
              <a:gdLst/>
              <a:ahLst/>
              <a:cxnLst/>
              <a:rect l="l" t="t" r="r" b="b"/>
              <a:pathLst>
                <a:path w="7404" h="4475" extrusionOk="0">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4" name="Google Shape;6114;p73"/>
            <p:cNvSpPr/>
            <p:nvPr/>
          </p:nvSpPr>
          <p:spPr>
            <a:xfrm>
              <a:off x="-39184825" y="3353300"/>
              <a:ext cx="144950" cy="185100"/>
            </a:xfrm>
            <a:custGeom>
              <a:avLst/>
              <a:gdLst/>
              <a:ahLst/>
              <a:cxnLst/>
              <a:rect l="l" t="t" r="r" b="b"/>
              <a:pathLst>
                <a:path w="5798" h="7404" extrusionOk="0">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15" name="Google Shape;6115;p73"/>
          <p:cNvGrpSpPr/>
          <p:nvPr/>
        </p:nvGrpSpPr>
        <p:grpSpPr>
          <a:xfrm>
            <a:off x="1792533" y="3345488"/>
            <a:ext cx="300016" cy="369273"/>
            <a:chOff x="-39248625" y="3588600"/>
            <a:chExt cx="256775" cy="316050"/>
          </a:xfrm>
        </p:grpSpPr>
        <p:sp>
          <p:nvSpPr>
            <p:cNvPr id="6116" name="Google Shape;6116;p73"/>
            <p:cNvSpPr/>
            <p:nvPr/>
          </p:nvSpPr>
          <p:spPr>
            <a:xfrm>
              <a:off x="-39248625" y="3588600"/>
              <a:ext cx="256775" cy="316050"/>
            </a:xfrm>
            <a:custGeom>
              <a:avLst/>
              <a:gdLst/>
              <a:ahLst/>
              <a:cxnLst/>
              <a:rect l="l" t="t" r="r" b="b"/>
              <a:pathLst>
                <a:path w="10271" h="12642" extrusionOk="0">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7" name="Google Shape;6117;p73"/>
            <p:cNvSpPr/>
            <p:nvPr/>
          </p:nvSpPr>
          <p:spPr>
            <a:xfrm>
              <a:off x="-39076150" y="3684875"/>
              <a:ext cx="84300" cy="80300"/>
            </a:xfrm>
            <a:custGeom>
              <a:avLst/>
              <a:gdLst/>
              <a:ahLst/>
              <a:cxnLst/>
              <a:rect l="l" t="t" r="r" b="b"/>
              <a:pathLst>
                <a:path w="3372" h="3212" extrusionOk="0">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18" name="Google Shape;6118;p73"/>
          <p:cNvSpPr/>
          <p:nvPr/>
        </p:nvSpPr>
        <p:spPr>
          <a:xfrm>
            <a:off x="1763554" y="3801114"/>
            <a:ext cx="363548" cy="370909"/>
          </a:xfrm>
          <a:custGeom>
            <a:avLst/>
            <a:gdLst/>
            <a:ahLst/>
            <a:cxnLst/>
            <a:rect l="l" t="t" r="r" b="b"/>
            <a:pathLst>
              <a:path w="12446" h="12698" extrusionOk="0">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9" name="Google Shape;6119;p73"/>
          <p:cNvSpPr/>
          <p:nvPr/>
        </p:nvSpPr>
        <p:spPr>
          <a:xfrm>
            <a:off x="3953101" y="2872552"/>
            <a:ext cx="369974" cy="368601"/>
          </a:xfrm>
          <a:custGeom>
            <a:avLst/>
            <a:gdLst/>
            <a:ahLst/>
            <a:cxnLst/>
            <a:rect l="l" t="t" r="r" b="b"/>
            <a:pathLst>
              <a:path w="12666" h="12619" extrusionOk="0">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20" name="Google Shape;6120;p73"/>
          <p:cNvGrpSpPr/>
          <p:nvPr/>
        </p:nvGrpSpPr>
        <p:grpSpPr>
          <a:xfrm>
            <a:off x="1243246" y="1533504"/>
            <a:ext cx="429504" cy="370879"/>
            <a:chOff x="-42651700" y="3217825"/>
            <a:chExt cx="367600" cy="317425"/>
          </a:xfrm>
        </p:grpSpPr>
        <p:sp>
          <p:nvSpPr>
            <p:cNvPr id="6121" name="Google Shape;6121;p73"/>
            <p:cNvSpPr/>
            <p:nvPr/>
          </p:nvSpPr>
          <p:spPr>
            <a:xfrm>
              <a:off x="-42651700" y="3239075"/>
              <a:ext cx="367600" cy="296175"/>
            </a:xfrm>
            <a:custGeom>
              <a:avLst/>
              <a:gdLst/>
              <a:ahLst/>
              <a:cxnLst/>
              <a:rect l="l" t="t" r="r" b="b"/>
              <a:pathLst>
                <a:path w="14704" h="11847" extrusionOk="0">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2" name="Google Shape;6122;p73"/>
            <p:cNvSpPr/>
            <p:nvPr/>
          </p:nvSpPr>
          <p:spPr>
            <a:xfrm>
              <a:off x="-42419600" y="3217825"/>
              <a:ext cx="106350" cy="106350"/>
            </a:xfrm>
            <a:custGeom>
              <a:avLst/>
              <a:gdLst/>
              <a:ahLst/>
              <a:cxnLst/>
              <a:rect l="l" t="t" r="r" b="b"/>
              <a:pathLst>
                <a:path w="4254" h="4254" extrusionOk="0">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3" name="Google Shape;6123;p73"/>
            <p:cNvSpPr/>
            <p:nvPr/>
          </p:nvSpPr>
          <p:spPr>
            <a:xfrm>
              <a:off x="-42623600" y="3218600"/>
              <a:ext cx="106350" cy="106375"/>
            </a:xfrm>
            <a:custGeom>
              <a:avLst/>
              <a:gdLst/>
              <a:ahLst/>
              <a:cxnLst/>
              <a:rect l="l" t="t" r="r" b="b"/>
              <a:pathLst>
                <a:path w="4254" h="4255" extrusionOk="0">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4" name="Google Shape;6124;p73"/>
            <p:cNvSpPr/>
            <p:nvPr/>
          </p:nvSpPr>
          <p:spPr>
            <a:xfrm>
              <a:off x="-42561375" y="3279250"/>
              <a:ext cx="185900" cy="186700"/>
            </a:xfrm>
            <a:custGeom>
              <a:avLst/>
              <a:gdLst/>
              <a:ahLst/>
              <a:cxnLst/>
              <a:rect l="l" t="t" r="r" b="b"/>
              <a:pathLst>
                <a:path w="7436" h="7468" extrusionOk="0">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25" name="Google Shape;6125;p73"/>
          <p:cNvGrpSpPr/>
          <p:nvPr/>
        </p:nvGrpSpPr>
        <p:grpSpPr>
          <a:xfrm>
            <a:off x="1278678" y="1973154"/>
            <a:ext cx="358640" cy="363226"/>
            <a:chOff x="-42617300" y="3587775"/>
            <a:chExt cx="306950" cy="310875"/>
          </a:xfrm>
        </p:grpSpPr>
        <p:sp>
          <p:nvSpPr>
            <p:cNvPr id="6126" name="Google Shape;6126;p73"/>
            <p:cNvSpPr/>
            <p:nvPr/>
          </p:nvSpPr>
          <p:spPr>
            <a:xfrm>
              <a:off x="-42617300" y="3587775"/>
              <a:ext cx="306950" cy="310875"/>
            </a:xfrm>
            <a:custGeom>
              <a:avLst/>
              <a:gdLst/>
              <a:ahLst/>
              <a:cxnLst/>
              <a:rect l="l" t="t" r="r" b="b"/>
              <a:pathLst>
                <a:path w="12278" h="12435" extrusionOk="0">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7" name="Google Shape;6127;p73"/>
            <p:cNvSpPr/>
            <p:nvPr/>
          </p:nvSpPr>
          <p:spPr>
            <a:xfrm>
              <a:off x="-42500725" y="3712425"/>
              <a:ext cx="63025" cy="62275"/>
            </a:xfrm>
            <a:custGeom>
              <a:avLst/>
              <a:gdLst/>
              <a:ahLst/>
              <a:cxnLst/>
              <a:rect l="l" t="t" r="r" b="b"/>
              <a:pathLst>
                <a:path w="2521" h="2491" extrusionOk="0">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28" name="Google Shape;6128;p73"/>
          <p:cNvSpPr/>
          <p:nvPr/>
        </p:nvSpPr>
        <p:spPr>
          <a:xfrm>
            <a:off x="1275131" y="2412197"/>
            <a:ext cx="371785" cy="369974"/>
          </a:xfrm>
          <a:custGeom>
            <a:avLst/>
            <a:gdLst/>
            <a:ahLst/>
            <a:cxnLst/>
            <a:rect l="l" t="t" r="r" b="b"/>
            <a:pathLst>
              <a:path w="12728" h="12666" extrusionOk="0">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29" name="Google Shape;6129;p73"/>
          <p:cNvGrpSpPr/>
          <p:nvPr/>
        </p:nvGrpSpPr>
        <p:grpSpPr>
          <a:xfrm>
            <a:off x="3450506" y="1557895"/>
            <a:ext cx="376926" cy="370324"/>
            <a:chOff x="-40748275" y="3238700"/>
            <a:chExt cx="322600" cy="316950"/>
          </a:xfrm>
        </p:grpSpPr>
        <p:sp>
          <p:nvSpPr>
            <p:cNvPr id="6130" name="Google Shape;6130;p73"/>
            <p:cNvSpPr/>
            <p:nvPr/>
          </p:nvSpPr>
          <p:spPr>
            <a:xfrm>
              <a:off x="-40709675" y="3273750"/>
              <a:ext cx="84300" cy="84300"/>
            </a:xfrm>
            <a:custGeom>
              <a:avLst/>
              <a:gdLst/>
              <a:ahLst/>
              <a:cxnLst/>
              <a:rect l="l" t="t" r="r" b="b"/>
              <a:pathLst>
                <a:path w="3372" h="3372" extrusionOk="0">
                  <a:moveTo>
                    <a:pt x="2710" y="0"/>
                  </a:moveTo>
                  <a:lnTo>
                    <a:pt x="1" y="2710"/>
                  </a:lnTo>
                  <a:lnTo>
                    <a:pt x="694" y="3371"/>
                  </a:lnTo>
                  <a:lnTo>
                    <a:pt x="3372" y="662"/>
                  </a:lnTo>
                  <a:lnTo>
                    <a:pt x="27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1" name="Google Shape;6131;p73"/>
            <p:cNvSpPr/>
            <p:nvPr/>
          </p:nvSpPr>
          <p:spPr>
            <a:xfrm>
              <a:off x="-40578925" y="3247175"/>
              <a:ext cx="151250" cy="149475"/>
            </a:xfrm>
            <a:custGeom>
              <a:avLst/>
              <a:gdLst/>
              <a:ahLst/>
              <a:cxnLst/>
              <a:rect l="l" t="t" r="r" b="b"/>
              <a:pathLst>
                <a:path w="6050" h="5979" extrusionOk="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2" name="Google Shape;6132;p73"/>
            <p:cNvSpPr/>
            <p:nvPr/>
          </p:nvSpPr>
          <p:spPr>
            <a:xfrm>
              <a:off x="-40678175" y="3305250"/>
              <a:ext cx="213475" cy="213475"/>
            </a:xfrm>
            <a:custGeom>
              <a:avLst/>
              <a:gdLst/>
              <a:ahLst/>
              <a:cxnLst/>
              <a:rect l="l" t="t" r="r" b="b"/>
              <a:pathLst>
                <a:path w="8539" h="8539" extrusionOk="0">
                  <a:moveTo>
                    <a:pt x="2679" y="0"/>
                  </a:moveTo>
                  <a:lnTo>
                    <a:pt x="1" y="2678"/>
                  </a:lnTo>
                  <a:lnTo>
                    <a:pt x="5861" y="8538"/>
                  </a:lnTo>
                  <a:lnTo>
                    <a:pt x="8539" y="5860"/>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3" name="Google Shape;6133;p73"/>
            <p:cNvSpPr/>
            <p:nvPr/>
          </p:nvSpPr>
          <p:spPr>
            <a:xfrm>
              <a:off x="-40513550" y="3469850"/>
              <a:ext cx="87875" cy="85800"/>
            </a:xfrm>
            <a:custGeom>
              <a:avLst/>
              <a:gdLst/>
              <a:ahLst/>
              <a:cxnLst/>
              <a:rect l="l" t="t" r="r" b="b"/>
              <a:pathLst>
                <a:path w="3515" h="3432" extrusionOk="0">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4" name="Google Shape;6134;p73"/>
            <p:cNvSpPr/>
            <p:nvPr/>
          </p:nvSpPr>
          <p:spPr>
            <a:xfrm>
              <a:off x="-40738025" y="3404500"/>
              <a:ext cx="150450" cy="149475"/>
            </a:xfrm>
            <a:custGeom>
              <a:avLst/>
              <a:gdLst/>
              <a:ahLst/>
              <a:cxnLst/>
              <a:rect l="l" t="t" r="r" b="b"/>
              <a:pathLst>
                <a:path w="6018" h="5979" extrusionOk="0">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5" name="Google Shape;6135;p73"/>
            <p:cNvSpPr/>
            <p:nvPr/>
          </p:nvSpPr>
          <p:spPr>
            <a:xfrm>
              <a:off x="-40748275" y="3238700"/>
              <a:ext cx="92175" cy="87850"/>
            </a:xfrm>
            <a:custGeom>
              <a:avLst/>
              <a:gdLst/>
              <a:ahLst/>
              <a:cxnLst/>
              <a:rect l="l" t="t" r="r" b="b"/>
              <a:pathLst>
                <a:path w="3687" h="3514" extrusionOk="0">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6" name="Google Shape;6136;p73"/>
          <p:cNvGrpSpPr/>
          <p:nvPr/>
        </p:nvGrpSpPr>
        <p:grpSpPr>
          <a:xfrm>
            <a:off x="3453062" y="2025879"/>
            <a:ext cx="371814" cy="338690"/>
            <a:chOff x="-40745125" y="3632900"/>
            <a:chExt cx="318225" cy="289875"/>
          </a:xfrm>
        </p:grpSpPr>
        <p:sp>
          <p:nvSpPr>
            <p:cNvPr id="6137" name="Google Shape;6137;p73"/>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8" name="Google Shape;6138;p73"/>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9" name="Google Shape;6139;p73"/>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0" name="Google Shape;6140;p73"/>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1" name="Google Shape;6141;p73"/>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2" name="Google Shape;6142;p73"/>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3" name="Google Shape;6143;p73"/>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4" name="Google Shape;6144;p73"/>
          <p:cNvGrpSpPr/>
          <p:nvPr/>
        </p:nvGrpSpPr>
        <p:grpSpPr>
          <a:xfrm>
            <a:off x="3457209" y="2437089"/>
            <a:ext cx="363518" cy="370178"/>
            <a:chOff x="-40742750" y="3972175"/>
            <a:chExt cx="311125" cy="316825"/>
          </a:xfrm>
        </p:grpSpPr>
        <p:sp>
          <p:nvSpPr>
            <p:cNvPr id="6145" name="Google Shape;6145;p73"/>
            <p:cNvSpPr/>
            <p:nvPr/>
          </p:nvSpPr>
          <p:spPr>
            <a:xfrm>
              <a:off x="-40699425" y="4118075"/>
              <a:ext cx="226850" cy="101625"/>
            </a:xfrm>
            <a:custGeom>
              <a:avLst/>
              <a:gdLst/>
              <a:ahLst/>
              <a:cxnLst/>
              <a:rect l="l" t="t" r="r" b="b"/>
              <a:pathLst>
                <a:path w="9074" h="4065" extrusionOk="0">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6" name="Google Shape;6146;p73"/>
            <p:cNvSpPr/>
            <p:nvPr/>
          </p:nvSpPr>
          <p:spPr>
            <a:xfrm>
              <a:off x="-40742750" y="3972175"/>
              <a:ext cx="311125" cy="316825"/>
            </a:xfrm>
            <a:custGeom>
              <a:avLst/>
              <a:gdLst/>
              <a:ahLst/>
              <a:cxnLst/>
              <a:rect l="l" t="t" r="r" b="b"/>
              <a:pathLst>
                <a:path w="12445" h="12673" extrusionOk="0">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7" name="Google Shape;6147;p73"/>
          <p:cNvGrpSpPr/>
          <p:nvPr/>
        </p:nvGrpSpPr>
        <p:grpSpPr>
          <a:xfrm>
            <a:off x="2239871" y="2887257"/>
            <a:ext cx="266892" cy="369974"/>
            <a:chOff x="-38860325" y="3221750"/>
            <a:chExt cx="228425" cy="316650"/>
          </a:xfrm>
        </p:grpSpPr>
        <p:sp>
          <p:nvSpPr>
            <p:cNvPr id="6148" name="Google Shape;6148;p73"/>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9" name="Google Shape;6149;p73"/>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0" name="Google Shape;6150;p73"/>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1" name="Google Shape;6151;p73"/>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2" name="Google Shape;6152;p73"/>
          <p:cNvGrpSpPr/>
          <p:nvPr/>
        </p:nvGrpSpPr>
        <p:grpSpPr>
          <a:xfrm>
            <a:off x="2190678" y="3349314"/>
            <a:ext cx="380081" cy="367111"/>
            <a:chOff x="-38905225" y="3591875"/>
            <a:chExt cx="325300" cy="314200"/>
          </a:xfrm>
        </p:grpSpPr>
        <p:sp>
          <p:nvSpPr>
            <p:cNvPr id="6153" name="Google Shape;6153;p73"/>
            <p:cNvSpPr/>
            <p:nvPr/>
          </p:nvSpPr>
          <p:spPr>
            <a:xfrm>
              <a:off x="-38716975" y="3591875"/>
              <a:ext cx="137050" cy="131625"/>
            </a:xfrm>
            <a:custGeom>
              <a:avLst/>
              <a:gdLst/>
              <a:ahLst/>
              <a:cxnLst/>
              <a:rect l="l" t="t" r="r" b="b"/>
              <a:pathLst>
                <a:path w="5482" h="5265" extrusionOk="0">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4" name="Google Shape;6154;p73"/>
            <p:cNvSpPr/>
            <p:nvPr/>
          </p:nvSpPr>
          <p:spPr>
            <a:xfrm>
              <a:off x="-38905225" y="3774675"/>
              <a:ext cx="137075" cy="131400"/>
            </a:xfrm>
            <a:custGeom>
              <a:avLst/>
              <a:gdLst/>
              <a:ahLst/>
              <a:cxnLst/>
              <a:rect l="l" t="t" r="r" b="b"/>
              <a:pathLst>
                <a:path w="5483" h="5256" extrusionOk="0">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5" name="Google Shape;6155;p73"/>
            <p:cNvSpPr/>
            <p:nvPr/>
          </p:nvSpPr>
          <p:spPr>
            <a:xfrm>
              <a:off x="-38891050" y="3599025"/>
              <a:ext cx="298525" cy="300900"/>
            </a:xfrm>
            <a:custGeom>
              <a:avLst/>
              <a:gdLst/>
              <a:ahLst/>
              <a:cxnLst/>
              <a:rect l="l" t="t" r="r" b="b"/>
              <a:pathLst>
                <a:path w="11941" h="12036" extrusionOk="0">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56" name="Google Shape;6156;p73"/>
          <p:cNvSpPr/>
          <p:nvPr/>
        </p:nvSpPr>
        <p:spPr>
          <a:xfrm>
            <a:off x="2198491" y="3859092"/>
            <a:ext cx="369974" cy="312927"/>
          </a:xfrm>
          <a:custGeom>
            <a:avLst/>
            <a:gdLst/>
            <a:ahLst/>
            <a:cxnLst/>
            <a:rect l="l" t="t" r="r" b="b"/>
            <a:pathLst>
              <a:path w="12666" h="10713" extrusionOk="0">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57" name="Google Shape;6157;p73"/>
          <p:cNvGrpSpPr/>
          <p:nvPr/>
        </p:nvGrpSpPr>
        <p:grpSpPr>
          <a:xfrm>
            <a:off x="3997427" y="3334394"/>
            <a:ext cx="290815" cy="369740"/>
            <a:chOff x="-37370925" y="3579105"/>
            <a:chExt cx="248900" cy="316450"/>
          </a:xfrm>
        </p:grpSpPr>
        <p:sp>
          <p:nvSpPr>
            <p:cNvPr id="6158" name="Google Shape;6158;p73"/>
            <p:cNvSpPr/>
            <p:nvPr/>
          </p:nvSpPr>
          <p:spPr>
            <a:xfrm>
              <a:off x="-37268550" y="3671055"/>
              <a:ext cx="83525" cy="82525"/>
            </a:xfrm>
            <a:custGeom>
              <a:avLst/>
              <a:gdLst/>
              <a:ahLst/>
              <a:cxnLst/>
              <a:rect l="l" t="t" r="r" b="b"/>
              <a:pathLst>
                <a:path w="3341" h="3301" extrusionOk="0">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9" name="Google Shape;6159;p73"/>
            <p:cNvSpPr/>
            <p:nvPr/>
          </p:nvSpPr>
          <p:spPr>
            <a:xfrm>
              <a:off x="-37370925" y="3579105"/>
              <a:ext cx="248900" cy="316450"/>
            </a:xfrm>
            <a:custGeom>
              <a:avLst/>
              <a:gdLst/>
              <a:ahLst/>
              <a:cxnLst/>
              <a:rect l="l" t="t" r="r" b="b"/>
              <a:pathLst>
                <a:path w="9956" h="12658" extrusionOk="0">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60" name="Google Shape;6160;p73"/>
          <p:cNvSpPr/>
          <p:nvPr/>
        </p:nvSpPr>
        <p:spPr>
          <a:xfrm>
            <a:off x="1697481" y="1534192"/>
            <a:ext cx="364453" cy="369419"/>
          </a:xfrm>
          <a:custGeom>
            <a:avLst/>
            <a:gdLst/>
            <a:ahLst/>
            <a:cxnLst/>
            <a:rect l="l" t="t" r="r" b="b"/>
            <a:pathLst>
              <a:path w="12477" h="12647" extrusionOk="0">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1" name="Google Shape;6161;p73"/>
          <p:cNvSpPr/>
          <p:nvPr/>
        </p:nvSpPr>
        <p:spPr>
          <a:xfrm>
            <a:off x="1722323" y="1969494"/>
            <a:ext cx="314767" cy="371814"/>
          </a:xfrm>
          <a:custGeom>
            <a:avLst/>
            <a:gdLst/>
            <a:ahLst/>
            <a:cxnLst/>
            <a:rect l="l" t="t" r="r" b="b"/>
            <a:pathLst>
              <a:path w="10776" h="12729" extrusionOk="0">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62" name="Google Shape;6162;p73"/>
          <p:cNvGrpSpPr/>
          <p:nvPr/>
        </p:nvGrpSpPr>
        <p:grpSpPr>
          <a:xfrm>
            <a:off x="1690803" y="2412465"/>
            <a:ext cx="371814" cy="369974"/>
            <a:chOff x="-42259725" y="3951100"/>
            <a:chExt cx="318225" cy="316650"/>
          </a:xfrm>
        </p:grpSpPr>
        <p:sp>
          <p:nvSpPr>
            <p:cNvPr id="6163" name="Google Shape;6163;p73"/>
            <p:cNvSpPr/>
            <p:nvPr/>
          </p:nvSpPr>
          <p:spPr>
            <a:xfrm>
              <a:off x="-42258150" y="3951100"/>
              <a:ext cx="316650" cy="123675"/>
            </a:xfrm>
            <a:custGeom>
              <a:avLst/>
              <a:gdLst/>
              <a:ahLst/>
              <a:cxnLst/>
              <a:rect l="l" t="t" r="r" b="b"/>
              <a:pathLst>
                <a:path w="12666" h="4947" extrusionOk="0">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4" name="Google Shape;6164;p73"/>
            <p:cNvSpPr/>
            <p:nvPr/>
          </p:nvSpPr>
          <p:spPr>
            <a:xfrm>
              <a:off x="-42259725" y="4096800"/>
              <a:ext cx="316650" cy="170950"/>
            </a:xfrm>
            <a:custGeom>
              <a:avLst/>
              <a:gdLst/>
              <a:ahLst/>
              <a:cxnLst/>
              <a:rect l="l" t="t" r="r" b="b"/>
              <a:pathLst>
                <a:path w="12666" h="6838" extrusionOk="0">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5" name="Google Shape;6165;p73"/>
          <p:cNvGrpSpPr/>
          <p:nvPr/>
        </p:nvGrpSpPr>
        <p:grpSpPr>
          <a:xfrm>
            <a:off x="3889164" y="1591486"/>
            <a:ext cx="370879" cy="337755"/>
            <a:chOff x="-40378075" y="3267450"/>
            <a:chExt cx="317425" cy="289075"/>
          </a:xfrm>
        </p:grpSpPr>
        <p:sp>
          <p:nvSpPr>
            <p:cNvPr id="6166" name="Google Shape;6166;p73"/>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7" name="Google Shape;6167;p73"/>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8" name="Google Shape;6168;p73"/>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9" name="Google Shape;6169;p73"/>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70" name="Google Shape;6170;p73"/>
          <p:cNvGrpSpPr/>
          <p:nvPr/>
        </p:nvGrpSpPr>
        <p:grpSpPr>
          <a:xfrm>
            <a:off x="3892830" y="1992754"/>
            <a:ext cx="363548" cy="369974"/>
            <a:chOff x="-40372575" y="3604550"/>
            <a:chExt cx="311150" cy="316650"/>
          </a:xfrm>
        </p:grpSpPr>
        <p:sp>
          <p:nvSpPr>
            <p:cNvPr id="6171" name="Google Shape;6171;p73"/>
            <p:cNvSpPr/>
            <p:nvPr/>
          </p:nvSpPr>
          <p:spPr>
            <a:xfrm>
              <a:off x="-40372575" y="3604550"/>
              <a:ext cx="311150" cy="134475"/>
            </a:xfrm>
            <a:custGeom>
              <a:avLst/>
              <a:gdLst/>
              <a:ahLst/>
              <a:cxnLst/>
              <a:rect l="l" t="t" r="r" b="b"/>
              <a:pathLst>
                <a:path w="12446" h="5379" extrusionOk="0">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2" name="Google Shape;6172;p73"/>
            <p:cNvSpPr/>
            <p:nvPr/>
          </p:nvSpPr>
          <p:spPr>
            <a:xfrm>
              <a:off x="-40312700" y="3730575"/>
              <a:ext cx="185100" cy="190625"/>
            </a:xfrm>
            <a:custGeom>
              <a:avLst/>
              <a:gdLst/>
              <a:ahLst/>
              <a:cxnLst/>
              <a:rect l="l" t="t" r="r" b="b"/>
              <a:pathLst>
                <a:path w="7404" h="7625" extrusionOk="0">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3" name="Google Shape;6173;p73"/>
            <p:cNvSpPr/>
            <p:nvPr/>
          </p:nvSpPr>
          <p:spPr>
            <a:xfrm>
              <a:off x="-40250475" y="3688025"/>
              <a:ext cx="66950" cy="20500"/>
            </a:xfrm>
            <a:custGeom>
              <a:avLst/>
              <a:gdLst/>
              <a:ahLst/>
              <a:cxnLst/>
              <a:rect l="l" t="t" r="r" b="b"/>
              <a:pathLst>
                <a:path w="2678" h="820" extrusionOk="0">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74" name="Google Shape;6174;p73"/>
          <p:cNvSpPr/>
          <p:nvPr/>
        </p:nvSpPr>
        <p:spPr>
          <a:xfrm>
            <a:off x="3896162" y="2436031"/>
            <a:ext cx="362613" cy="371902"/>
          </a:xfrm>
          <a:custGeom>
            <a:avLst/>
            <a:gdLst/>
            <a:ahLst/>
            <a:cxnLst/>
            <a:rect l="l" t="t" r="r" b="b"/>
            <a:pathLst>
              <a:path w="12414" h="12732" extrusionOk="0">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75" name="Google Shape;6175;p73"/>
          <p:cNvGrpSpPr/>
          <p:nvPr/>
        </p:nvGrpSpPr>
        <p:grpSpPr>
          <a:xfrm>
            <a:off x="2616780" y="2885417"/>
            <a:ext cx="399038" cy="372165"/>
            <a:chOff x="-38542250" y="3220175"/>
            <a:chExt cx="341525" cy="318525"/>
          </a:xfrm>
        </p:grpSpPr>
        <p:sp>
          <p:nvSpPr>
            <p:cNvPr id="6176" name="Google Shape;6176;p73"/>
            <p:cNvSpPr/>
            <p:nvPr/>
          </p:nvSpPr>
          <p:spPr>
            <a:xfrm>
              <a:off x="-38542250" y="3440725"/>
              <a:ext cx="101750" cy="97975"/>
            </a:xfrm>
            <a:custGeom>
              <a:avLst/>
              <a:gdLst/>
              <a:ahLst/>
              <a:cxnLst/>
              <a:rect l="l" t="t" r="r" b="b"/>
              <a:pathLst>
                <a:path w="4070" h="3919" extrusionOk="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7" name="Google Shape;6177;p73"/>
            <p:cNvSpPr/>
            <p:nvPr/>
          </p:nvSpPr>
          <p:spPr>
            <a:xfrm>
              <a:off x="-38494875" y="3354075"/>
              <a:ext cx="141800" cy="141025"/>
            </a:xfrm>
            <a:custGeom>
              <a:avLst/>
              <a:gdLst/>
              <a:ahLst/>
              <a:cxnLst/>
              <a:rect l="l" t="t" r="r" b="b"/>
              <a:pathLst>
                <a:path w="5672" h="5641" extrusionOk="0">
                  <a:moveTo>
                    <a:pt x="2742" y="1"/>
                  </a:moveTo>
                  <a:lnTo>
                    <a:pt x="1" y="2710"/>
                  </a:lnTo>
                  <a:lnTo>
                    <a:pt x="2931" y="5640"/>
                  </a:lnTo>
                  <a:lnTo>
                    <a:pt x="5671" y="2899"/>
                  </a:lnTo>
                  <a:lnTo>
                    <a:pt x="27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8" name="Google Shape;6178;p73"/>
            <p:cNvSpPr/>
            <p:nvPr/>
          </p:nvSpPr>
          <p:spPr>
            <a:xfrm>
              <a:off x="-38432050" y="3220175"/>
              <a:ext cx="231325" cy="192225"/>
            </a:xfrm>
            <a:custGeom>
              <a:avLst/>
              <a:gdLst/>
              <a:ahLst/>
              <a:cxnLst/>
              <a:rect l="l" t="t" r="r" b="b"/>
              <a:pathLst>
                <a:path w="9253" h="7689" extrusionOk="0">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79" name="Google Shape;6179;p73"/>
          <p:cNvGrpSpPr/>
          <p:nvPr/>
        </p:nvGrpSpPr>
        <p:grpSpPr>
          <a:xfrm>
            <a:off x="2638712" y="3344787"/>
            <a:ext cx="369974" cy="369068"/>
            <a:chOff x="-38537400" y="3588000"/>
            <a:chExt cx="316650" cy="315875"/>
          </a:xfrm>
        </p:grpSpPr>
        <p:sp>
          <p:nvSpPr>
            <p:cNvPr id="6180" name="Google Shape;6180;p73"/>
            <p:cNvSpPr/>
            <p:nvPr/>
          </p:nvSpPr>
          <p:spPr>
            <a:xfrm>
              <a:off x="-38327900" y="3719550"/>
              <a:ext cx="20500" cy="41750"/>
            </a:xfrm>
            <a:custGeom>
              <a:avLst/>
              <a:gdLst/>
              <a:ahLst/>
              <a:cxnLst/>
              <a:rect l="l" t="t" r="r" b="b"/>
              <a:pathLst>
                <a:path w="820" h="1670" extrusionOk="0">
                  <a:moveTo>
                    <a:pt x="1" y="0"/>
                  </a:moveTo>
                  <a:lnTo>
                    <a:pt x="1" y="1229"/>
                  </a:lnTo>
                  <a:cubicBezTo>
                    <a:pt x="1" y="1449"/>
                    <a:pt x="190" y="1607"/>
                    <a:pt x="442" y="1670"/>
                  </a:cubicBezTo>
                  <a:cubicBezTo>
                    <a:pt x="631" y="1607"/>
                    <a:pt x="820" y="1449"/>
                    <a:pt x="820" y="1229"/>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1" name="Google Shape;6181;p73"/>
            <p:cNvSpPr/>
            <p:nvPr/>
          </p:nvSpPr>
          <p:spPr>
            <a:xfrm>
              <a:off x="-38452350" y="3719550"/>
              <a:ext cx="21300" cy="41750"/>
            </a:xfrm>
            <a:custGeom>
              <a:avLst/>
              <a:gdLst/>
              <a:ahLst/>
              <a:cxnLst/>
              <a:rect l="l" t="t" r="r" b="b"/>
              <a:pathLst>
                <a:path w="852" h="1670" extrusionOk="0">
                  <a:moveTo>
                    <a:pt x="1" y="0"/>
                  </a:moveTo>
                  <a:lnTo>
                    <a:pt x="1" y="1229"/>
                  </a:lnTo>
                  <a:cubicBezTo>
                    <a:pt x="1" y="1449"/>
                    <a:pt x="221" y="1607"/>
                    <a:pt x="410" y="1670"/>
                  </a:cubicBezTo>
                  <a:cubicBezTo>
                    <a:pt x="631" y="1607"/>
                    <a:pt x="851" y="1449"/>
                    <a:pt x="851" y="1229"/>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2" name="Google Shape;6182;p73"/>
            <p:cNvSpPr/>
            <p:nvPr/>
          </p:nvSpPr>
          <p:spPr>
            <a:xfrm>
              <a:off x="-38516925" y="3759700"/>
              <a:ext cx="275700" cy="144175"/>
            </a:xfrm>
            <a:custGeom>
              <a:avLst/>
              <a:gdLst/>
              <a:ahLst/>
              <a:cxnLst/>
              <a:rect l="l" t="t" r="r" b="b"/>
              <a:pathLst>
                <a:path w="11028" h="5767" extrusionOk="0">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3" name="Google Shape;6183;p73"/>
            <p:cNvSpPr/>
            <p:nvPr/>
          </p:nvSpPr>
          <p:spPr>
            <a:xfrm>
              <a:off x="-38537400" y="3588000"/>
              <a:ext cx="316650" cy="151250"/>
            </a:xfrm>
            <a:custGeom>
              <a:avLst/>
              <a:gdLst/>
              <a:ahLst/>
              <a:cxnLst/>
              <a:rect l="l" t="t" r="r" b="b"/>
              <a:pathLst>
                <a:path w="12666" h="6050" extrusionOk="0">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84" name="Google Shape;6184;p73"/>
          <p:cNvGrpSpPr/>
          <p:nvPr/>
        </p:nvGrpSpPr>
        <p:grpSpPr>
          <a:xfrm>
            <a:off x="2637792" y="3802316"/>
            <a:ext cx="371814" cy="369974"/>
            <a:chOff x="-38538975" y="3954250"/>
            <a:chExt cx="318225" cy="316650"/>
          </a:xfrm>
        </p:grpSpPr>
        <p:sp>
          <p:nvSpPr>
            <p:cNvPr id="6185" name="Google Shape;6185;p73"/>
            <p:cNvSpPr/>
            <p:nvPr/>
          </p:nvSpPr>
          <p:spPr>
            <a:xfrm>
              <a:off x="-38538975" y="3954250"/>
              <a:ext cx="254425" cy="253625"/>
            </a:xfrm>
            <a:custGeom>
              <a:avLst/>
              <a:gdLst/>
              <a:ahLst/>
              <a:cxnLst/>
              <a:rect l="l" t="t" r="r" b="b"/>
              <a:pathLst>
                <a:path w="10177" h="10145" extrusionOk="0">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6" name="Google Shape;6186;p73"/>
            <p:cNvSpPr/>
            <p:nvPr/>
          </p:nvSpPr>
          <p:spPr>
            <a:xfrm>
              <a:off x="-38496450" y="4081725"/>
              <a:ext cx="275700" cy="189175"/>
            </a:xfrm>
            <a:custGeom>
              <a:avLst/>
              <a:gdLst/>
              <a:ahLst/>
              <a:cxnLst/>
              <a:rect l="l" t="t" r="r" b="b"/>
              <a:pathLst>
                <a:path w="11028" h="7567" extrusionOk="0">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87" name="Google Shape;6187;p73"/>
          <p:cNvGrpSpPr/>
          <p:nvPr/>
        </p:nvGrpSpPr>
        <p:grpSpPr>
          <a:xfrm>
            <a:off x="3955104" y="3797243"/>
            <a:ext cx="375465" cy="371814"/>
            <a:chOff x="-37385100" y="3949908"/>
            <a:chExt cx="321350" cy="318225"/>
          </a:xfrm>
        </p:grpSpPr>
        <p:sp>
          <p:nvSpPr>
            <p:cNvPr id="6188" name="Google Shape;6188;p73"/>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9" name="Google Shape;6189;p73"/>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0" name="Google Shape;6190;p73"/>
          <p:cNvGrpSpPr/>
          <p:nvPr/>
        </p:nvGrpSpPr>
        <p:grpSpPr>
          <a:xfrm>
            <a:off x="2130763" y="1532803"/>
            <a:ext cx="370909" cy="370675"/>
            <a:chOff x="-41895050" y="3217225"/>
            <a:chExt cx="317450" cy="317250"/>
          </a:xfrm>
        </p:grpSpPr>
        <p:sp>
          <p:nvSpPr>
            <p:cNvPr id="6191" name="Google Shape;6191;p73"/>
            <p:cNvSpPr/>
            <p:nvPr/>
          </p:nvSpPr>
          <p:spPr>
            <a:xfrm>
              <a:off x="-41895050" y="3273750"/>
              <a:ext cx="41775" cy="245750"/>
            </a:xfrm>
            <a:custGeom>
              <a:avLst/>
              <a:gdLst/>
              <a:ahLst/>
              <a:cxnLst/>
              <a:rect l="l" t="t" r="r" b="b"/>
              <a:pathLst>
                <a:path w="1671" h="9830" extrusionOk="0">
                  <a:moveTo>
                    <a:pt x="1" y="0"/>
                  </a:moveTo>
                  <a:lnTo>
                    <a:pt x="1" y="9830"/>
                  </a:lnTo>
                  <a:lnTo>
                    <a:pt x="1670" y="8192"/>
                  </a:lnTo>
                  <a:lnTo>
                    <a:pt x="1670" y="1639"/>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2" name="Google Shape;6192;p73"/>
            <p:cNvSpPr/>
            <p:nvPr/>
          </p:nvSpPr>
          <p:spPr>
            <a:xfrm>
              <a:off x="-41619375" y="3273750"/>
              <a:ext cx="41775" cy="245750"/>
            </a:xfrm>
            <a:custGeom>
              <a:avLst/>
              <a:gdLst/>
              <a:ahLst/>
              <a:cxnLst/>
              <a:rect l="l" t="t" r="r" b="b"/>
              <a:pathLst>
                <a:path w="1671" h="9830" extrusionOk="0">
                  <a:moveTo>
                    <a:pt x="1670" y="0"/>
                  </a:moveTo>
                  <a:lnTo>
                    <a:pt x="0" y="1639"/>
                  </a:lnTo>
                  <a:lnTo>
                    <a:pt x="0" y="8192"/>
                  </a:lnTo>
                  <a:lnTo>
                    <a:pt x="1670" y="9830"/>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3" name="Google Shape;6193;p73"/>
            <p:cNvSpPr/>
            <p:nvPr/>
          </p:nvSpPr>
          <p:spPr>
            <a:xfrm>
              <a:off x="-41832825" y="3321000"/>
              <a:ext cx="193000" cy="151250"/>
            </a:xfrm>
            <a:custGeom>
              <a:avLst/>
              <a:gdLst/>
              <a:ahLst/>
              <a:cxnLst/>
              <a:rect l="l" t="t" r="r" b="b"/>
              <a:pathLst>
                <a:path w="7720" h="6050" extrusionOk="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4" name="Google Shape;6194;p73"/>
            <p:cNvSpPr/>
            <p:nvPr/>
          </p:nvSpPr>
          <p:spPr>
            <a:xfrm>
              <a:off x="-41880075" y="3493500"/>
              <a:ext cx="287500" cy="40975"/>
            </a:xfrm>
            <a:custGeom>
              <a:avLst/>
              <a:gdLst/>
              <a:ahLst/>
              <a:cxnLst/>
              <a:rect l="l" t="t" r="r" b="b"/>
              <a:pathLst>
                <a:path w="11500" h="1639" extrusionOk="0">
                  <a:moveTo>
                    <a:pt x="1639" y="0"/>
                  </a:moveTo>
                  <a:lnTo>
                    <a:pt x="0" y="1638"/>
                  </a:lnTo>
                  <a:lnTo>
                    <a:pt x="11500" y="1638"/>
                  </a:lnTo>
                  <a:lnTo>
                    <a:pt x="98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5" name="Google Shape;6195;p73"/>
            <p:cNvSpPr/>
            <p:nvPr/>
          </p:nvSpPr>
          <p:spPr>
            <a:xfrm>
              <a:off x="-41880875" y="3217225"/>
              <a:ext cx="288300" cy="83325"/>
            </a:xfrm>
            <a:custGeom>
              <a:avLst/>
              <a:gdLst/>
              <a:ahLst/>
              <a:cxnLst/>
              <a:rect l="l" t="t" r="r" b="b"/>
              <a:pathLst>
                <a:path w="11532" h="3333" extrusionOk="0">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6" name="Google Shape;6196;p73"/>
          <p:cNvGrpSpPr/>
          <p:nvPr/>
        </p:nvGrpSpPr>
        <p:grpSpPr>
          <a:xfrm>
            <a:off x="2130310" y="1969737"/>
            <a:ext cx="371814" cy="369974"/>
            <a:chOff x="-41893475" y="3584850"/>
            <a:chExt cx="318225" cy="316650"/>
          </a:xfrm>
        </p:grpSpPr>
        <p:sp>
          <p:nvSpPr>
            <p:cNvPr id="6197" name="Google Shape;6197;p73"/>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8" name="Google Shape;6198;p73"/>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9" name="Google Shape;6199;p73"/>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0" name="Google Shape;6200;p73"/>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01" name="Google Shape;6201;p73"/>
          <p:cNvSpPr/>
          <p:nvPr/>
        </p:nvSpPr>
        <p:spPr>
          <a:xfrm>
            <a:off x="2133283" y="2414037"/>
            <a:ext cx="371814" cy="369302"/>
          </a:xfrm>
          <a:custGeom>
            <a:avLst/>
            <a:gdLst/>
            <a:ahLst/>
            <a:cxnLst/>
            <a:rect l="l" t="t" r="r" b="b"/>
            <a:pathLst>
              <a:path w="12729" h="12643" extrusionOk="0">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2" name="Google Shape;6202;p73"/>
          <p:cNvSpPr/>
          <p:nvPr/>
        </p:nvSpPr>
        <p:spPr>
          <a:xfrm>
            <a:off x="845041" y="2906375"/>
            <a:ext cx="438997" cy="369039"/>
          </a:xfrm>
          <a:custGeom>
            <a:avLst/>
            <a:gdLst/>
            <a:ahLst/>
            <a:cxnLst/>
            <a:rect l="l" t="t" r="r" b="b"/>
            <a:pathLst>
              <a:path w="15029" h="12634" extrusionOk="0">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03" name="Google Shape;6203;p73"/>
          <p:cNvGrpSpPr/>
          <p:nvPr/>
        </p:nvGrpSpPr>
        <p:grpSpPr>
          <a:xfrm>
            <a:off x="900338" y="3365029"/>
            <a:ext cx="337522" cy="370909"/>
            <a:chOff x="-39998250" y="3605325"/>
            <a:chExt cx="288875" cy="317450"/>
          </a:xfrm>
        </p:grpSpPr>
        <p:sp>
          <p:nvSpPr>
            <p:cNvPr id="6204" name="Google Shape;6204;p73"/>
            <p:cNvSpPr/>
            <p:nvPr/>
          </p:nvSpPr>
          <p:spPr>
            <a:xfrm>
              <a:off x="-39998250" y="3799600"/>
              <a:ext cx="288875" cy="123175"/>
            </a:xfrm>
            <a:custGeom>
              <a:avLst/>
              <a:gdLst/>
              <a:ahLst/>
              <a:cxnLst/>
              <a:rect l="l" t="t" r="r" b="b"/>
              <a:pathLst>
                <a:path w="11555" h="4927" extrusionOk="0">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5" name="Google Shape;6205;p73"/>
            <p:cNvSpPr/>
            <p:nvPr/>
          </p:nvSpPr>
          <p:spPr>
            <a:xfrm>
              <a:off x="-39940950" y="3605325"/>
              <a:ext cx="160700" cy="212050"/>
            </a:xfrm>
            <a:custGeom>
              <a:avLst/>
              <a:gdLst/>
              <a:ahLst/>
              <a:cxnLst/>
              <a:rect l="l" t="t" r="r" b="b"/>
              <a:pathLst>
                <a:path w="6428" h="8482" extrusionOk="0">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06" name="Google Shape;6206;p73"/>
          <p:cNvGrpSpPr/>
          <p:nvPr/>
        </p:nvGrpSpPr>
        <p:grpSpPr>
          <a:xfrm>
            <a:off x="884112" y="3823493"/>
            <a:ext cx="369974" cy="369945"/>
            <a:chOff x="-40011050" y="3972375"/>
            <a:chExt cx="316650" cy="316625"/>
          </a:xfrm>
        </p:grpSpPr>
        <p:sp>
          <p:nvSpPr>
            <p:cNvPr id="6207" name="Google Shape;6207;p73"/>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8" name="Google Shape;6208;p73"/>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09" name="Google Shape;6209;p73"/>
          <p:cNvGrpSpPr/>
          <p:nvPr/>
        </p:nvGrpSpPr>
        <p:grpSpPr>
          <a:xfrm>
            <a:off x="3116043" y="2888192"/>
            <a:ext cx="266921" cy="369039"/>
            <a:chOff x="-38129425" y="3222550"/>
            <a:chExt cx="228450" cy="315850"/>
          </a:xfrm>
        </p:grpSpPr>
        <p:sp>
          <p:nvSpPr>
            <p:cNvPr id="6210" name="Google Shape;6210;p73"/>
            <p:cNvSpPr/>
            <p:nvPr/>
          </p:nvSpPr>
          <p:spPr>
            <a:xfrm>
              <a:off x="-38129425" y="3222550"/>
              <a:ext cx="228450" cy="227650"/>
            </a:xfrm>
            <a:custGeom>
              <a:avLst/>
              <a:gdLst/>
              <a:ahLst/>
              <a:cxnLst/>
              <a:rect l="l" t="t" r="r" b="b"/>
              <a:pathLst>
                <a:path w="9138" h="9106" extrusionOk="0">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1" name="Google Shape;6211;p73"/>
            <p:cNvSpPr/>
            <p:nvPr/>
          </p:nvSpPr>
          <p:spPr>
            <a:xfrm>
              <a:off x="-38067200" y="3470650"/>
              <a:ext cx="103200" cy="67750"/>
            </a:xfrm>
            <a:custGeom>
              <a:avLst/>
              <a:gdLst/>
              <a:ahLst/>
              <a:cxnLst/>
              <a:rect l="l" t="t" r="r" b="b"/>
              <a:pathLst>
                <a:path w="4128" h="2710" extrusionOk="0">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2" name="Google Shape;6212;p73"/>
          <p:cNvGrpSpPr/>
          <p:nvPr/>
        </p:nvGrpSpPr>
        <p:grpSpPr>
          <a:xfrm>
            <a:off x="3071012" y="3344787"/>
            <a:ext cx="371785" cy="369974"/>
            <a:chOff x="-38172725" y="3588000"/>
            <a:chExt cx="318200" cy="316650"/>
          </a:xfrm>
        </p:grpSpPr>
        <p:sp>
          <p:nvSpPr>
            <p:cNvPr id="6213" name="Google Shape;6213;p73"/>
            <p:cNvSpPr/>
            <p:nvPr/>
          </p:nvSpPr>
          <p:spPr>
            <a:xfrm>
              <a:off x="-38171150" y="3760050"/>
              <a:ext cx="98475" cy="91050"/>
            </a:xfrm>
            <a:custGeom>
              <a:avLst/>
              <a:gdLst/>
              <a:ahLst/>
              <a:cxnLst/>
              <a:rect l="l" t="t" r="r" b="b"/>
              <a:pathLst>
                <a:path w="3939" h="3642" extrusionOk="0">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4" name="Google Shape;6214;p73"/>
            <p:cNvSpPr/>
            <p:nvPr/>
          </p:nvSpPr>
          <p:spPr>
            <a:xfrm>
              <a:off x="-38172725" y="3641575"/>
              <a:ext cx="144150" cy="133900"/>
            </a:xfrm>
            <a:custGeom>
              <a:avLst/>
              <a:gdLst/>
              <a:ahLst/>
              <a:cxnLst/>
              <a:rect l="l" t="t" r="r" b="b"/>
              <a:pathLst>
                <a:path w="5766" h="5356" extrusionOk="0">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5" name="Google Shape;6215;p73"/>
            <p:cNvSpPr/>
            <p:nvPr/>
          </p:nvSpPr>
          <p:spPr>
            <a:xfrm>
              <a:off x="-38117600" y="3806975"/>
              <a:ext cx="77200" cy="94525"/>
            </a:xfrm>
            <a:custGeom>
              <a:avLst/>
              <a:gdLst/>
              <a:ahLst/>
              <a:cxnLst/>
              <a:rect l="l" t="t" r="r" b="b"/>
              <a:pathLst>
                <a:path w="3088" h="3781" extrusionOk="0">
                  <a:moveTo>
                    <a:pt x="2332" y="0"/>
                  </a:moveTo>
                  <a:lnTo>
                    <a:pt x="0" y="2331"/>
                  </a:lnTo>
                  <a:cubicBezTo>
                    <a:pt x="883" y="3088"/>
                    <a:pt x="1891" y="3592"/>
                    <a:pt x="2962" y="3781"/>
                  </a:cubicBezTo>
                  <a:cubicBezTo>
                    <a:pt x="3088" y="2363"/>
                    <a:pt x="3088" y="1197"/>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6" name="Google Shape;6216;p73"/>
            <p:cNvSpPr/>
            <p:nvPr/>
          </p:nvSpPr>
          <p:spPr>
            <a:xfrm>
              <a:off x="-37997875" y="3716375"/>
              <a:ext cx="143350" cy="135500"/>
            </a:xfrm>
            <a:custGeom>
              <a:avLst/>
              <a:gdLst/>
              <a:ahLst/>
              <a:cxnLst/>
              <a:rect l="l" t="t" r="r" b="b"/>
              <a:pathLst>
                <a:path w="5734" h="5420" extrusionOk="0">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7" name="Google Shape;6217;p73"/>
            <p:cNvSpPr/>
            <p:nvPr/>
          </p:nvSpPr>
          <p:spPr>
            <a:xfrm>
              <a:off x="-38044350" y="3761275"/>
              <a:ext cx="135500" cy="143375"/>
            </a:xfrm>
            <a:custGeom>
              <a:avLst/>
              <a:gdLst/>
              <a:ahLst/>
              <a:cxnLst/>
              <a:rect l="l" t="t" r="r" b="b"/>
              <a:pathLst>
                <a:path w="5420" h="5735" extrusionOk="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8" name="Google Shape;6218;p73"/>
            <p:cNvSpPr/>
            <p:nvPr/>
          </p:nvSpPr>
          <p:spPr>
            <a:xfrm>
              <a:off x="-37997875" y="3588800"/>
              <a:ext cx="89025" cy="97675"/>
            </a:xfrm>
            <a:custGeom>
              <a:avLst/>
              <a:gdLst/>
              <a:ahLst/>
              <a:cxnLst/>
              <a:rect l="l" t="t" r="r" b="b"/>
              <a:pathLst>
                <a:path w="3561" h="3907" extrusionOk="0">
                  <a:moveTo>
                    <a:pt x="158" y="0"/>
                  </a:moveTo>
                  <a:lnTo>
                    <a:pt x="158" y="0"/>
                  </a:lnTo>
                  <a:cubicBezTo>
                    <a:pt x="126" y="977"/>
                    <a:pt x="0" y="2395"/>
                    <a:pt x="1260" y="3907"/>
                  </a:cubicBezTo>
                  <a:lnTo>
                    <a:pt x="3560" y="1544"/>
                  </a:lnTo>
                  <a:cubicBezTo>
                    <a:pt x="2584" y="662"/>
                    <a:pt x="1355" y="158"/>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9" name="Google Shape;6219;p73"/>
            <p:cNvSpPr/>
            <p:nvPr/>
          </p:nvSpPr>
          <p:spPr>
            <a:xfrm>
              <a:off x="-38117600" y="3588000"/>
              <a:ext cx="135500" cy="143375"/>
            </a:xfrm>
            <a:custGeom>
              <a:avLst/>
              <a:gdLst/>
              <a:ahLst/>
              <a:cxnLst/>
              <a:rect l="l" t="t" r="r" b="b"/>
              <a:pathLst>
                <a:path w="5420" h="5735" extrusionOk="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0" name="Google Shape;6220;p73"/>
            <p:cNvSpPr/>
            <p:nvPr/>
          </p:nvSpPr>
          <p:spPr>
            <a:xfrm>
              <a:off x="-37953000" y="3641575"/>
              <a:ext cx="97700" cy="86350"/>
            </a:xfrm>
            <a:custGeom>
              <a:avLst/>
              <a:gdLst/>
              <a:ahLst/>
              <a:cxnLst/>
              <a:rect l="l" t="t" r="r" b="b"/>
              <a:pathLst>
                <a:path w="3908" h="3454" extrusionOk="0">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1" name="Google Shape;6221;p73"/>
          <p:cNvGrpSpPr/>
          <p:nvPr/>
        </p:nvGrpSpPr>
        <p:grpSpPr>
          <a:xfrm>
            <a:off x="3146914" y="3803222"/>
            <a:ext cx="219981" cy="369974"/>
            <a:chOff x="-38109725" y="3955025"/>
            <a:chExt cx="188275" cy="316650"/>
          </a:xfrm>
        </p:grpSpPr>
        <p:sp>
          <p:nvSpPr>
            <p:cNvPr id="6222" name="Google Shape;6222;p73"/>
            <p:cNvSpPr/>
            <p:nvPr/>
          </p:nvSpPr>
          <p:spPr>
            <a:xfrm>
              <a:off x="-38109725" y="3955025"/>
              <a:ext cx="188275" cy="220575"/>
            </a:xfrm>
            <a:custGeom>
              <a:avLst/>
              <a:gdLst/>
              <a:ahLst/>
              <a:cxnLst/>
              <a:rect l="l" t="t" r="r" b="b"/>
              <a:pathLst>
                <a:path w="7531" h="8823" extrusionOk="0">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3" name="Google Shape;6223;p73"/>
            <p:cNvSpPr/>
            <p:nvPr/>
          </p:nvSpPr>
          <p:spPr>
            <a:xfrm>
              <a:off x="-38067200" y="4196050"/>
              <a:ext cx="104775" cy="75625"/>
            </a:xfrm>
            <a:custGeom>
              <a:avLst/>
              <a:gdLst/>
              <a:ahLst/>
              <a:cxnLst/>
              <a:rect l="l" t="t" r="r" b="b"/>
              <a:pathLst>
                <a:path w="4191" h="3025" extrusionOk="0">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24" name="Google Shape;6224;p73"/>
          <p:cNvSpPr/>
          <p:nvPr/>
        </p:nvSpPr>
        <p:spPr>
          <a:xfrm>
            <a:off x="2248517" y="4262983"/>
            <a:ext cx="383790" cy="370266"/>
          </a:xfrm>
          <a:custGeom>
            <a:avLst/>
            <a:gdLst/>
            <a:ahLst/>
            <a:cxnLst/>
            <a:rect l="l" t="t" r="r" b="b"/>
            <a:pathLst>
              <a:path w="13139" h="12676" extrusionOk="0">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25" name="Google Shape;6225;p73"/>
          <p:cNvGrpSpPr/>
          <p:nvPr/>
        </p:nvGrpSpPr>
        <p:grpSpPr>
          <a:xfrm>
            <a:off x="2562313" y="1534643"/>
            <a:ext cx="373654" cy="369068"/>
            <a:chOff x="-41530375" y="3218800"/>
            <a:chExt cx="319800" cy="315875"/>
          </a:xfrm>
        </p:grpSpPr>
        <p:sp>
          <p:nvSpPr>
            <p:cNvPr id="6226" name="Google Shape;6226;p73"/>
            <p:cNvSpPr/>
            <p:nvPr/>
          </p:nvSpPr>
          <p:spPr>
            <a:xfrm>
              <a:off x="-41530375" y="3337550"/>
              <a:ext cx="199300" cy="197125"/>
            </a:xfrm>
            <a:custGeom>
              <a:avLst/>
              <a:gdLst/>
              <a:ahLst/>
              <a:cxnLst/>
              <a:rect l="l" t="t" r="r" b="b"/>
              <a:pathLst>
                <a:path w="7972" h="7885" extrusionOk="0">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7" name="Google Shape;6227;p73"/>
            <p:cNvSpPr/>
            <p:nvPr/>
          </p:nvSpPr>
          <p:spPr>
            <a:xfrm>
              <a:off x="-41435075" y="3218800"/>
              <a:ext cx="224500" cy="221950"/>
            </a:xfrm>
            <a:custGeom>
              <a:avLst/>
              <a:gdLst/>
              <a:ahLst/>
              <a:cxnLst/>
              <a:rect l="l" t="t" r="r" b="b"/>
              <a:pathLst>
                <a:path w="8980" h="8878" extrusionOk="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8" name="Google Shape;6228;p73"/>
          <p:cNvGrpSpPr/>
          <p:nvPr/>
        </p:nvGrpSpPr>
        <p:grpSpPr>
          <a:xfrm>
            <a:off x="2564607" y="2049801"/>
            <a:ext cx="369068" cy="289004"/>
            <a:chOff x="-41526450" y="3653375"/>
            <a:chExt cx="315875" cy="247350"/>
          </a:xfrm>
        </p:grpSpPr>
        <p:sp>
          <p:nvSpPr>
            <p:cNvPr id="6229" name="Google Shape;6229;p73"/>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0" name="Google Shape;6230;p73"/>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1" name="Google Shape;6231;p73"/>
          <p:cNvGrpSpPr/>
          <p:nvPr/>
        </p:nvGrpSpPr>
        <p:grpSpPr>
          <a:xfrm>
            <a:off x="2565994" y="2412465"/>
            <a:ext cx="366293" cy="369974"/>
            <a:chOff x="-41526450" y="3951100"/>
            <a:chExt cx="313500" cy="316650"/>
          </a:xfrm>
        </p:grpSpPr>
        <p:sp>
          <p:nvSpPr>
            <p:cNvPr id="6232" name="Google Shape;6232;p73"/>
            <p:cNvSpPr/>
            <p:nvPr/>
          </p:nvSpPr>
          <p:spPr>
            <a:xfrm>
              <a:off x="-41483125" y="4041675"/>
              <a:ext cx="226075" cy="226075"/>
            </a:xfrm>
            <a:custGeom>
              <a:avLst/>
              <a:gdLst/>
              <a:ahLst/>
              <a:cxnLst/>
              <a:rect l="l" t="t" r="r" b="b"/>
              <a:pathLst>
                <a:path w="9043" h="9043" extrusionOk="0">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3" name="Google Shape;6233;p73"/>
            <p:cNvSpPr/>
            <p:nvPr/>
          </p:nvSpPr>
          <p:spPr>
            <a:xfrm>
              <a:off x="-41422475" y="4114925"/>
              <a:ext cx="104775" cy="104775"/>
            </a:xfrm>
            <a:custGeom>
              <a:avLst/>
              <a:gdLst/>
              <a:ahLst/>
              <a:cxnLst/>
              <a:rect l="l" t="t" r="r" b="b"/>
              <a:pathLst>
                <a:path w="4191" h="4191" extrusionOk="0">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4" name="Google Shape;6234;p73"/>
            <p:cNvSpPr/>
            <p:nvPr/>
          </p:nvSpPr>
          <p:spPr>
            <a:xfrm>
              <a:off x="-41526450" y="3951100"/>
              <a:ext cx="313500" cy="165575"/>
            </a:xfrm>
            <a:custGeom>
              <a:avLst/>
              <a:gdLst/>
              <a:ahLst/>
              <a:cxnLst/>
              <a:rect l="l" t="t" r="r" b="b"/>
              <a:pathLst>
                <a:path w="12540" h="6623" extrusionOk="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5" name="Google Shape;6235;p73"/>
          <p:cNvGrpSpPr/>
          <p:nvPr/>
        </p:nvGrpSpPr>
        <p:grpSpPr>
          <a:xfrm>
            <a:off x="1331249" y="2906594"/>
            <a:ext cx="339595" cy="371814"/>
            <a:chOff x="-39625900" y="3238300"/>
            <a:chExt cx="290650" cy="318225"/>
          </a:xfrm>
        </p:grpSpPr>
        <p:sp>
          <p:nvSpPr>
            <p:cNvPr id="6236" name="Google Shape;6236;p73"/>
            <p:cNvSpPr/>
            <p:nvPr/>
          </p:nvSpPr>
          <p:spPr>
            <a:xfrm>
              <a:off x="-39625900" y="3238300"/>
              <a:ext cx="290650" cy="318225"/>
            </a:xfrm>
            <a:custGeom>
              <a:avLst/>
              <a:gdLst/>
              <a:ahLst/>
              <a:cxnLst/>
              <a:rect l="l" t="t" r="r" b="b"/>
              <a:pathLst>
                <a:path w="11626" h="12729" extrusionOk="0">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7" name="Google Shape;6237;p73"/>
            <p:cNvSpPr/>
            <p:nvPr/>
          </p:nvSpPr>
          <p:spPr>
            <a:xfrm>
              <a:off x="-39521150" y="3328875"/>
              <a:ext cx="82725" cy="227650"/>
            </a:xfrm>
            <a:custGeom>
              <a:avLst/>
              <a:gdLst/>
              <a:ahLst/>
              <a:cxnLst/>
              <a:rect l="l" t="t" r="r" b="b"/>
              <a:pathLst>
                <a:path w="3309" h="9106" extrusionOk="0">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38" name="Google Shape;6238;p73"/>
          <p:cNvSpPr/>
          <p:nvPr/>
        </p:nvSpPr>
        <p:spPr>
          <a:xfrm>
            <a:off x="1353422" y="3365720"/>
            <a:ext cx="315672" cy="369974"/>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39" name="Google Shape;6239;p73"/>
          <p:cNvGrpSpPr/>
          <p:nvPr/>
        </p:nvGrpSpPr>
        <p:grpSpPr>
          <a:xfrm>
            <a:off x="1325300" y="3823055"/>
            <a:ext cx="366293" cy="370441"/>
            <a:chOff x="-39647175" y="3972000"/>
            <a:chExt cx="313500" cy="317050"/>
          </a:xfrm>
        </p:grpSpPr>
        <p:sp>
          <p:nvSpPr>
            <p:cNvPr id="6240" name="Google Shape;6240;p73"/>
            <p:cNvSpPr/>
            <p:nvPr/>
          </p:nvSpPr>
          <p:spPr>
            <a:xfrm>
              <a:off x="-39647175" y="3972000"/>
              <a:ext cx="95325" cy="153975"/>
            </a:xfrm>
            <a:custGeom>
              <a:avLst/>
              <a:gdLst/>
              <a:ahLst/>
              <a:cxnLst/>
              <a:rect l="l" t="t" r="r" b="b"/>
              <a:pathLst>
                <a:path w="3813" h="6159" extrusionOk="0">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1" name="Google Shape;6241;p73"/>
            <p:cNvSpPr/>
            <p:nvPr/>
          </p:nvSpPr>
          <p:spPr>
            <a:xfrm>
              <a:off x="-39588875" y="4011750"/>
              <a:ext cx="216600" cy="277300"/>
            </a:xfrm>
            <a:custGeom>
              <a:avLst/>
              <a:gdLst/>
              <a:ahLst/>
              <a:cxnLst/>
              <a:rect l="l" t="t" r="r" b="b"/>
              <a:pathLst>
                <a:path w="8664" h="11092" extrusionOk="0">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2" name="Google Shape;6242;p73"/>
            <p:cNvSpPr/>
            <p:nvPr/>
          </p:nvSpPr>
          <p:spPr>
            <a:xfrm>
              <a:off x="-39398275" y="4073975"/>
              <a:ext cx="64600" cy="71600"/>
            </a:xfrm>
            <a:custGeom>
              <a:avLst/>
              <a:gdLst/>
              <a:ahLst/>
              <a:cxnLst/>
              <a:rect l="l" t="t" r="r" b="b"/>
              <a:pathLst>
                <a:path w="2584" h="2864" extrusionOk="0">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3" name="Google Shape;6243;p73"/>
          <p:cNvGrpSpPr/>
          <p:nvPr/>
        </p:nvGrpSpPr>
        <p:grpSpPr>
          <a:xfrm>
            <a:off x="3494427" y="2887053"/>
            <a:ext cx="375495" cy="370879"/>
            <a:chOff x="-37808850" y="3221575"/>
            <a:chExt cx="321375" cy="317425"/>
          </a:xfrm>
        </p:grpSpPr>
        <p:sp>
          <p:nvSpPr>
            <p:cNvPr id="6244" name="Google Shape;6244;p73"/>
            <p:cNvSpPr/>
            <p:nvPr/>
          </p:nvSpPr>
          <p:spPr>
            <a:xfrm>
              <a:off x="-37808850" y="3294050"/>
              <a:ext cx="261500" cy="244950"/>
            </a:xfrm>
            <a:custGeom>
              <a:avLst/>
              <a:gdLst/>
              <a:ahLst/>
              <a:cxnLst/>
              <a:rect l="l" t="t" r="r" b="b"/>
              <a:pathLst>
                <a:path w="10460" h="9798" extrusionOk="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5" name="Google Shape;6245;p73"/>
            <p:cNvSpPr/>
            <p:nvPr/>
          </p:nvSpPr>
          <p:spPr>
            <a:xfrm>
              <a:off x="-37601700" y="3221575"/>
              <a:ext cx="114225" cy="111275"/>
            </a:xfrm>
            <a:custGeom>
              <a:avLst/>
              <a:gdLst/>
              <a:ahLst/>
              <a:cxnLst/>
              <a:rect l="l" t="t" r="r" b="b"/>
              <a:pathLst>
                <a:path w="4569" h="4451" extrusionOk="0">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6" name="Google Shape;6246;p73"/>
          <p:cNvGrpSpPr/>
          <p:nvPr/>
        </p:nvGrpSpPr>
        <p:grpSpPr>
          <a:xfrm>
            <a:off x="3503201" y="3409084"/>
            <a:ext cx="372749" cy="241158"/>
            <a:chOff x="-37806500" y="3643030"/>
            <a:chExt cx="319025" cy="206400"/>
          </a:xfrm>
        </p:grpSpPr>
        <p:sp>
          <p:nvSpPr>
            <p:cNvPr id="6247" name="Google Shape;6247;p73"/>
            <p:cNvSpPr/>
            <p:nvPr/>
          </p:nvSpPr>
          <p:spPr>
            <a:xfrm>
              <a:off x="-37615100" y="3759700"/>
              <a:ext cx="62250" cy="62250"/>
            </a:xfrm>
            <a:custGeom>
              <a:avLst/>
              <a:gdLst/>
              <a:ahLst/>
              <a:cxnLst/>
              <a:rect l="l" t="t" r="r" b="b"/>
              <a:pathLst>
                <a:path w="2490" h="2490" extrusionOk="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8" name="Google Shape;6248;p73"/>
            <p:cNvSpPr/>
            <p:nvPr/>
          </p:nvSpPr>
          <p:spPr>
            <a:xfrm>
              <a:off x="-37806500" y="3643030"/>
              <a:ext cx="319025" cy="206400"/>
            </a:xfrm>
            <a:custGeom>
              <a:avLst/>
              <a:gdLst/>
              <a:ahLst/>
              <a:cxnLst/>
              <a:rect l="l" t="t" r="r" b="b"/>
              <a:pathLst>
                <a:path w="12761" h="8256" extrusionOk="0">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9" name="Google Shape;6249;p73"/>
          <p:cNvGrpSpPr/>
          <p:nvPr/>
        </p:nvGrpSpPr>
        <p:grpSpPr>
          <a:xfrm>
            <a:off x="3505508" y="3801381"/>
            <a:ext cx="368134" cy="371814"/>
            <a:chOff x="-37804925" y="3953450"/>
            <a:chExt cx="315075" cy="318225"/>
          </a:xfrm>
        </p:grpSpPr>
        <p:sp>
          <p:nvSpPr>
            <p:cNvPr id="6250" name="Google Shape;6250;p73"/>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1" name="Google Shape;6251;p73"/>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2" name="Google Shape;6252;p73"/>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53" name="Google Shape;6253;p73"/>
          <p:cNvSpPr/>
          <p:nvPr/>
        </p:nvSpPr>
        <p:spPr>
          <a:xfrm>
            <a:off x="2754452" y="4266125"/>
            <a:ext cx="265986" cy="369039"/>
          </a:xfrm>
          <a:custGeom>
            <a:avLst/>
            <a:gdLst/>
            <a:ahLst/>
            <a:cxnLst/>
            <a:rect l="l" t="t" r="r" b="b"/>
            <a:pathLst>
              <a:path w="9106" h="12634" extrusionOk="0">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54" name="Google Shape;6254;p73"/>
          <p:cNvGrpSpPr/>
          <p:nvPr/>
        </p:nvGrpSpPr>
        <p:grpSpPr>
          <a:xfrm>
            <a:off x="4860977" y="1553988"/>
            <a:ext cx="355663" cy="308725"/>
            <a:chOff x="-28462125" y="3199700"/>
            <a:chExt cx="298550" cy="259150"/>
          </a:xfrm>
        </p:grpSpPr>
        <p:sp>
          <p:nvSpPr>
            <p:cNvPr id="6255" name="Google Shape;6255;p73"/>
            <p:cNvSpPr/>
            <p:nvPr/>
          </p:nvSpPr>
          <p:spPr>
            <a:xfrm>
              <a:off x="-28459750" y="3284775"/>
              <a:ext cx="296175" cy="104775"/>
            </a:xfrm>
            <a:custGeom>
              <a:avLst/>
              <a:gdLst/>
              <a:ahLst/>
              <a:cxnLst/>
              <a:rect l="l" t="t" r="r" b="b"/>
              <a:pathLst>
                <a:path w="11847" h="4191" extrusionOk="0">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6" name="Google Shape;6256;p73"/>
            <p:cNvSpPr/>
            <p:nvPr/>
          </p:nvSpPr>
          <p:spPr>
            <a:xfrm>
              <a:off x="-28462125" y="3199700"/>
              <a:ext cx="295400" cy="125275"/>
            </a:xfrm>
            <a:custGeom>
              <a:avLst/>
              <a:gdLst/>
              <a:ahLst/>
              <a:cxnLst/>
              <a:rect l="l" t="t" r="r" b="b"/>
              <a:pathLst>
                <a:path w="11816" h="5011" extrusionOk="0">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7" name="Google Shape;6257;p73"/>
            <p:cNvSpPr/>
            <p:nvPr/>
          </p:nvSpPr>
          <p:spPr>
            <a:xfrm>
              <a:off x="-28405400" y="3360375"/>
              <a:ext cx="186675" cy="98475"/>
            </a:xfrm>
            <a:custGeom>
              <a:avLst/>
              <a:gdLst/>
              <a:ahLst/>
              <a:cxnLst/>
              <a:rect l="l" t="t" r="r" b="b"/>
              <a:pathLst>
                <a:path w="7467" h="3939" extrusionOk="0">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8" name="Google Shape;6258;p73"/>
          <p:cNvGrpSpPr/>
          <p:nvPr/>
        </p:nvGrpSpPr>
        <p:grpSpPr>
          <a:xfrm>
            <a:off x="4861930" y="1988678"/>
            <a:ext cx="353757" cy="352833"/>
            <a:chOff x="-28461325" y="3545475"/>
            <a:chExt cx="296950" cy="296175"/>
          </a:xfrm>
        </p:grpSpPr>
        <p:sp>
          <p:nvSpPr>
            <p:cNvPr id="6259" name="Google Shape;6259;p73"/>
            <p:cNvSpPr/>
            <p:nvPr/>
          </p:nvSpPr>
          <p:spPr>
            <a:xfrm>
              <a:off x="-28461325" y="3666775"/>
              <a:ext cx="34675" cy="52775"/>
            </a:xfrm>
            <a:custGeom>
              <a:avLst/>
              <a:gdLst/>
              <a:ahLst/>
              <a:cxnLst/>
              <a:rect l="l" t="t" r="r" b="b"/>
              <a:pathLst>
                <a:path w="1387" h="2111" extrusionOk="0">
                  <a:moveTo>
                    <a:pt x="0" y="0"/>
                  </a:moveTo>
                  <a:lnTo>
                    <a:pt x="0" y="2111"/>
                  </a:lnTo>
                  <a:lnTo>
                    <a:pt x="1386" y="2111"/>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0" name="Google Shape;6260;p73"/>
            <p:cNvSpPr/>
            <p:nvPr/>
          </p:nvSpPr>
          <p:spPr>
            <a:xfrm>
              <a:off x="-28461325" y="3737650"/>
              <a:ext cx="52775" cy="17350"/>
            </a:xfrm>
            <a:custGeom>
              <a:avLst/>
              <a:gdLst/>
              <a:ahLst/>
              <a:cxnLst/>
              <a:rect l="l" t="t" r="r" b="b"/>
              <a:pathLst>
                <a:path w="2111" h="694" extrusionOk="0">
                  <a:moveTo>
                    <a:pt x="0" y="1"/>
                  </a:moveTo>
                  <a:lnTo>
                    <a:pt x="0" y="694"/>
                  </a:lnTo>
                  <a:lnTo>
                    <a:pt x="1733" y="694"/>
                  </a:lnTo>
                  <a:cubicBezTo>
                    <a:pt x="1954" y="694"/>
                    <a:pt x="2111" y="536"/>
                    <a:pt x="2111" y="347"/>
                  </a:cubicBezTo>
                  <a:cubicBezTo>
                    <a:pt x="2111" y="158"/>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1" name="Google Shape;6261;p73"/>
            <p:cNvSpPr/>
            <p:nvPr/>
          </p:nvSpPr>
          <p:spPr>
            <a:xfrm>
              <a:off x="-28461325" y="3632100"/>
              <a:ext cx="52775" cy="17375"/>
            </a:xfrm>
            <a:custGeom>
              <a:avLst/>
              <a:gdLst/>
              <a:ahLst/>
              <a:cxnLst/>
              <a:rect l="l" t="t" r="r" b="b"/>
              <a:pathLst>
                <a:path w="2111" h="695" extrusionOk="0">
                  <a:moveTo>
                    <a:pt x="0" y="1"/>
                  </a:moveTo>
                  <a:lnTo>
                    <a:pt x="0" y="694"/>
                  </a:lnTo>
                  <a:lnTo>
                    <a:pt x="1733" y="694"/>
                  </a:lnTo>
                  <a:cubicBezTo>
                    <a:pt x="1954" y="694"/>
                    <a:pt x="2111" y="537"/>
                    <a:pt x="2111" y="348"/>
                  </a:cubicBezTo>
                  <a:cubicBezTo>
                    <a:pt x="2111" y="159"/>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2" name="Google Shape;6262;p73"/>
            <p:cNvSpPr/>
            <p:nvPr/>
          </p:nvSpPr>
          <p:spPr>
            <a:xfrm>
              <a:off x="-28460550" y="3545475"/>
              <a:ext cx="296175" cy="296175"/>
            </a:xfrm>
            <a:custGeom>
              <a:avLst/>
              <a:gdLst/>
              <a:ahLst/>
              <a:cxnLst/>
              <a:rect l="l" t="t" r="r" b="b"/>
              <a:pathLst>
                <a:path w="11847" h="11847" extrusionOk="0">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3" name="Google Shape;6263;p73"/>
            <p:cNvSpPr/>
            <p:nvPr/>
          </p:nvSpPr>
          <p:spPr>
            <a:xfrm>
              <a:off x="-28347925" y="3649450"/>
              <a:ext cx="86675" cy="86650"/>
            </a:xfrm>
            <a:custGeom>
              <a:avLst/>
              <a:gdLst/>
              <a:ahLst/>
              <a:cxnLst/>
              <a:rect l="l" t="t" r="r" b="b"/>
              <a:pathLst>
                <a:path w="3467" h="3466" extrusionOk="0">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4" name="Google Shape;6264;p73"/>
            <p:cNvSpPr/>
            <p:nvPr/>
          </p:nvSpPr>
          <p:spPr>
            <a:xfrm>
              <a:off x="-28408550" y="3597450"/>
              <a:ext cx="191400" cy="192200"/>
            </a:xfrm>
            <a:custGeom>
              <a:avLst/>
              <a:gdLst/>
              <a:ahLst/>
              <a:cxnLst/>
              <a:rect l="l" t="t" r="r" b="b"/>
              <a:pathLst>
                <a:path w="7656" h="7688" extrusionOk="0">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5" name="Google Shape;6265;p73"/>
          <p:cNvGrpSpPr/>
          <p:nvPr/>
        </p:nvGrpSpPr>
        <p:grpSpPr>
          <a:xfrm>
            <a:off x="4858162" y="2438722"/>
            <a:ext cx="361292" cy="352803"/>
            <a:chOff x="-28463700" y="3914875"/>
            <a:chExt cx="303275" cy="296150"/>
          </a:xfrm>
        </p:grpSpPr>
        <p:sp>
          <p:nvSpPr>
            <p:cNvPr id="6266" name="Google Shape;6266;p73"/>
            <p:cNvSpPr/>
            <p:nvPr/>
          </p:nvSpPr>
          <p:spPr>
            <a:xfrm>
              <a:off x="-28333725" y="4057375"/>
              <a:ext cx="86650" cy="64650"/>
            </a:xfrm>
            <a:custGeom>
              <a:avLst/>
              <a:gdLst/>
              <a:ahLst/>
              <a:cxnLst/>
              <a:rect l="l" t="t" r="r" b="b"/>
              <a:pathLst>
                <a:path w="3466" h="2586" extrusionOk="0">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7" name="Google Shape;6267;p73"/>
            <p:cNvSpPr/>
            <p:nvPr/>
          </p:nvSpPr>
          <p:spPr>
            <a:xfrm>
              <a:off x="-28463700" y="3914875"/>
              <a:ext cx="303275" cy="296150"/>
            </a:xfrm>
            <a:custGeom>
              <a:avLst/>
              <a:gdLst/>
              <a:ahLst/>
              <a:cxnLst/>
              <a:rect l="l" t="t" r="r" b="b"/>
              <a:pathLst>
                <a:path w="12131" h="11846" extrusionOk="0">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8" name="Google Shape;6268;p73"/>
          <p:cNvGrpSpPr/>
          <p:nvPr/>
        </p:nvGrpSpPr>
        <p:grpSpPr>
          <a:xfrm>
            <a:off x="7092947" y="1594805"/>
            <a:ext cx="351880" cy="227092"/>
            <a:chOff x="-26573400" y="3224125"/>
            <a:chExt cx="295375" cy="190625"/>
          </a:xfrm>
        </p:grpSpPr>
        <p:sp>
          <p:nvSpPr>
            <p:cNvPr id="6269" name="Google Shape;6269;p73"/>
            <p:cNvSpPr/>
            <p:nvPr/>
          </p:nvSpPr>
          <p:spPr>
            <a:xfrm>
              <a:off x="-26330800" y="3327900"/>
              <a:ext cx="52775" cy="68750"/>
            </a:xfrm>
            <a:custGeom>
              <a:avLst/>
              <a:gdLst/>
              <a:ahLst/>
              <a:cxnLst/>
              <a:rect l="l" t="t" r="r" b="b"/>
              <a:pathLst>
                <a:path w="2111" h="2750" extrusionOk="0">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0" name="Google Shape;6270;p73"/>
            <p:cNvSpPr/>
            <p:nvPr/>
          </p:nvSpPr>
          <p:spPr>
            <a:xfrm>
              <a:off x="-26573400" y="3224125"/>
              <a:ext cx="293025" cy="190625"/>
            </a:xfrm>
            <a:custGeom>
              <a:avLst/>
              <a:gdLst/>
              <a:ahLst/>
              <a:cxnLst/>
              <a:rect l="l" t="t" r="r" b="b"/>
              <a:pathLst>
                <a:path w="11721" h="7625" extrusionOk="0">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1" name="Google Shape;6271;p73"/>
          <p:cNvGrpSpPr/>
          <p:nvPr/>
        </p:nvGrpSpPr>
        <p:grpSpPr>
          <a:xfrm>
            <a:off x="7092947" y="1989140"/>
            <a:ext cx="351880" cy="351910"/>
            <a:chOff x="-26573400" y="3546250"/>
            <a:chExt cx="295375" cy="295400"/>
          </a:xfrm>
        </p:grpSpPr>
        <p:sp>
          <p:nvSpPr>
            <p:cNvPr id="6272" name="Google Shape;6272;p73"/>
            <p:cNvSpPr/>
            <p:nvPr/>
          </p:nvSpPr>
          <p:spPr>
            <a:xfrm>
              <a:off x="-26464700" y="3599225"/>
              <a:ext cx="77200" cy="38425"/>
            </a:xfrm>
            <a:custGeom>
              <a:avLst/>
              <a:gdLst/>
              <a:ahLst/>
              <a:cxnLst/>
              <a:rect l="l" t="t" r="r" b="b"/>
              <a:pathLst>
                <a:path w="3088" h="1537" extrusionOk="0">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3" name="Google Shape;6273;p73"/>
            <p:cNvSpPr/>
            <p:nvPr/>
          </p:nvSpPr>
          <p:spPr>
            <a:xfrm>
              <a:off x="-26434775" y="3686450"/>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4" name="Google Shape;6274;p73"/>
            <p:cNvSpPr/>
            <p:nvPr/>
          </p:nvSpPr>
          <p:spPr>
            <a:xfrm>
              <a:off x="-26520625" y="3703775"/>
              <a:ext cx="55950" cy="67775"/>
            </a:xfrm>
            <a:custGeom>
              <a:avLst/>
              <a:gdLst/>
              <a:ahLst/>
              <a:cxnLst/>
              <a:rect l="l" t="t" r="r" b="b"/>
              <a:pathLst>
                <a:path w="2238" h="2711" extrusionOk="0">
                  <a:moveTo>
                    <a:pt x="1387" y="1"/>
                  </a:moveTo>
                  <a:lnTo>
                    <a:pt x="1" y="32"/>
                  </a:lnTo>
                  <a:cubicBezTo>
                    <a:pt x="127" y="1104"/>
                    <a:pt x="662" y="2080"/>
                    <a:pt x="1544" y="2710"/>
                  </a:cubicBezTo>
                  <a:lnTo>
                    <a:pt x="2237" y="1545"/>
                  </a:lnTo>
                  <a:cubicBezTo>
                    <a:pt x="1765" y="1135"/>
                    <a:pt x="1450" y="600"/>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5" name="Google Shape;6275;p73"/>
            <p:cNvSpPr/>
            <p:nvPr/>
          </p:nvSpPr>
          <p:spPr>
            <a:xfrm>
              <a:off x="-26387525" y="3703000"/>
              <a:ext cx="55950" cy="67750"/>
            </a:xfrm>
            <a:custGeom>
              <a:avLst/>
              <a:gdLst/>
              <a:ahLst/>
              <a:cxnLst/>
              <a:rect l="l" t="t" r="r" b="b"/>
              <a:pathLst>
                <a:path w="2238" h="2710" extrusionOk="0">
                  <a:moveTo>
                    <a:pt x="851" y="0"/>
                  </a:moveTo>
                  <a:cubicBezTo>
                    <a:pt x="757" y="631"/>
                    <a:pt x="473" y="1166"/>
                    <a:pt x="1" y="1544"/>
                  </a:cubicBezTo>
                  <a:lnTo>
                    <a:pt x="694" y="2710"/>
                  </a:lnTo>
                  <a:cubicBezTo>
                    <a:pt x="1576" y="2080"/>
                    <a:pt x="2112" y="1103"/>
                    <a:pt x="2238" y="32"/>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6" name="Google Shape;6276;p73"/>
            <p:cNvSpPr/>
            <p:nvPr/>
          </p:nvSpPr>
          <p:spPr>
            <a:xfrm>
              <a:off x="-26573400" y="3546250"/>
              <a:ext cx="295375" cy="295400"/>
            </a:xfrm>
            <a:custGeom>
              <a:avLst/>
              <a:gdLst/>
              <a:ahLst/>
              <a:cxnLst/>
              <a:rect l="l" t="t" r="r" b="b"/>
              <a:pathLst>
                <a:path w="11815" h="11816" extrusionOk="0">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7" name="Google Shape;6277;p73"/>
          <p:cNvGrpSpPr/>
          <p:nvPr/>
        </p:nvGrpSpPr>
        <p:grpSpPr>
          <a:xfrm>
            <a:off x="7081228" y="2439049"/>
            <a:ext cx="375319" cy="352148"/>
            <a:chOff x="-26583625" y="3917025"/>
            <a:chExt cx="315050" cy="295600"/>
          </a:xfrm>
        </p:grpSpPr>
        <p:sp>
          <p:nvSpPr>
            <p:cNvPr id="6278" name="Google Shape;6278;p73"/>
            <p:cNvSpPr/>
            <p:nvPr/>
          </p:nvSpPr>
          <p:spPr>
            <a:xfrm>
              <a:off x="-26413500" y="3918400"/>
              <a:ext cx="144925" cy="135125"/>
            </a:xfrm>
            <a:custGeom>
              <a:avLst/>
              <a:gdLst/>
              <a:ahLst/>
              <a:cxnLst/>
              <a:rect l="l" t="t" r="r" b="b"/>
              <a:pathLst>
                <a:path w="5797" h="5405" extrusionOk="0">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9" name="Google Shape;6279;p73"/>
            <p:cNvSpPr/>
            <p:nvPr/>
          </p:nvSpPr>
          <p:spPr>
            <a:xfrm>
              <a:off x="-26466275" y="4026700"/>
              <a:ext cx="78775" cy="77225"/>
            </a:xfrm>
            <a:custGeom>
              <a:avLst/>
              <a:gdLst/>
              <a:ahLst/>
              <a:cxnLst/>
              <a:rect l="l" t="t" r="r" b="b"/>
              <a:pathLst>
                <a:path w="3151" h="3089" extrusionOk="0">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0" name="Google Shape;6280;p73"/>
            <p:cNvSpPr/>
            <p:nvPr/>
          </p:nvSpPr>
          <p:spPr>
            <a:xfrm>
              <a:off x="-26583625" y="4077125"/>
              <a:ext cx="144925" cy="134700"/>
            </a:xfrm>
            <a:custGeom>
              <a:avLst/>
              <a:gdLst/>
              <a:ahLst/>
              <a:cxnLst/>
              <a:rect l="l" t="t" r="r" b="b"/>
              <a:pathLst>
                <a:path w="5797" h="5388" extrusionOk="0">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1" name="Google Shape;6281;p73"/>
            <p:cNvSpPr/>
            <p:nvPr/>
          </p:nvSpPr>
          <p:spPr>
            <a:xfrm>
              <a:off x="-26581275" y="3917025"/>
              <a:ext cx="311125" cy="295600"/>
            </a:xfrm>
            <a:custGeom>
              <a:avLst/>
              <a:gdLst/>
              <a:ahLst/>
              <a:cxnLst/>
              <a:rect l="l" t="t" r="r" b="b"/>
              <a:pathLst>
                <a:path w="12445" h="11824" extrusionOk="0">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82" name="Google Shape;6282;p73"/>
          <p:cNvSpPr/>
          <p:nvPr/>
        </p:nvSpPr>
        <p:spPr>
          <a:xfrm>
            <a:off x="5748315" y="2919564"/>
            <a:ext cx="352833" cy="351880"/>
          </a:xfrm>
          <a:custGeom>
            <a:avLst/>
            <a:gdLst/>
            <a:ahLst/>
            <a:cxnLst/>
            <a:rect l="l" t="t" r="r" b="b"/>
            <a:pathLst>
              <a:path w="11847" h="11815" extrusionOk="0">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83" name="Google Shape;6283;p73"/>
          <p:cNvGrpSpPr/>
          <p:nvPr/>
        </p:nvGrpSpPr>
        <p:grpSpPr>
          <a:xfrm>
            <a:off x="5779742" y="3398079"/>
            <a:ext cx="289039" cy="352833"/>
            <a:chOff x="-24694925" y="3518700"/>
            <a:chExt cx="242625" cy="296175"/>
          </a:xfrm>
        </p:grpSpPr>
        <p:sp>
          <p:nvSpPr>
            <p:cNvPr id="6284" name="Google Shape;6284;p73"/>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5" name="Google Shape;6285;p73"/>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6" name="Google Shape;6286;p73"/>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7" name="Google Shape;6287;p73"/>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8" name="Google Shape;6288;p73"/>
          <p:cNvGrpSpPr/>
          <p:nvPr/>
        </p:nvGrpSpPr>
        <p:grpSpPr>
          <a:xfrm>
            <a:off x="5779280" y="3848107"/>
            <a:ext cx="289962" cy="352833"/>
            <a:chOff x="-24709100" y="3888875"/>
            <a:chExt cx="243400" cy="296175"/>
          </a:xfrm>
        </p:grpSpPr>
        <p:sp>
          <p:nvSpPr>
            <p:cNvPr id="6289" name="Google Shape;6289;p73"/>
            <p:cNvSpPr/>
            <p:nvPr/>
          </p:nvSpPr>
          <p:spPr>
            <a:xfrm>
              <a:off x="-24587800" y="3888875"/>
              <a:ext cx="105575" cy="227650"/>
            </a:xfrm>
            <a:custGeom>
              <a:avLst/>
              <a:gdLst/>
              <a:ahLst/>
              <a:cxnLst/>
              <a:rect l="l" t="t" r="r" b="b"/>
              <a:pathLst>
                <a:path w="4223" h="9106" extrusionOk="0">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0" name="Google Shape;6290;p73"/>
            <p:cNvSpPr/>
            <p:nvPr/>
          </p:nvSpPr>
          <p:spPr>
            <a:xfrm>
              <a:off x="-24536600" y="4132250"/>
              <a:ext cx="70900" cy="17350"/>
            </a:xfrm>
            <a:custGeom>
              <a:avLst/>
              <a:gdLst/>
              <a:ahLst/>
              <a:cxnLst/>
              <a:rect l="l" t="t" r="r" b="b"/>
              <a:pathLst>
                <a:path w="2836" h="694" extrusionOk="0">
                  <a:moveTo>
                    <a:pt x="0" y="1"/>
                  </a:moveTo>
                  <a:lnTo>
                    <a:pt x="347" y="694"/>
                  </a:lnTo>
                  <a:lnTo>
                    <a:pt x="2489" y="694"/>
                  </a:lnTo>
                  <a:cubicBezTo>
                    <a:pt x="2678" y="694"/>
                    <a:pt x="2836" y="536"/>
                    <a:pt x="2836" y="347"/>
                  </a:cubicBezTo>
                  <a:cubicBezTo>
                    <a:pt x="2836" y="158"/>
                    <a:pt x="267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1" name="Google Shape;6291;p73"/>
            <p:cNvSpPr/>
            <p:nvPr/>
          </p:nvSpPr>
          <p:spPr>
            <a:xfrm>
              <a:off x="-24709100" y="3963700"/>
              <a:ext cx="208750" cy="221350"/>
            </a:xfrm>
            <a:custGeom>
              <a:avLst/>
              <a:gdLst/>
              <a:ahLst/>
              <a:cxnLst/>
              <a:rect l="l" t="t" r="r" b="b"/>
              <a:pathLst>
                <a:path w="8350" h="8854" extrusionOk="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2" name="Google Shape;6292;p73"/>
          <p:cNvGrpSpPr/>
          <p:nvPr/>
        </p:nvGrpSpPr>
        <p:grpSpPr>
          <a:xfrm>
            <a:off x="7979280" y="2920770"/>
            <a:ext cx="356556" cy="349557"/>
            <a:chOff x="-22863675" y="3131775"/>
            <a:chExt cx="299300" cy="293425"/>
          </a:xfrm>
        </p:grpSpPr>
        <p:sp>
          <p:nvSpPr>
            <p:cNvPr id="6293" name="Google Shape;6293;p73"/>
            <p:cNvSpPr/>
            <p:nvPr/>
          </p:nvSpPr>
          <p:spPr>
            <a:xfrm>
              <a:off x="-22863675" y="3131775"/>
              <a:ext cx="299300" cy="293425"/>
            </a:xfrm>
            <a:custGeom>
              <a:avLst/>
              <a:gdLst/>
              <a:ahLst/>
              <a:cxnLst/>
              <a:rect l="l" t="t" r="r" b="b"/>
              <a:pathLst>
                <a:path w="11972" h="11737" extrusionOk="0">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4" name="Google Shape;6294;p73"/>
            <p:cNvSpPr/>
            <p:nvPr/>
          </p:nvSpPr>
          <p:spPr>
            <a:xfrm>
              <a:off x="-22740025" y="3217825"/>
              <a:ext cx="52000" cy="51225"/>
            </a:xfrm>
            <a:custGeom>
              <a:avLst/>
              <a:gdLst/>
              <a:ahLst/>
              <a:cxnLst/>
              <a:rect l="l" t="t" r="r" b="b"/>
              <a:pathLst>
                <a:path w="2080" h="2049" extrusionOk="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5" name="Google Shape;6295;p73"/>
            <p:cNvSpPr/>
            <p:nvPr/>
          </p:nvSpPr>
          <p:spPr>
            <a:xfrm>
              <a:off x="-22705375" y="33218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6" name="Google Shape;6296;p73"/>
          <p:cNvGrpSpPr/>
          <p:nvPr/>
        </p:nvGrpSpPr>
        <p:grpSpPr>
          <a:xfrm>
            <a:off x="5322144" y="1531949"/>
            <a:ext cx="310602" cy="352803"/>
            <a:chOff x="-28069875" y="3175300"/>
            <a:chExt cx="260725" cy="296150"/>
          </a:xfrm>
        </p:grpSpPr>
        <p:sp>
          <p:nvSpPr>
            <p:cNvPr id="6297" name="Google Shape;6297;p73"/>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8" name="Google Shape;6298;p73"/>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9" name="Google Shape;6299;p73"/>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0" name="Google Shape;6300;p73"/>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1" name="Google Shape;6301;p73"/>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2" name="Google Shape;6302;p73"/>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3" name="Google Shape;6303;p73"/>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4" name="Google Shape;6304;p73"/>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5" name="Google Shape;6305;p73"/>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06" name="Google Shape;6306;p73"/>
          <p:cNvSpPr/>
          <p:nvPr/>
        </p:nvSpPr>
        <p:spPr>
          <a:xfrm>
            <a:off x="5301578" y="1989685"/>
            <a:ext cx="352803" cy="350719"/>
          </a:xfrm>
          <a:custGeom>
            <a:avLst/>
            <a:gdLst/>
            <a:ahLst/>
            <a:cxnLst/>
            <a:rect l="l" t="t" r="r" b="b"/>
            <a:pathLst>
              <a:path w="11846" h="11776" extrusionOk="0">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07" name="Google Shape;6307;p73"/>
          <p:cNvGrpSpPr/>
          <p:nvPr/>
        </p:nvGrpSpPr>
        <p:grpSpPr>
          <a:xfrm>
            <a:off x="5363423" y="2439183"/>
            <a:ext cx="228045" cy="351880"/>
            <a:chOff x="-28032075" y="3916450"/>
            <a:chExt cx="191425" cy="295375"/>
          </a:xfrm>
        </p:grpSpPr>
        <p:sp>
          <p:nvSpPr>
            <p:cNvPr id="6308" name="Google Shape;6308;p73"/>
            <p:cNvSpPr/>
            <p:nvPr/>
          </p:nvSpPr>
          <p:spPr>
            <a:xfrm>
              <a:off x="-27996625" y="3916450"/>
              <a:ext cx="120525" cy="51225"/>
            </a:xfrm>
            <a:custGeom>
              <a:avLst/>
              <a:gdLst/>
              <a:ahLst/>
              <a:cxnLst/>
              <a:rect l="l" t="t" r="r" b="b"/>
              <a:pathLst>
                <a:path w="4821" h="2049" extrusionOk="0">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9" name="Google Shape;6309;p73"/>
            <p:cNvSpPr/>
            <p:nvPr/>
          </p:nvSpPr>
          <p:spPr>
            <a:xfrm>
              <a:off x="-28032075" y="4089975"/>
              <a:ext cx="191425" cy="121850"/>
            </a:xfrm>
            <a:custGeom>
              <a:avLst/>
              <a:gdLst/>
              <a:ahLst/>
              <a:cxnLst/>
              <a:rect l="l" t="t" r="r" b="b"/>
              <a:pathLst>
                <a:path w="7657" h="4874" extrusionOk="0">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0" name="Google Shape;6310;p73"/>
            <p:cNvSpPr/>
            <p:nvPr/>
          </p:nvSpPr>
          <p:spPr>
            <a:xfrm>
              <a:off x="-28024975" y="3985750"/>
              <a:ext cx="181950" cy="121975"/>
            </a:xfrm>
            <a:custGeom>
              <a:avLst/>
              <a:gdLst/>
              <a:ahLst/>
              <a:cxnLst/>
              <a:rect l="l" t="t" r="r" b="b"/>
              <a:pathLst>
                <a:path w="7278" h="4879" extrusionOk="0">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1" name="Google Shape;6311;p73"/>
          <p:cNvGrpSpPr/>
          <p:nvPr/>
        </p:nvGrpSpPr>
        <p:grpSpPr>
          <a:xfrm>
            <a:off x="7528769" y="1531934"/>
            <a:ext cx="352833" cy="352833"/>
            <a:chOff x="-26201650" y="3176075"/>
            <a:chExt cx="296175" cy="296175"/>
          </a:xfrm>
        </p:grpSpPr>
        <p:sp>
          <p:nvSpPr>
            <p:cNvPr id="6312" name="Google Shape;6312;p73"/>
            <p:cNvSpPr/>
            <p:nvPr/>
          </p:nvSpPr>
          <p:spPr>
            <a:xfrm>
              <a:off x="-26082700" y="3176075"/>
              <a:ext cx="51200" cy="226875"/>
            </a:xfrm>
            <a:custGeom>
              <a:avLst/>
              <a:gdLst/>
              <a:ahLst/>
              <a:cxnLst/>
              <a:rect l="l" t="t" r="r" b="b"/>
              <a:pathLst>
                <a:path w="2048" h="9075" extrusionOk="0">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3" name="Google Shape;6313;p73"/>
            <p:cNvSpPr/>
            <p:nvPr/>
          </p:nvSpPr>
          <p:spPr>
            <a:xfrm>
              <a:off x="-26201650" y="3317075"/>
              <a:ext cx="296175" cy="155175"/>
            </a:xfrm>
            <a:custGeom>
              <a:avLst/>
              <a:gdLst/>
              <a:ahLst/>
              <a:cxnLst/>
              <a:rect l="l" t="t" r="r" b="b"/>
              <a:pathLst>
                <a:path w="11847" h="6207" extrusionOk="0">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4" name="Google Shape;6314;p73"/>
          <p:cNvGrpSpPr/>
          <p:nvPr/>
        </p:nvGrpSpPr>
        <p:grpSpPr>
          <a:xfrm>
            <a:off x="7528293" y="1989155"/>
            <a:ext cx="353786" cy="351880"/>
            <a:chOff x="-26204800" y="3547050"/>
            <a:chExt cx="296975" cy="295375"/>
          </a:xfrm>
        </p:grpSpPr>
        <p:sp>
          <p:nvSpPr>
            <p:cNvPr id="6315" name="Google Shape;6315;p73"/>
            <p:cNvSpPr/>
            <p:nvPr/>
          </p:nvSpPr>
          <p:spPr>
            <a:xfrm>
              <a:off x="-26204000" y="3669125"/>
              <a:ext cx="296175" cy="173300"/>
            </a:xfrm>
            <a:custGeom>
              <a:avLst/>
              <a:gdLst/>
              <a:ahLst/>
              <a:cxnLst/>
              <a:rect l="l" t="t" r="r" b="b"/>
              <a:pathLst>
                <a:path w="11847" h="6932" extrusionOk="0">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6" name="Google Shape;6316;p73"/>
            <p:cNvSpPr/>
            <p:nvPr/>
          </p:nvSpPr>
          <p:spPr>
            <a:xfrm>
              <a:off x="-26204800" y="3547050"/>
              <a:ext cx="296975" cy="122100"/>
            </a:xfrm>
            <a:custGeom>
              <a:avLst/>
              <a:gdLst/>
              <a:ahLst/>
              <a:cxnLst/>
              <a:rect l="l" t="t" r="r" b="b"/>
              <a:pathLst>
                <a:path w="11879" h="4884" extrusionOk="0">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17" name="Google Shape;6317;p73"/>
          <p:cNvSpPr/>
          <p:nvPr/>
        </p:nvSpPr>
        <p:spPr>
          <a:xfrm>
            <a:off x="7561179" y="2438650"/>
            <a:ext cx="289009" cy="352833"/>
          </a:xfrm>
          <a:custGeom>
            <a:avLst/>
            <a:gdLst/>
            <a:ahLst/>
            <a:cxnLst/>
            <a:rect l="l" t="t" r="r" b="b"/>
            <a:pathLst>
              <a:path w="9704" h="11847" extrusionOk="0">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18" name="Google Shape;6318;p73"/>
          <p:cNvGrpSpPr/>
          <p:nvPr/>
        </p:nvGrpSpPr>
        <p:grpSpPr>
          <a:xfrm>
            <a:off x="6199548" y="2919133"/>
            <a:ext cx="345328" cy="352833"/>
            <a:chOff x="-24353875" y="3147725"/>
            <a:chExt cx="289875" cy="296175"/>
          </a:xfrm>
        </p:grpSpPr>
        <p:sp>
          <p:nvSpPr>
            <p:cNvPr id="6319" name="Google Shape;6319;p73"/>
            <p:cNvSpPr/>
            <p:nvPr/>
          </p:nvSpPr>
          <p:spPr>
            <a:xfrm>
              <a:off x="-24238100" y="3271375"/>
              <a:ext cx="52025" cy="51225"/>
            </a:xfrm>
            <a:custGeom>
              <a:avLst/>
              <a:gdLst/>
              <a:ahLst/>
              <a:cxnLst/>
              <a:rect l="l" t="t" r="r" b="b"/>
              <a:pathLst>
                <a:path w="2081" h="2049" extrusionOk="0">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0" name="Google Shape;6320;p73"/>
            <p:cNvSpPr/>
            <p:nvPr/>
          </p:nvSpPr>
          <p:spPr>
            <a:xfrm>
              <a:off x="-24353875" y="3147725"/>
              <a:ext cx="289875" cy="296175"/>
            </a:xfrm>
            <a:custGeom>
              <a:avLst/>
              <a:gdLst/>
              <a:ahLst/>
              <a:cxnLst/>
              <a:rect l="l" t="t" r="r" b="b"/>
              <a:pathLst>
                <a:path w="11595" h="11847" extrusionOk="0">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1" name="Google Shape;6321;p73"/>
          <p:cNvGrpSpPr/>
          <p:nvPr/>
        </p:nvGrpSpPr>
        <p:grpSpPr>
          <a:xfrm>
            <a:off x="6207530" y="3398540"/>
            <a:ext cx="329365" cy="351910"/>
            <a:chOff x="-24344425" y="3519475"/>
            <a:chExt cx="276475" cy="295400"/>
          </a:xfrm>
        </p:grpSpPr>
        <p:sp>
          <p:nvSpPr>
            <p:cNvPr id="6322" name="Google Shape;6322;p73"/>
            <p:cNvSpPr/>
            <p:nvPr/>
          </p:nvSpPr>
          <p:spPr>
            <a:xfrm>
              <a:off x="-24240450" y="3554150"/>
              <a:ext cx="69325" cy="34450"/>
            </a:xfrm>
            <a:custGeom>
              <a:avLst/>
              <a:gdLst/>
              <a:ahLst/>
              <a:cxnLst/>
              <a:rect l="l" t="t" r="r" b="b"/>
              <a:pathLst>
                <a:path w="2773" h="1378" extrusionOk="0">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3" name="Google Shape;6323;p73"/>
            <p:cNvSpPr/>
            <p:nvPr/>
          </p:nvSpPr>
          <p:spPr>
            <a:xfrm>
              <a:off x="-24344425" y="3519475"/>
              <a:ext cx="276475" cy="295400"/>
            </a:xfrm>
            <a:custGeom>
              <a:avLst/>
              <a:gdLst/>
              <a:ahLst/>
              <a:cxnLst/>
              <a:rect l="l" t="t" r="r" b="b"/>
              <a:pathLst>
                <a:path w="11059" h="11816" extrusionOk="0">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4" name="Google Shape;6324;p73"/>
          <p:cNvGrpSpPr/>
          <p:nvPr/>
        </p:nvGrpSpPr>
        <p:grpSpPr>
          <a:xfrm>
            <a:off x="6197210" y="3850460"/>
            <a:ext cx="350004" cy="348128"/>
            <a:chOff x="-24353075" y="3891250"/>
            <a:chExt cx="293800" cy="292225"/>
          </a:xfrm>
        </p:grpSpPr>
        <p:sp>
          <p:nvSpPr>
            <p:cNvPr id="6325" name="Google Shape;6325;p73"/>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6" name="Google Shape;6326;p73"/>
            <p:cNvSpPr/>
            <p:nvPr/>
          </p:nvSpPr>
          <p:spPr>
            <a:xfrm>
              <a:off x="-24353075" y="3891250"/>
              <a:ext cx="293800" cy="292225"/>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7" name="Google Shape;6327;p73"/>
          <p:cNvGrpSpPr/>
          <p:nvPr/>
        </p:nvGrpSpPr>
        <p:grpSpPr>
          <a:xfrm>
            <a:off x="7980681" y="3398763"/>
            <a:ext cx="353757" cy="351463"/>
            <a:chOff x="-22845575" y="3504075"/>
            <a:chExt cx="296950" cy="295025"/>
          </a:xfrm>
        </p:grpSpPr>
        <p:sp>
          <p:nvSpPr>
            <p:cNvPr id="6328" name="Google Shape;6328;p73"/>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9" name="Google Shape;6329;p73"/>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0" name="Google Shape;6330;p73"/>
          <p:cNvGrpSpPr/>
          <p:nvPr/>
        </p:nvGrpSpPr>
        <p:grpSpPr>
          <a:xfrm>
            <a:off x="5773862" y="1532411"/>
            <a:ext cx="299344" cy="351880"/>
            <a:chOff x="-27691025" y="3175300"/>
            <a:chExt cx="251275" cy="295375"/>
          </a:xfrm>
        </p:grpSpPr>
        <p:sp>
          <p:nvSpPr>
            <p:cNvPr id="6331" name="Google Shape;6331;p73"/>
            <p:cNvSpPr/>
            <p:nvPr/>
          </p:nvSpPr>
          <p:spPr>
            <a:xfrm>
              <a:off x="-27492550" y="3298150"/>
              <a:ext cx="18125" cy="18150"/>
            </a:xfrm>
            <a:custGeom>
              <a:avLst/>
              <a:gdLst/>
              <a:ahLst/>
              <a:cxnLst/>
              <a:rect l="l" t="t" r="r" b="b"/>
              <a:pathLst>
                <a:path w="725" h="726" extrusionOk="0">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2" name="Google Shape;6332;p73"/>
            <p:cNvSpPr/>
            <p:nvPr/>
          </p:nvSpPr>
          <p:spPr>
            <a:xfrm>
              <a:off x="-27613050" y="3175300"/>
              <a:ext cx="60650" cy="105550"/>
            </a:xfrm>
            <a:custGeom>
              <a:avLst/>
              <a:gdLst/>
              <a:ahLst/>
              <a:cxnLst/>
              <a:rect l="l" t="t" r="r" b="b"/>
              <a:pathLst>
                <a:path w="2426" h="4222" extrusionOk="0">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3" name="Google Shape;6333;p73"/>
            <p:cNvSpPr/>
            <p:nvPr/>
          </p:nvSpPr>
          <p:spPr>
            <a:xfrm>
              <a:off x="-27691025" y="3175300"/>
              <a:ext cx="60650" cy="105550"/>
            </a:xfrm>
            <a:custGeom>
              <a:avLst/>
              <a:gdLst/>
              <a:ahLst/>
              <a:cxnLst/>
              <a:rect l="l" t="t" r="r" b="b"/>
              <a:pathLst>
                <a:path w="2426" h="4222" extrusionOk="0">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4" name="Google Shape;6334;p73"/>
            <p:cNvSpPr/>
            <p:nvPr/>
          </p:nvSpPr>
          <p:spPr>
            <a:xfrm>
              <a:off x="-27691025" y="3263500"/>
              <a:ext cx="251275" cy="207175"/>
            </a:xfrm>
            <a:custGeom>
              <a:avLst/>
              <a:gdLst/>
              <a:ahLst/>
              <a:cxnLst/>
              <a:rect l="l" t="t" r="r" b="b"/>
              <a:pathLst>
                <a:path w="10051" h="8287" extrusionOk="0">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5" name="Google Shape;6335;p73"/>
          <p:cNvGrpSpPr/>
          <p:nvPr/>
        </p:nvGrpSpPr>
        <p:grpSpPr>
          <a:xfrm>
            <a:off x="5746179" y="2051087"/>
            <a:ext cx="354710" cy="228015"/>
            <a:chOff x="-27721750" y="3598250"/>
            <a:chExt cx="297750" cy="191400"/>
          </a:xfrm>
        </p:grpSpPr>
        <p:sp>
          <p:nvSpPr>
            <p:cNvPr id="6336" name="Google Shape;6336;p73"/>
            <p:cNvSpPr/>
            <p:nvPr/>
          </p:nvSpPr>
          <p:spPr>
            <a:xfrm>
              <a:off x="-27616200" y="3651800"/>
              <a:ext cx="86650" cy="86675"/>
            </a:xfrm>
            <a:custGeom>
              <a:avLst/>
              <a:gdLst/>
              <a:ahLst/>
              <a:cxnLst/>
              <a:rect l="l" t="t" r="r" b="b"/>
              <a:pathLst>
                <a:path w="3466" h="3467" extrusionOk="0">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7" name="Google Shape;6337;p73"/>
            <p:cNvSpPr/>
            <p:nvPr/>
          </p:nvSpPr>
          <p:spPr>
            <a:xfrm>
              <a:off x="-27721750" y="3598250"/>
              <a:ext cx="297750" cy="191400"/>
            </a:xfrm>
            <a:custGeom>
              <a:avLst/>
              <a:gdLst/>
              <a:ahLst/>
              <a:cxnLst/>
              <a:rect l="l" t="t" r="r" b="b"/>
              <a:pathLst>
                <a:path w="11910" h="7656" extrusionOk="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8" name="Google Shape;6338;p73"/>
          <p:cNvGrpSpPr/>
          <p:nvPr/>
        </p:nvGrpSpPr>
        <p:grpSpPr>
          <a:xfrm>
            <a:off x="5747579" y="2444633"/>
            <a:ext cx="351910" cy="340980"/>
            <a:chOff x="-27719400" y="3925600"/>
            <a:chExt cx="295400" cy="286225"/>
          </a:xfrm>
        </p:grpSpPr>
        <p:sp>
          <p:nvSpPr>
            <p:cNvPr id="6339" name="Google Shape;6339;p73"/>
            <p:cNvSpPr/>
            <p:nvPr/>
          </p:nvSpPr>
          <p:spPr>
            <a:xfrm>
              <a:off x="-27596525" y="3925600"/>
              <a:ext cx="172525" cy="162575"/>
            </a:xfrm>
            <a:custGeom>
              <a:avLst/>
              <a:gdLst/>
              <a:ahLst/>
              <a:cxnLst/>
              <a:rect l="l" t="t" r="r" b="b"/>
              <a:pathLst>
                <a:path w="6901" h="6503" extrusionOk="0">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0" name="Google Shape;6340;p73"/>
            <p:cNvSpPr/>
            <p:nvPr/>
          </p:nvSpPr>
          <p:spPr>
            <a:xfrm>
              <a:off x="-27719400" y="4054275"/>
              <a:ext cx="157550" cy="157550"/>
            </a:xfrm>
            <a:custGeom>
              <a:avLst/>
              <a:gdLst/>
              <a:ahLst/>
              <a:cxnLst/>
              <a:rect l="l" t="t" r="r" b="b"/>
              <a:pathLst>
                <a:path w="6302" h="6302" extrusionOk="0">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1" name="Google Shape;6341;p73"/>
          <p:cNvGrpSpPr/>
          <p:nvPr/>
        </p:nvGrpSpPr>
        <p:grpSpPr>
          <a:xfrm>
            <a:off x="7968851" y="1531473"/>
            <a:ext cx="353757" cy="353757"/>
            <a:chOff x="-25834600" y="3176875"/>
            <a:chExt cx="296950" cy="296950"/>
          </a:xfrm>
        </p:grpSpPr>
        <p:sp>
          <p:nvSpPr>
            <p:cNvPr id="6342" name="Google Shape;6342;p73"/>
            <p:cNvSpPr/>
            <p:nvPr/>
          </p:nvSpPr>
          <p:spPr>
            <a:xfrm>
              <a:off x="-25625875" y="3316275"/>
              <a:ext cx="69325" cy="85875"/>
            </a:xfrm>
            <a:custGeom>
              <a:avLst/>
              <a:gdLst/>
              <a:ahLst/>
              <a:cxnLst/>
              <a:rect l="l" t="t" r="r" b="b"/>
              <a:pathLst>
                <a:path w="2773" h="3435" extrusionOk="0">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3" name="Google Shape;6343;p73"/>
            <p:cNvSpPr/>
            <p:nvPr/>
          </p:nvSpPr>
          <p:spPr>
            <a:xfrm>
              <a:off x="-25729075" y="3176875"/>
              <a:ext cx="191425" cy="296950"/>
            </a:xfrm>
            <a:custGeom>
              <a:avLst/>
              <a:gdLst/>
              <a:ahLst/>
              <a:cxnLst/>
              <a:rect l="l" t="t" r="r" b="b"/>
              <a:pathLst>
                <a:path w="7657" h="11878" extrusionOk="0">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4" name="Google Shape;6344;p73"/>
            <p:cNvSpPr/>
            <p:nvPr/>
          </p:nvSpPr>
          <p:spPr>
            <a:xfrm>
              <a:off x="-25834600" y="3350150"/>
              <a:ext cx="69325" cy="96100"/>
            </a:xfrm>
            <a:custGeom>
              <a:avLst/>
              <a:gdLst/>
              <a:ahLst/>
              <a:cxnLst/>
              <a:rect l="l" t="t" r="r" b="b"/>
              <a:pathLst>
                <a:path w="2773" h="3844" extrusionOk="0">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5" name="Google Shape;6345;p73"/>
            <p:cNvSpPr/>
            <p:nvPr/>
          </p:nvSpPr>
          <p:spPr>
            <a:xfrm>
              <a:off x="-25799950" y="3368250"/>
              <a:ext cx="104775" cy="104000"/>
            </a:xfrm>
            <a:custGeom>
              <a:avLst/>
              <a:gdLst/>
              <a:ahLst/>
              <a:cxnLst/>
              <a:rect l="l" t="t" r="r" b="b"/>
              <a:pathLst>
                <a:path w="4191" h="4160" extrusionOk="0">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6" name="Google Shape;6346;p73"/>
            <p:cNvSpPr/>
            <p:nvPr/>
          </p:nvSpPr>
          <p:spPr>
            <a:xfrm>
              <a:off x="-25712525" y="3317075"/>
              <a:ext cx="34675" cy="86650"/>
            </a:xfrm>
            <a:custGeom>
              <a:avLst/>
              <a:gdLst/>
              <a:ahLst/>
              <a:cxnLst/>
              <a:rect l="l" t="t" r="r" b="b"/>
              <a:pathLst>
                <a:path w="1387" h="3466" extrusionOk="0">
                  <a:moveTo>
                    <a:pt x="1" y="0"/>
                  </a:moveTo>
                  <a:lnTo>
                    <a:pt x="1" y="1764"/>
                  </a:lnTo>
                  <a:cubicBezTo>
                    <a:pt x="631" y="2111"/>
                    <a:pt x="1072" y="2709"/>
                    <a:pt x="1261" y="3466"/>
                  </a:cubicBezTo>
                  <a:lnTo>
                    <a:pt x="1387" y="346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7" name="Google Shape;6347;p73"/>
          <p:cNvGrpSpPr/>
          <p:nvPr/>
        </p:nvGrpSpPr>
        <p:grpSpPr>
          <a:xfrm>
            <a:off x="7968851" y="1999474"/>
            <a:ext cx="353757" cy="331241"/>
            <a:chOff x="-25834600" y="3564375"/>
            <a:chExt cx="296950" cy="278050"/>
          </a:xfrm>
        </p:grpSpPr>
        <p:sp>
          <p:nvSpPr>
            <p:cNvPr id="6348" name="Google Shape;6348;p73"/>
            <p:cNvSpPr/>
            <p:nvPr/>
          </p:nvSpPr>
          <p:spPr>
            <a:xfrm>
              <a:off x="-25694400" y="3703775"/>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9" name="Google Shape;6349;p73"/>
            <p:cNvSpPr/>
            <p:nvPr/>
          </p:nvSpPr>
          <p:spPr>
            <a:xfrm>
              <a:off x="-25591225" y="3703775"/>
              <a:ext cx="53575" cy="18150"/>
            </a:xfrm>
            <a:custGeom>
              <a:avLst/>
              <a:gdLst/>
              <a:ahLst/>
              <a:cxnLst/>
              <a:rect l="l" t="t" r="r" b="b"/>
              <a:pathLst>
                <a:path w="2143" h="726" extrusionOk="0">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0" name="Google Shape;6350;p73"/>
            <p:cNvSpPr/>
            <p:nvPr/>
          </p:nvSpPr>
          <p:spPr>
            <a:xfrm>
              <a:off x="-25834600" y="3703775"/>
              <a:ext cx="53575" cy="18150"/>
            </a:xfrm>
            <a:custGeom>
              <a:avLst/>
              <a:gdLst/>
              <a:ahLst/>
              <a:cxnLst/>
              <a:rect l="l" t="t" r="r" b="b"/>
              <a:pathLst>
                <a:path w="2143" h="726" extrusionOk="0">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1" name="Google Shape;6351;p73"/>
            <p:cNvSpPr/>
            <p:nvPr/>
          </p:nvSpPr>
          <p:spPr>
            <a:xfrm>
              <a:off x="-25695200" y="3564375"/>
              <a:ext cx="17350" cy="52800"/>
            </a:xfrm>
            <a:custGeom>
              <a:avLst/>
              <a:gdLst/>
              <a:ahLst/>
              <a:cxnLst/>
              <a:rect l="l" t="t" r="r" b="b"/>
              <a:pathLst>
                <a:path w="694" h="2112" extrusionOk="0">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2" name="Google Shape;6352;p73"/>
            <p:cNvSpPr/>
            <p:nvPr/>
          </p:nvSpPr>
          <p:spPr>
            <a:xfrm>
              <a:off x="-25792850" y="3606125"/>
              <a:ext cx="42550" cy="40975"/>
            </a:xfrm>
            <a:custGeom>
              <a:avLst/>
              <a:gdLst/>
              <a:ahLst/>
              <a:cxnLst/>
              <a:rect l="l" t="t" r="r" b="b"/>
              <a:pathLst>
                <a:path w="1702" h="1639" extrusionOk="0">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3" name="Google Shape;6353;p73"/>
            <p:cNvSpPr/>
            <p:nvPr/>
          </p:nvSpPr>
          <p:spPr>
            <a:xfrm>
              <a:off x="-25621950" y="3606125"/>
              <a:ext cx="43350" cy="40975"/>
            </a:xfrm>
            <a:custGeom>
              <a:avLst/>
              <a:gdLst/>
              <a:ahLst/>
              <a:cxnLst/>
              <a:rect l="l" t="t" r="r" b="b"/>
              <a:pathLst>
                <a:path w="1734" h="1639" extrusionOk="0">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4" name="Google Shape;6354;p73"/>
            <p:cNvSpPr/>
            <p:nvPr/>
          </p:nvSpPr>
          <p:spPr>
            <a:xfrm>
              <a:off x="-25783400" y="3806975"/>
              <a:ext cx="192200" cy="35450"/>
            </a:xfrm>
            <a:custGeom>
              <a:avLst/>
              <a:gdLst/>
              <a:ahLst/>
              <a:cxnLst/>
              <a:rect l="l" t="t" r="r" b="b"/>
              <a:pathLst>
                <a:path w="7688" h="1418" extrusionOk="0">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5" name="Google Shape;6355;p73"/>
            <p:cNvSpPr/>
            <p:nvPr/>
          </p:nvSpPr>
          <p:spPr>
            <a:xfrm>
              <a:off x="-25764500" y="3635275"/>
              <a:ext cx="153600" cy="155175"/>
            </a:xfrm>
            <a:custGeom>
              <a:avLst/>
              <a:gdLst/>
              <a:ahLst/>
              <a:cxnLst/>
              <a:rect l="l" t="t" r="r" b="b"/>
              <a:pathLst>
                <a:path w="6144" h="6207" extrusionOk="0">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6" name="Google Shape;6356;p73"/>
          <p:cNvGrpSpPr/>
          <p:nvPr/>
        </p:nvGrpSpPr>
        <p:grpSpPr>
          <a:xfrm>
            <a:off x="7966974" y="2438826"/>
            <a:ext cx="357509" cy="352595"/>
            <a:chOff x="-25834600" y="3915850"/>
            <a:chExt cx="300100" cy="295975"/>
          </a:xfrm>
        </p:grpSpPr>
        <p:sp>
          <p:nvSpPr>
            <p:cNvPr id="6357" name="Google Shape;6357;p73"/>
            <p:cNvSpPr/>
            <p:nvPr/>
          </p:nvSpPr>
          <p:spPr>
            <a:xfrm>
              <a:off x="-25677875" y="3915850"/>
              <a:ext cx="143375" cy="137675"/>
            </a:xfrm>
            <a:custGeom>
              <a:avLst/>
              <a:gdLst/>
              <a:ahLst/>
              <a:cxnLst/>
              <a:rect l="l" t="t" r="r" b="b"/>
              <a:pathLst>
                <a:path w="5735" h="5507" extrusionOk="0">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8" name="Google Shape;6358;p73"/>
            <p:cNvSpPr/>
            <p:nvPr/>
          </p:nvSpPr>
          <p:spPr>
            <a:xfrm>
              <a:off x="-25834600" y="4167700"/>
              <a:ext cx="43350" cy="44125"/>
            </a:xfrm>
            <a:custGeom>
              <a:avLst/>
              <a:gdLst/>
              <a:ahLst/>
              <a:cxnLst/>
              <a:rect l="l" t="t" r="r" b="b"/>
              <a:pathLst>
                <a:path w="1734" h="1765" extrusionOk="0">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9" name="Google Shape;6359;p73"/>
            <p:cNvSpPr/>
            <p:nvPr/>
          </p:nvSpPr>
          <p:spPr>
            <a:xfrm>
              <a:off x="-25800725" y="3972375"/>
              <a:ext cx="206375" cy="207950"/>
            </a:xfrm>
            <a:custGeom>
              <a:avLst/>
              <a:gdLst/>
              <a:ahLst/>
              <a:cxnLst/>
              <a:rect l="l" t="t" r="r" b="b"/>
              <a:pathLst>
                <a:path w="8255" h="8318" extrusionOk="0">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0" name="Google Shape;6360;p73"/>
          <p:cNvGrpSpPr/>
          <p:nvPr/>
        </p:nvGrpSpPr>
        <p:grpSpPr>
          <a:xfrm>
            <a:off x="6702402" y="2920056"/>
            <a:ext cx="228968" cy="350987"/>
            <a:chOff x="-23930925" y="3149300"/>
            <a:chExt cx="192200" cy="294625"/>
          </a:xfrm>
        </p:grpSpPr>
        <p:sp>
          <p:nvSpPr>
            <p:cNvPr id="6361" name="Google Shape;6361;p73"/>
            <p:cNvSpPr/>
            <p:nvPr/>
          </p:nvSpPr>
          <p:spPr>
            <a:xfrm>
              <a:off x="-23930125" y="3149300"/>
              <a:ext cx="191400" cy="35475"/>
            </a:xfrm>
            <a:custGeom>
              <a:avLst/>
              <a:gdLst/>
              <a:ahLst/>
              <a:cxnLst/>
              <a:rect l="l" t="t" r="r" b="b"/>
              <a:pathLst>
                <a:path w="7656" h="1419" extrusionOk="0">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2" name="Google Shape;6362;p73"/>
            <p:cNvSpPr/>
            <p:nvPr/>
          </p:nvSpPr>
          <p:spPr>
            <a:xfrm>
              <a:off x="-23878925" y="3237525"/>
              <a:ext cx="86650" cy="86650"/>
            </a:xfrm>
            <a:custGeom>
              <a:avLst/>
              <a:gdLst/>
              <a:ahLst/>
              <a:cxnLst/>
              <a:rect l="l" t="t" r="r" b="b"/>
              <a:pathLst>
                <a:path w="3466" h="3466" extrusionOk="0">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3" name="Google Shape;6363;p73"/>
            <p:cNvSpPr/>
            <p:nvPr/>
          </p:nvSpPr>
          <p:spPr>
            <a:xfrm>
              <a:off x="-23930925" y="3375350"/>
              <a:ext cx="190625" cy="68575"/>
            </a:xfrm>
            <a:custGeom>
              <a:avLst/>
              <a:gdLst/>
              <a:ahLst/>
              <a:cxnLst/>
              <a:rect l="l" t="t" r="r" b="b"/>
              <a:pathLst>
                <a:path w="7625" h="2743" extrusionOk="0">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4" name="Google Shape;6364;p73"/>
            <p:cNvSpPr/>
            <p:nvPr/>
          </p:nvSpPr>
          <p:spPr>
            <a:xfrm>
              <a:off x="-23930925" y="3202075"/>
              <a:ext cx="190625" cy="155975"/>
            </a:xfrm>
            <a:custGeom>
              <a:avLst/>
              <a:gdLst/>
              <a:ahLst/>
              <a:cxnLst/>
              <a:rect l="l" t="t" r="r" b="b"/>
              <a:pathLst>
                <a:path w="7625" h="6239" extrusionOk="0">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5" name="Google Shape;6365;p73"/>
          <p:cNvGrpSpPr/>
          <p:nvPr/>
        </p:nvGrpSpPr>
        <p:grpSpPr>
          <a:xfrm>
            <a:off x="6659232" y="3398540"/>
            <a:ext cx="315307" cy="351910"/>
            <a:chOff x="-23962425" y="3519475"/>
            <a:chExt cx="264675" cy="295400"/>
          </a:xfrm>
        </p:grpSpPr>
        <p:sp>
          <p:nvSpPr>
            <p:cNvPr id="6366" name="Google Shape;6366;p73"/>
            <p:cNvSpPr/>
            <p:nvPr/>
          </p:nvSpPr>
          <p:spPr>
            <a:xfrm>
              <a:off x="-23961625" y="3580925"/>
              <a:ext cx="263875" cy="233950"/>
            </a:xfrm>
            <a:custGeom>
              <a:avLst/>
              <a:gdLst/>
              <a:ahLst/>
              <a:cxnLst/>
              <a:rect l="l" t="t" r="r" b="b"/>
              <a:pathLst>
                <a:path w="10555" h="9358" extrusionOk="0">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7" name="Google Shape;6367;p73"/>
            <p:cNvSpPr/>
            <p:nvPr/>
          </p:nvSpPr>
          <p:spPr>
            <a:xfrm>
              <a:off x="-23962425" y="3519475"/>
              <a:ext cx="158350" cy="122125"/>
            </a:xfrm>
            <a:custGeom>
              <a:avLst/>
              <a:gdLst/>
              <a:ahLst/>
              <a:cxnLst/>
              <a:rect l="l" t="t" r="r" b="b"/>
              <a:pathLst>
                <a:path w="6334" h="4885" extrusionOk="0">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68" name="Google Shape;6368;p73"/>
          <p:cNvSpPr/>
          <p:nvPr/>
        </p:nvSpPr>
        <p:spPr>
          <a:xfrm>
            <a:off x="6629668" y="3852251"/>
            <a:ext cx="375349" cy="344435"/>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69" name="Google Shape;6369;p73"/>
          <p:cNvGrpSpPr/>
          <p:nvPr/>
        </p:nvGrpSpPr>
        <p:grpSpPr>
          <a:xfrm>
            <a:off x="8037908" y="3848584"/>
            <a:ext cx="239302" cy="351880"/>
            <a:chOff x="-22788075" y="3904625"/>
            <a:chExt cx="200875" cy="295375"/>
          </a:xfrm>
        </p:grpSpPr>
        <p:sp>
          <p:nvSpPr>
            <p:cNvPr id="6370" name="Google Shape;6370;p73"/>
            <p:cNvSpPr/>
            <p:nvPr/>
          </p:nvSpPr>
          <p:spPr>
            <a:xfrm>
              <a:off x="-22775475" y="4165325"/>
              <a:ext cx="65400" cy="34675"/>
            </a:xfrm>
            <a:custGeom>
              <a:avLst/>
              <a:gdLst/>
              <a:ahLst/>
              <a:cxnLst/>
              <a:rect l="l" t="t" r="r" b="b"/>
              <a:pathLst>
                <a:path w="2616" h="1387" extrusionOk="0">
                  <a:moveTo>
                    <a:pt x="32" y="1"/>
                  </a:moveTo>
                  <a:cubicBezTo>
                    <a:pt x="1" y="883"/>
                    <a:pt x="631" y="1387"/>
                    <a:pt x="1292" y="1387"/>
                  </a:cubicBezTo>
                  <a:cubicBezTo>
                    <a:pt x="1985" y="1387"/>
                    <a:pt x="2615" y="85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1" name="Google Shape;6371;p73"/>
            <p:cNvSpPr/>
            <p:nvPr/>
          </p:nvSpPr>
          <p:spPr>
            <a:xfrm>
              <a:off x="-22669150" y="3904725"/>
              <a:ext cx="81950" cy="244100"/>
            </a:xfrm>
            <a:custGeom>
              <a:avLst/>
              <a:gdLst/>
              <a:ahLst/>
              <a:cxnLst/>
              <a:rect l="l" t="t" r="r" b="b"/>
              <a:pathLst>
                <a:path w="3278" h="9764" extrusionOk="0">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2" name="Google Shape;6372;p73"/>
            <p:cNvSpPr/>
            <p:nvPr/>
          </p:nvSpPr>
          <p:spPr>
            <a:xfrm>
              <a:off x="-22788075" y="3904625"/>
              <a:ext cx="87450" cy="244200"/>
            </a:xfrm>
            <a:custGeom>
              <a:avLst/>
              <a:gdLst/>
              <a:ahLst/>
              <a:cxnLst/>
              <a:rect l="l" t="t" r="r" b="b"/>
              <a:pathLst>
                <a:path w="3498" h="9768" extrusionOk="0">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3" name="Google Shape;6373;p73"/>
            <p:cNvSpPr/>
            <p:nvPr/>
          </p:nvSpPr>
          <p:spPr>
            <a:xfrm>
              <a:off x="-22670725" y="4165325"/>
              <a:ext cx="64625" cy="34675"/>
            </a:xfrm>
            <a:custGeom>
              <a:avLst/>
              <a:gdLst/>
              <a:ahLst/>
              <a:cxnLst/>
              <a:rect l="l" t="t" r="r" b="b"/>
              <a:pathLst>
                <a:path w="2585" h="1387" extrusionOk="0">
                  <a:moveTo>
                    <a:pt x="32" y="1"/>
                  </a:moveTo>
                  <a:cubicBezTo>
                    <a:pt x="1" y="883"/>
                    <a:pt x="631" y="1387"/>
                    <a:pt x="1292" y="1387"/>
                  </a:cubicBezTo>
                  <a:cubicBezTo>
                    <a:pt x="1954" y="1387"/>
                    <a:pt x="2584" y="851"/>
                    <a:pt x="25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4" name="Google Shape;6374;p73"/>
          <p:cNvGrpSpPr/>
          <p:nvPr/>
        </p:nvGrpSpPr>
        <p:grpSpPr>
          <a:xfrm>
            <a:off x="6193206" y="1531949"/>
            <a:ext cx="354710" cy="352803"/>
            <a:chOff x="-27351575" y="3175300"/>
            <a:chExt cx="297750" cy="296150"/>
          </a:xfrm>
        </p:grpSpPr>
        <p:sp>
          <p:nvSpPr>
            <p:cNvPr id="6375" name="Google Shape;6375;p73"/>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6" name="Google Shape;6376;p73"/>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7" name="Google Shape;6377;p73"/>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8" name="Google Shape;6378;p73"/>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9" name="Google Shape;6379;p73"/>
          <p:cNvGrpSpPr/>
          <p:nvPr/>
        </p:nvGrpSpPr>
        <p:grpSpPr>
          <a:xfrm>
            <a:off x="6235914" y="1988559"/>
            <a:ext cx="269293" cy="353072"/>
            <a:chOff x="-27313750" y="3545275"/>
            <a:chExt cx="226050" cy="296375"/>
          </a:xfrm>
        </p:grpSpPr>
        <p:sp>
          <p:nvSpPr>
            <p:cNvPr id="6380" name="Google Shape;6380;p73"/>
            <p:cNvSpPr/>
            <p:nvPr/>
          </p:nvSpPr>
          <p:spPr>
            <a:xfrm>
              <a:off x="-27305100" y="3598450"/>
              <a:ext cx="208750" cy="173100"/>
            </a:xfrm>
            <a:custGeom>
              <a:avLst/>
              <a:gdLst/>
              <a:ahLst/>
              <a:cxnLst/>
              <a:rect l="l" t="t" r="r" b="b"/>
              <a:pathLst>
                <a:path w="8350" h="6924" extrusionOk="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1" name="Google Shape;6381;p73"/>
            <p:cNvSpPr/>
            <p:nvPr/>
          </p:nvSpPr>
          <p:spPr>
            <a:xfrm>
              <a:off x="-27313750" y="3770725"/>
              <a:ext cx="226050" cy="70925"/>
            </a:xfrm>
            <a:custGeom>
              <a:avLst/>
              <a:gdLst/>
              <a:ahLst/>
              <a:cxnLst/>
              <a:rect l="l" t="t" r="r" b="b"/>
              <a:pathLst>
                <a:path w="9042" h="2837" extrusionOk="0">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2" name="Google Shape;6382;p73"/>
            <p:cNvSpPr/>
            <p:nvPr/>
          </p:nvSpPr>
          <p:spPr>
            <a:xfrm>
              <a:off x="-27261000" y="3545275"/>
              <a:ext cx="122100" cy="51425"/>
            </a:xfrm>
            <a:custGeom>
              <a:avLst/>
              <a:gdLst/>
              <a:ahLst/>
              <a:cxnLst/>
              <a:rect l="l" t="t" r="r" b="b"/>
              <a:pathLst>
                <a:path w="4884" h="2057" extrusionOk="0">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3" name="Google Shape;6383;p73"/>
          <p:cNvGrpSpPr/>
          <p:nvPr/>
        </p:nvGrpSpPr>
        <p:grpSpPr>
          <a:xfrm>
            <a:off x="6193206" y="2436830"/>
            <a:ext cx="354710" cy="356586"/>
            <a:chOff x="-27351575" y="3915650"/>
            <a:chExt cx="297750" cy="299325"/>
          </a:xfrm>
        </p:grpSpPr>
        <p:sp>
          <p:nvSpPr>
            <p:cNvPr id="6384" name="Google Shape;6384;p73"/>
            <p:cNvSpPr/>
            <p:nvPr/>
          </p:nvSpPr>
          <p:spPr>
            <a:xfrm>
              <a:off x="-27351575" y="4059000"/>
              <a:ext cx="153625" cy="155975"/>
            </a:xfrm>
            <a:custGeom>
              <a:avLst/>
              <a:gdLst/>
              <a:ahLst/>
              <a:cxnLst/>
              <a:rect l="l" t="t" r="r" b="b"/>
              <a:pathLst>
                <a:path w="6145" h="6239" extrusionOk="0">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5" name="Google Shape;6385;p73"/>
            <p:cNvSpPr/>
            <p:nvPr/>
          </p:nvSpPr>
          <p:spPr>
            <a:xfrm>
              <a:off x="-27257050" y="3915650"/>
              <a:ext cx="203225" cy="202450"/>
            </a:xfrm>
            <a:custGeom>
              <a:avLst/>
              <a:gdLst/>
              <a:ahLst/>
              <a:cxnLst/>
              <a:rect l="l" t="t" r="r" b="b"/>
              <a:pathLst>
                <a:path w="8129" h="8098" extrusionOk="0">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6" name="Google Shape;6386;p73"/>
          <p:cNvGrpSpPr/>
          <p:nvPr/>
        </p:nvGrpSpPr>
        <p:grpSpPr>
          <a:xfrm>
            <a:off x="4880696" y="2919029"/>
            <a:ext cx="319060" cy="353042"/>
            <a:chOff x="-25445525" y="3175900"/>
            <a:chExt cx="267825" cy="296350"/>
          </a:xfrm>
        </p:grpSpPr>
        <p:sp>
          <p:nvSpPr>
            <p:cNvPr id="6387" name="Google Shape;6387;p73"/>
            <p:cNvSpPr/>
            <p:nvPr/>
          </p:nvSpPr>
          <p:spPr>
            <a:xfrm>
              <a:off x="-25445525" y="3367475"/>
              <a:ext cx="123675" cy="104775"/>
            </a:xfrm>
            <a:custGeom>
              <a:avLst/>
              <a:gdLst/>
              <a:ahLst/>
              <a:cxnLst/>
              <a:rect l="l" t="t" r="r" b="b"/>
              <a:pathLst>
                <a:path w="4947" h="4191" extrusionOk="0">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8" name="Google Shape;6388;p73"/>
            <p:cNvSpPr/>
            <p:nvPr/>
          </p:nvSpPr>
          <p:spPr>
            <a:xfrm>
              <a:off x="-25398250" y="3175900"/>
              <a:ext cx="220550" cy="296350"/>
            </a:xfrm>
            <a:custGeom>
              <a:avLst/>
              <a:gdLst/>
              <a:ahLst/>
              <a:cxnLst/>
              <a:rect l="l" t="t" r="r" b="b"/>
              <a:pathLst>
                <a:path w="8822" h="11854" extrusionOk="0">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9" name="Google Shape;6389;p73"/>
            <p:cNvSpPr/>
            <p:nvPr/>
          </p:nvSpPr>
          <p:spPr>
            <a:xfrm>
              <a:off x="-25328950" y="3211525"/>
              <a:ext cx="35475" cy="36250"/>
            </a:xfrm>
            <a:custGeom>
              <a:avLst/>
              <a:gdLst/>
              <a:ahLst/>
              <a:cxnLst/>
              <a:rect l="l" t="t" r="r" b="b"/>
              <a:pathLst>
                <a:path w="1419" h="1450" extrusionOk="0">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0" name="Google Shape;6390;p73"/>
          <p:cNvGrpSpPr/>
          <p:nvPr/>
        </p:nvGrpSpPr>
        <p:grpSpPr>
          <a:xfrm>
            <a:off x="4862410" y="3409352"/>
            <a:ext cx="355633" cy="330288"/>
            <a:chOff x="-25465200" y="3565175"/>
            <a:chExt cx="298525" cy="277250"/>
          </a:xfrm>
        </p:grpSpPr>
        <p:sp>
          <p:nvSpPr>
            <p:cNvPr id="6391" name="Google Shape;6391;p73"/>
            <p:cNvSpPr/>
            <p:nvPr/>
          </p:nvSpPr>
          <p:spPr>
            <a:xfrm>
              <a:off x="-25413225" y="3565175"/>
              <a:ext cx="172500" cy="103975"/>
            </a:xfrm>
            <a:custGeom>
              <a:avLst/>
              <a:gdLst/>
              <a:ahLst/>
              <a:cxnLst/>
              <a:rect l="l" t="t" r="r" b="b"/>
              <a:pathLst>
                <a:path w="6900" h="4159" extrusionOk="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2" name="Google Shape;6392;p73"/>
            <p:cNvSpPr/>
            <p:nvPr/>
          </p:nvSpPr>
          <p:spPr>
            <a:xfrm>
              <a:off x="-25465200" y="3650225"/>
              <a:ext cx="298525" cy="192200"/>
            </a:xfrm>
            <a:custGeom>
              <a:avLst/>
              <a:gdLst/>
              <a:ahLst/>
              <a:cxnLst/>
              <a:rect l="l" t="t" r="r" b="b"/>
              <a:pathLst>
                <a:path w="11941" h="7688" extrusionOk="0">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3" name="Google Shape;6393;p73"/>
          <p:cNvGrpSpPr/>
          <p:nvPr/>
        </p:nvGrpSpPr>
        <p:grpSpPr>
          <a:xfrm>
            <a:off x="4861948" y="3848882"/>
            <a:ext cx="356556" cy="351285"/>
            <a:chOff x="-25465200" y="3916150"/>
            <a:chExt cx="299300" cy="294875"/>
          </a:xfrm>
        </p:grpSpPr>
        <p:sp>
          <p:nvSpPr>
            <p:cNvPr id="6394" name="Google Shape;6394;p73"/>
            <p:cNvSpPr/>
            <p:nvPr/>
          </p:nvSpPr>
          <p:spPr>
            <a:xfrm>
              <a:off x="-25316350" y="3916150"/>
              <a:ext cx="150450" cy="149175"/>
            </a:xfrm>
            <a:custGeom>
              <a:avLst/>
              <a:gdLst/>
              <a:ahLst/>
              <a:cxnLst/>
              <a:rect l="l" t="t" r="r" b="b"/>
              <a:pathLst>
                <a:path w="6018" h="5967" extrusionOk="0">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5" name="Google Shape;6395;p73"/>
            <p:cNvSpPr/>
            <p:nvPr/>
          </p:nvSpPr>
          <p:spPr>
            <a:xfrm>
              <a:off x="-25465200" y="4003875"/>
              <a:ext cx="208725" cy="207150"/>
            </a:xfrm>
            <a:custGeom>
              <a:avLst/>
              <a:gdLst/>
              <a:ahLst/>
              <a:cxnLst/>
              <a:rect l="l" t="t" r="r" b="b"/>
              <a:pathLst>
                <a:path w="8349" h="8286" extrusionOk="0">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6" name="Google Shape;6396;p73"/>
          <p:cNvGrpSpPr/>
          <p:nvPr/>
        </p:nvGrpSpPr>
        <p:grpSpPr>
          <a:xfrm>
            <a:off x="7089388" y="2919148"/>
            <a:ext cx="351880" cy="352803"/>
            <a:chOff x="-23615075" y="3148525"/>
            <a:chExt cx="295375" cy="296150"/>
          </a:xfrm>
        </p:grpSpPr>
        <p:sp>
          <p:nvSpPr>
            <p:cNvPr id="6397" name="Google Shape;6397;p73"/>
            <p:cNvSpPr/>
            <p:nvPr/>
          </p:nvSpPr>
          <p:spPr>
            <a:xfrm>
              <a:off x="-23493775" y="3183950"/>
              <a:ext cx="52775" cy="53600"/>
            </a:xfrm>
            <a:custGeom>
              <a:avLst/>
              <a:gdLst/>
              <a:ahLst/>
              <a:cxnLst/>
              <a:rect l="l" t="t" r="r" b="b"/>
              <a:pathLst>
                <a:path w="2111" h="2144" extrusionOk="0">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8" name="Google Shape;6398;p73"/>
            <p:cNvSpPr/>
            <p:nvPr/>
          </p:nvSpPr>
          <p:spPr>
            <a:xfrm>
              <a:off x="-23615075" y="3268225"/>
              <a:ext cx="34675" cy="173300"/>
            </a:xfrm>
            <a:custGeom>
              <a:avLst/>
              <a:gdLst/>
              <a:ahLst/>
              <a:cxnLst/>
              <a:rect l="l" t="t" r="r" b="b"/>
              <a:pathLst>
                <a:path w="1387" h="6932" extrusionOk="0">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9" name="Google Shape;6399;p73"/>
            <p:cNvSpPr/>
            <p:nvPr/>
          </p:nvSpPr>
          <p:spPr>
            <a:xfrm>
              <a:off x="-23354375" y="3270600"/>
              <a:ext cx="34675" cy="173300"/>
            </a:xfrm>
            <a:custGeom>
              <a:avLst/>
              <a:gdLst/>
              <a:ahLst/>
              <a:cxnLst/>
              <a:rect l="l" t="t" r="r" b="b"/>
              <a:pathLst>
                <a:path w="1387" h="6932" extrusionOk="0">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0" name="Google Shape;6400;p73"/>
            <p:cNvSpPr/>
            <p:nvPr/>
          </p:nvSpPr>
          <p:spPr>
            <a:xfrm>
              <a:off x="-23562300" y="3148525"/>
              <a:ext cx="191400" cy="296150"/>
            </a:xfrm>
            <a:custGeom>
              <a:avLst/>
              <a:gdLst/>
              <a:ahLst/>
              <a:cxnLst/>
              <a:rect l="l" t="t" r="r" b="b"/>
              <a:pathLst>
                <a:path w="7656" h="11846" extrusionOk="0">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01" name="Google Shape;6401;p73"/>
          <p:cNvSpPr/>
          <p:nvPr/>
        </p:nvSpPr>
        <p:spPr>
          <a:xfrm>
            <a:off x="7087484" y="3397507"/>
            <a:ext cx="356586" cy="353876"/>
          </a:xfrm>
          <a:custGeom>
            <a:avLst/>
            <a:gdLst/>
            <a:ahLst/>
            <a:cxnLst/>
            <a:rect l="l" t="t" r="r" b="b"/>
            <a:pathLst>
              <a:path w="11973" h="11882" extrusionOk="0">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02" name="Google Shape;6402;p73"/>
          <p:cNvGrpSpPr/>
          <p:nvPr/>
        </p:nvGrpSpPr>
        <p:grpSpPr>
          <a:xfrm>
            <a:off x="7088911" y="3858427"/>
            <a:ext cx="352833" cy="332194"/>
            <a:chOff x="-23615075" y="3906200"/>
            <a:chExt cx="296175" cy="278850"/>
          </a:xfrm>
        </p:grpSpPr>
        <p:sp>
          <p:nvSpPr>
            <p:cNvPr id="6403" name="Google Shape;6403;p73"/>
            <p:cNvSpPr/>
            <p:nvPr/>
          </p:nvSpPr>
          <p:spPr>
            <a:xfrm>
              <a:off x="-23615075" y="3954250"/>
              <a:ext cx="296175" cy="193775"/>
            </a:xfrm>
            <a:custGeom>
              <a:avLst/>
              <a:gdLst/>
              <a:ahLst/>
              <a:cxnLst/>
              <a:rect l="l" t="t" r="r" b="b"/>
              <a:pathLst>
                <a:path w="11847" h="7751" extrusionOk="0">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4" name="Google Shape;6404;p73"/>
            <p:cNvSpPr/>
            <p:nvPr/>
          </p:nvSpPr>
          <p:spPr>
            <a:xfrm>
              <a:off x="-23615075" y="3906200"/>
              <a:ext cx="77200" cy="77225"/>
            </a:xfrm>
            <a:custGeom>
              <a:avLst/>
              <a:gdLst/>
              <a:ahLst/>
              <a:cxnLst/>
              <a:rect l="l" t="t" r="r" b="b"/>
              <a:pathLst>
                <a:path w="3088" h="3089" extrusionOk="0">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5" name="Google Shape;6405;p73"/>
            <p:cNvSpPr/>
            <p:nvPr/>
          </p:nvSpPr>
          <p:spPr>
            <a:xfrm>
              <a:off x="-23543400" y="4167700"/>
              <a:ext cx="153600" cy="17350"/>
            </a:xfrm>
            <a:custGeom>
              <a:avLst/>
              <a:gdLst/>
              <a:ahLst/>
              <a:cxnLst/>
              <a:rect l="l" t="t" r="r" b="b"/>
              <a:pathLst>
                <a:path w="6144" h="694" extrusionOk="0">
                  <a:moveTo>
                    <a:pt x="0" y="0"/>
                  </a:moveTo>
                  <a:cubicBezTo>
                    <a:pt x="158" y="378"/>
                    <a:pt x="536" y="693"/>
                    <a:pt x="1008" y="693"/>
                  </a:cubicBezTo>
                  <a:lnTo>
                    <a:pt x="5167" y="693"/>
                  </a:lnTo>
                  <a:cubicBezTo>
                    <a:pt x="5608" y="693"/>
                    <a:pt x="5986" y="441"/>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06" name="Google Shape;6406;p73"/>
          <p:cNvSpPr/>
          <p:nvPr/>
        </p:nvSpPr>
        <p:spPr>
          <a:xfrm>
            <a:off x="6207743" y="4290395"/>
            <a:ext cx="351880" cy="350957"/>
          </a:xfrm>
          <a:custGeom>
            <a:avLst/>
            <a:gdLst/>
            <a:ahLst/>
            <a:cxnLst/>
            <a:rect l="l" t="t" r="r" b="b"/>
            <a:pathLst>
              <a:path w="11815" h="11784" extrusionOk="0">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07" name="Google Shape;6407;p73"/>
          <p:cNvGrpSpPr/>
          <p:nvPr/>
        </p:nvGrpSpPr>
        <p:grpSpPr>
          <a:xfrm>
            <a:off x="6637880" y="1532068"/>
            <a:ext cx="353757" cy="352565"/>
            <a:chOff x="-26980600" y="3175500"/>
            <a:chExt cx="296950" cy="295950"/>
          </a:xfrm>
        </p:grpSpPr>
        <p:sp>
          <p:nvSpPr>
            <p:cNvPr id="6408" name="Google Shape;6408;p73"/>
            <p:cNvSpPr/>
            <p:nvPr/>
          </p:nvSpPr>
          <p:spPr>
            <a:xfrm>
              <a:off x="-26798650" y="3175500"/>
              <a:ext cx="115000" cy="114025"/>
            </a:xfrm>
            <a:custGeom>
              <a:avLst/>
              <a:gdLst/>
              <a:ahLst/>
              <a:cxnLst/>
              <a:rect l="l" t="t" r="r" b="b"/>
              <a:pathLst>
                <a:path w="4600" h="4561" extrusionOk="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9" name="Google Shape;6409;p73"/>
            <p:cNvSpPr/>
            <p:nvPr/>
          </p:nvSpPr>
          <p:spPr>
            <a:xfrm>
              <a:off x="-26980600" y="3325725"/>
              <a:ext cx="168575" cy="145725"/>
            </a:xfrm>
            <a:custGeom>
              <a:avLst/>
              <a:gdLst/>
              <a:ahLst/>
              <a:cxnLst/>
              <a:rect l="l" t="t" r="r" b="b"/>
              <a:pathLst>
                <a:path w="6743" h="5829" extrusionOk="0">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0" name="Google Shape;6410;p73"/>
            <p:cNvSpPr/>
            <p:nvPr/>
          </p:nvSpPr>
          <p:spPr>
            <a:xfrm>
              <a:off x="-26893950" y="3226500"/>
              <a:ext cx="159125" cy="137850"/>
            </a:xfrm>
            <a:custGeom>
              <a:avLst/>
              <a:gdLst/>
              <a:ahLst/>
              <a:cxnLst/>
              <a:rect l="l" t="t" r="r" b="b"/>
              <a:pathLst>
                <a:path w="6365" h="5514" extrusionOk="0">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11" name="Google Shape;6411;p73"/>
          <p:cNvSpPr/>
          <p:nvPr/>
        </p:nvSpPr>
        <p:spPr>
          <a:xfrm>
            <a:off x="6660447" y="1989089"/>
            <a:ext cx="309649" cy="351910"/>
          </a:xfrm>
          <a:custGeom>
            <a:avLst/>
            <a:gdLst/>
            <a:ahLst/>
            <a:cxnLst/>
            <a:rect l="l" t="t" r="r" b="b"/>
            <a:pathLst>
              <a:path w="10397" h="11816" extrusionOk="0">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12" name="Google Shape;6412;p73"/>
          <p:cNvGrpSpPr/>
          <p:nvPr/>
        </p:nvGrpSpPr>
        <p:grpSpPr>
          <a:xfrm>
            <a:off x="6638357" y="2470604"/>
            <a:ext cx="352803" cy="289039"/>
            <a:chOff x="-26981375" y="3951875"/>
            <a:chExt cx="296150" cy="242625"/>
          </a:xfrm>
        </p:grpSpPr>
        <p:sp>
          <p:nvSpPr>
            <p:cNvPr id="6413" name="Google Shape;6413;p73"/>
            <p:cNvSpPr/>
            <p:nvPr/>
          </p:nvSpPr>
          <p:spPr>
            <a:xfrm>
              <a:off x="-26978225" y="3951875"/>
              <a:ext cx="173300" cy="155975"/>
            </a:xfrm>
            <a:custGeom>
              <a:avLst/>
              <a:gdLst/>
              <a:ahLst/>
              <a:cxnLst/>
              <a:rect l="l" t="t" r="r" b="b"/>
              <a:pathLst>
                <a:path w="6932" h="6239" extrusionOk="0">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4" name="Google Shape;6414;p73"/>
            <p:cNvSpPr/>
            <p:nvPr/>
          </p:nvSpPr>
          <p:spPr>
            <a:xfrm>
              <a:off x="-26981375" y="4124375"/>
              <a:ext cx="174075" cy="70125"/>
            </a:xfrm>
            <a:custGeom>
              <a:avLst/>
              <a:gdLst/>
              <a:ahLst/>
              <a:cxnLst/>
              <a:rect l="l" t="t" r="r" b="b"/>
              <a:pathLst>
                <a:path w="6963" h="2805" extrusionOk="0">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5" name="Google Shape;6415;p73"/>
            <p:cNvSpPr/>
            <p:nvPr/>
          </p:nvSpPr>
          <p:spPr>
            <a:xfrm>
              <a:off x="-26790000" y="4002300"/>
              <a:ext cx="104775" cy="192200"/>
            </a:xfrm>
            <a:custGeom>
              <a:avLst/>
              <a:gdLst/>
              <a:ahLst/>
              <a:cxnLst/>
              <a:rect l="l" t="t" r="r" b="b"/>
              <a:pathLst>
                <a:path w="4191" h="7688" extrusionOk="0">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6" name="Google Shape;6416;p73"/>
          <p:cNvGrpSpPr/>
          <p:nvPr/>
        </p:nvGrpSpPr>
        <p:grpSpPr>
          <a:xfrm>
            <a:off x="5303399" y="2918195"/>
            <a:ext cx="351910" cy="354710"/>
            <a:chOff x="-25094250" y="3176075"/>
            <a:chExt cx="295400" cy="297750"/>
          </a:xfrm>
        </p:grpSpPr>
        <p:sp>
          <p:nvSpPr>
            <p:cNvPr id="6417" name="Google Shape;6417;p73"/>
            <p:cNvSpPr/>
            <p:nvPr/>
          </p:nvSpPr>
          <p:spPr>
            <a:xfrm>
              <a:off x="-24989225" y="3176075"/>
              <a:ext cx="87200" cy="122500"/>
            </a:xfrm>
            <a:custGeom>
              <a:avLst/>
              <a:gdLst/>
              <a:ahLst/>
              <a:cxnLst/>
              <a:rect l="l" t="t" r="r" b="b"/>
              <a:pathLst>
                <a:path w="3488" h="4900" extrusionOk="0">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8" name="Google Shape;6418;p73"/>
            <p:cNvSpPr/>
            <p:nvPr/>
          </p:nvSpPr>
          <p:spPr>
            <a:xfrm>
              <a:off x="-25094250" y="3179225"/>
              <a:ext cx="295400" cy="291450"/>
            </a:xfrm>
            <a:custGeom>
              <a:avLst/>
              <a:gdLst/>
              <a:ahLst/>
              <a:cxnLst/>
              <a:rect l="l" t="t" r="r" b="b"/>
              <a:pathLst>
                <a:path w="11816" h="11658" extrusionOk="0">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9" name="Google Shape;6419;p73"/>
            <p:cNvSpPr/>
            <p:nvPr/>
          </p:nvSpPr>
          <p:spPr>
            <a:xfrm>
              <a:off x="-24989225" y="3350975"/>
              <a:ext cx="87200" cy="122850"/>
            </a:xfrm>
            <a:custGeom>
              <a:avLst/>
              <a:gdLst/>
              <a:ahLst/>
              <a:cxnLst/>
              <a:rect l="l" t="t" r="r" b="b"/>
              <a:pathLst>
                <a:path w="3488" h="4914" extrusionOk="0">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0" name="Google Shape;6420;p73"/>
          <p:cNvGrpSpPr/>
          <p:nvPr/>
        </p:nvGrpSpPr>
        <p:grpSpPr>
          <a:xfrm>
            <a:off x="5303399" y="3398556"/>
            <a:ext cx="351910" cy="351880"/>
            <a:chOff x="-25094250" y="3547050"/>
            <a:chExt cx="295400" cy="295375"/>
          </a:xfrm>
        </p:grpSpPr>
        <p:sp>
          <p:nvSpPr>
            <p:cNvPr id="6421" name="Google Shape;6421;p73"/>
            <p:cNvSpPr/>
            <p:nvPr/>
          </p:nvSpPr>
          <p:spPr>
            <a:xfrm>
              <a:off x="-24990275" y="358092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2" name="Google Shape;6422;p73"/>
            <p:cNvSpPr/>
            <p:nvPr/>
          </p:nvSpPr>
          <p:spPr>
            <a:xfrm>
              <a:off x="-25041475" y="3668350"/>
              <a:ext cx="52025" cy="52000"/>
            </a:xfrm>
            <a:custGeom>
              <a:avLst/>
              <a:gdLst/>
              <a:ahLst/>
              <a:cxnLst/>
              <a:rect l="l" t="t" r="r" b="b"/>
              <a:pathLst>
                <a:path w="2081" h="2080" extrusionOk="0">
                  <a:moveTo>
                    <a:pt x="1" y="0"/>
                  </a:moveTo>
                  <a:lnTo>
                    <a:pt x="1" y="2080"/>
                  </a:lnTo>
                  <a:lnTo>
                    <a:pt x="2080" y="2080"/>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3" name="Google Shape;6423;p73"/>
            <p:cNvSpPr/>
            <p:nvPr/>
          </p:nvSpPr>
          <p:spPr>
            <a:xfrm>
              <a:off x="-25094250" y="3547050"/>
              <a:ext cx="224500" cy="295375"/>
            </a:xfrm>
            <a:custGeom>
              <a:avLst/>
              <a:gdLst/>
              <a:ahLst/>
              <a:cxnLst/>
              <a:rect l="l" t="t" r="r" b="b"/>
              <a:pathLst>
                <a:path w="8980" h="11815" extrusionOk="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4" name="Google Shape;6424;p73"/>
            <p:cNvSpPr/>
            <p:nvPr/>
          </p:nvSpPr>
          <p:spPr>
            <a:xfrm>
              <a:off x="-24851650" y="3582300"/>
              <a:ext cx="52800" cy="190825"/>
            </a:xfrm>
            <a:custGeom>
              <a:avLst/>
              <a:gdLst/>
              <a:ahLst/>
              <a:cxnLst/>
              <a:rect l="l" t="t" r="r" b="b"/>
              <a:pathLst>
                <a:path w="2112" h="7633" extrusionOk="0">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5" name="Google Shape;6425;p73"/>
            <p:cNvSpPr/>
            <p:nvPr/>
          </p:nvSpPr>
          <p:spPr>
            <a:xfrm>
              <a:off x="-24850875" y="3788050"/>
              <a:ext cx="52025" cy="53600"/>
            </a:xfrm>
            <a:custGeom>
              <a:avLst/>
              <a:gdLst/>
              <a:ahLst/>
              <a:cxnLst/>
              <a:rect l="l" t="t" r="r" b="b"/>
              <a:pathLst>
                <a:path w="2081" h="2144" extrusionOk="0">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26" name="Google Shape;6426;p73"/>
          <p:cNvSpPr/>
          <p:nvPr/>
        </p:nvSpPr>
        <p:spPr>
          <a:xfrm>
            <a:off x="5303415" y="3903536"/>
            <a:ext cx="352833" cy="241864"/>
          </a:xfrm>
          <a:custGeom>
            <a:avLst/>
            <a:gdLst/>
            <a:ahLst/>
            <a:cxnLst/>
            <a:rect l="l" t="t" r="r" b="b"/>
            <a:pathLst>
              <a:path w="11847" h="8121" extrusionOk="0">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27" name="Google Shape;6427;p73"/>
          <p:cNvGrpSpPr/>
          <p:nvPr/>
        </p:nvGrpSpPr>
        <p:grpSpPr>
          <a:xfrm>
            <a:off x="7535476" y="2919148"/>
            <a:ext cx="352803" cy="352803"/>
            <a:chOff x="-23245675" y="3148525"/>
            <a:chExt cx="296150" cy="296150"/>
          </a:xfrm>
        </p:grpSpPr>
        <p:sp>
          <p:nvSpPr>
            <p:cNvPr id="6428" name="Google Shape;6428;p73"/>
            <p:cNvSpPr/>
            <p:nvPr/>
          </p:nvSpPr>
          <p:spPr>
            <a:xfrm>
              <a:off x="-23192925" y="3251700"/>
              <a:ext cx="192225" cy="105550"/>
            </a:xfrm>
            <a:custGeom>
              <a:avLst/>
              <a:gdLst/>
              <a:ahLst/>
              <a:cxnLst/>
              <a:rect l="l" t="t" r="r" b="b"/>
              <a:pathLst>
                <a:path w="7689" h="4222" extrusionOk="0">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9" name="Google Shape;6429;p73"/>
            <p:cNvSpPr/>
            <p:nvPr/>
          </p:nvSpPr>
          <p:spPr>
            <a:xfrm>
              <a:off x="-23193700" y="3200500"/>
              <a:ext cx="192200" cy="106350"/>
            </a:xfrm>
            <a:custGeom>
              <a:avLst/>
              <a:gdLst/>
              <a:ahLst/>
              <a:cxnLst/>
              <a:rect l="l" t="t" r="r" b="b"/>
              <a:pathLst>
                <a:path w="7688" h="4254" extrusionOk="0">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0" name="Google Shape;6430;p73"/>
            <p:cNvSpPr/>
            <p:nvPr/>
          </p:nvSpPr>
          <p:spPr>
            <a:xfrm>
              <a:off x="-23245675" y="3148525"/>
              <a:ext cx="296150" cy="296150"/>
            </a:xfrm>
            <a:custGeom>
              <a:avLst/>
              <a:gdLst/>
              <a:ahLst/>
              <a:cxnLst/>
              <a:rect l="l" t="t" r="r" b="b"/>
              <a:pathLst>
                <a:path w="11846" h="11846" extrusionOk="0">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31" name="Google Shape;6431;p73"/>
          <p:cNvSpPr/>
          <p:nvPr/>
        </p:nvSpPr>
        <p:spPr>
          <a:xfrm>
            <a:off x="7577658" y="3398490"/>
            <a:ext cx="269323" cy="351910"/>
          </a:xfrm>
          <a:custGeom>
            <a:avLst/>
            <a:gdLst/>
            <a:ahLst/>
            <a:cxnLst/>
            <a:rect l="l" t="t" r="r" b="b"/>
            <a:pathLst>
              <a:path w="9043" h="11816" extrusionOk="0">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32" name="Google Shape;6432;p73"/>
          <p:cNvGrpSpPr/>
          <p:nvPr/>
        </p:nvGrpSpPr>
        <p:grpSpPr>
          <a:xfrm>
            <a:off x="7535938" y="3848122"/>
            <a:ext cx="351880" cy="352803"/>
            <a:chOff x="-23244900" y="3888100"/>
            <a:chExt cx="295375" cy="296150"/>
          </a:xfrm>
        </p:grpSpPr>
        <p:sp>
          <p:nvSpPr>
            <p:cNvPr id="6433" name="Google Shape;6433;p73"/>
            <p:cNvSpPr/>
            <p:nvPr/>
          </p:nvSpPr>
          <p:spPr>
            <a:xfrm>
              <a:off x="-23106275" y="3958975"/>
              <a:ext cx="18150" cy="17350"/>
            </a:xfrm>
            <a:custGeom>
              <a:avLst/>
              <a:gdLst/>
              <a:ahLst/>
              <a:cxnLst/>
              <a:rect l="l" t="t" r="r" b="b"/>
              <a:pathLst>
                <a:path w="726" h="694" extrusionOk="0">
                  <a:moveTo>
                    <a:pt x="0" y="0"/>
                  </a:moveTo>
                  <a:lnTo>
                    <a:pt x="0" y="694"/>
                  </a:lnTo>
                  <a:lnTo>
                    <a:pt x="725" y="694"/>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4" name="Google Shape;6434;p73"/>
            <p:cNvSpPr/>
            <p:nvPr/>
          </p:nvSpPr>
          <p:spPr>
            <a:xfrm>
              <a:off x="-23106275" y="399285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5" name="Google Shape;6435;p73"/>
            <p:cNvSpPr/>
            <p:nvPr/>
          </p:nvSpPr>
          <p:spPr>
            <a:xfrm>
              <a:off x="-23106275" y="4062950"/>
              <a:ext cx="18150" cy="34675"/>
            </a:xfrm>
            <a:custGeom>
              <a:avLst/>
              <a:gdLst/>
              <a:ahLst/>
              <a:cxnLst/>
              <a:rect l="l" t="t" r="r" b="b"/>
              <a:pathLst>
                <a:path w="726" h="1387" extrusionOk="0">
                  <a:moveTo>
                    <a:pt x="0" y="0"/>
                  </a:moveTo>
                  <a:lnTo>
                    <a:pt x="0" y="1040"/>
                  </a:lnTo>
                  <a:cubicBezTo>
                    <a:pt x="0" y="1229"/>
                    <a:pt x="158" y="1386"/>
                    <a:pt x="379" y="1386"/>
                  </a:cubicBezTo>
                  <a:cubicBezTo>
                    <a:pt x="568" y="1386"/>
                    <a:pt x="725" y="1229"/>
                    <a:pt x="725" y="1040"/>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6" name="Google Shape;6436;p73"/>
            <p:cNvSpPr/>
            <p:nvPr/>
          </p:nvSpPr>
          <p:spPr>
            <a:xfrm>
              <a:off x="-23070825" y="3940850"/>
              <a:ext cx="52775" cy="26825"/>
            </a:xfrm>
            <a:custGeom>
              <a:avLst/>
              <a:gdLst/>
              <a:ahLst/>
              <a:cxnLst/>
              <a:rect l="l" t="t" r="r" b="b"/>
              <a:pathLst>
                <a:path w="2111" h="1073" extrusionOk="0">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7" name="Google Shape;6437;p73"/>
            <p:cNvSpPr/>
            <p:nvPr/>
          </p:nvSpPr>
          <p:spPr>
            <a:xfrm>
              <a:off x="-23106275" y="3923525"/>
              <a:ext cx="18150" cy="17350"/>
            </a:xfrm>
            <a:custGeom>
              <a:avLst/>
              <a:gdLst/>
              <a:ahLst/>
              <a:cxnLst/>
              <a:rect l="l" t="t" r="r" b="b"/>
              <a:pathLst>
                <a:path w="726" h="694" extrusionOk="0">
                  <a:moveTo>
                    <a:pt x="347" y="1"/>
                  </a:moveTo>
                  <a:cubicBezTo>
                    <a:pt x="158" y="1"/>
                    <a:pt x="0" y="158"/>
                    <a:pt x="0" y="347"/>
                  </a:cubicBezTo>
                  <a:lnTo>
                    <a:pt x="0" y="694"/>
                  </a:lnTo>
                  <a:lnTo>
                    <a:pt x="725" y="694"/>
                  </a:lnTo>
                  <a:lnTo>
                    <a:pt x="725" y="347"/>
                  </a:ln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8" name="Google Shape;6438;p73"/>
            <p:cNvSpPr/>
            <p:nvPr/>
          </p:nvSpPr>
          <p:spPr>
            <a:xfrm>
              <a:off x="-23106275" y="402750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9" name="Google Shape;6439;p73"/>
            <p:cNvSpPr/>
            <p:nvPr/>
          </p:nvSpPr>
          <p:spPr>
            <a:xfrm>
              <a:off x="-23244900" y="3888100"/>
              <a:ext cx="295375" cy="296150"/>
            </a:xfrm>
            <a:custGeom>
              <a:avLst/>
              <a:gdLst/>
              <a:ahLst/>
              <a:cxnLst/>
              <a:rect l="l" t="t" r="r" b="b"/>
              <a:pathLst>
                <a:path w="11815" h="11846" extrusionOk="0">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0" name="Google Shape;6440;p73"/>
            <p:cNvSpPr/>
            <p:nvPr/>
          </p:nvSpPr>
          <p:spPr>
            <a:xfrm>
              <a:off x="-23070825" y="3975525"/>
              <a:ext cx="43325" cy="26800"/>
            </a:xfrm>
            <a:custGeom>
              <a:avLst/>
              <a:gdLst/>
              <a:ahLst/>
              <a:cxnLst/>
              <a:rect l="l" t="t" r="r" b="b"/>
              <a:pathLst>
                <a:path w="1733" h="1072" extrusionOk="0">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1" name="Google Shape;6441;p73"/>
            <p:cNvSpPr/>
            <p:nvPr/>
          </p:nvSpPr>
          <p:spPr>
            <a:xfrm>
              <a:off x="-23158250" y="4097600"/>
              <a:ext cx="121300" cy="52000"/>
            </a:xfrm>
            <a:custGeom>
              <a:avLst/>
              <a:gdLst/>
              <a:ahLst/>
              <a:cxnLst/>
              <a:rect l="l" t="t" r="r" b="b"/>
              <a:pathLst>
                <a:path w="4852" h="2080" extrusionOk="0">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2" name="Google Shape;6442;p73"/>
            <p:cNvSpPr/>
            <p:nvPr/>
          </p:nvSpPr>
          <p:spPr>
            <a:xfrm>
              <a:off x="-23176375" y="3940850"/>
              <a:ext cx="52800" cy="26825"/>
            </a:xfrm>
            <a:custGeom>
              <a:avLst/>
              <a:gdLst/>
              <a:ahLst/>
              <a:cxnLst/>
              <a:rect l="l" t="t" r="r" b="b"/>
              <a:pathLst>
                <a:path w="2112" h="1073" extrusionOk="0">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3" name="Google Shape;6443;p73"/>
            <p:cNvSpPr/>
            <p:nvPr/>
          </p:nvSpPr>
          <p:spPr>
            <a:xfrm>
              <a:off x="-23166125" y="3976300"/>
              <a:ext cx="44125" cy="26800"/>
            </a:xfrm>
            <a:custGeom>
              <a:avLst/>
              <a:gdLst/>
              <a:ahLst/>
              <a:cxnLst/>
              <a:rect l="l" t="t" r="r" b="b"/>
              <a:pathLst>
                <a:path w="1765" h="1072" extrusionOk="0">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44" name="Google Shape;6444;p73"/>
          <p:cNvSpPr/>
          <p:nvPr/>
        </p:nvSpPr>
        <p:spPr>
          <a:xfrm>
            <a:off x="6612202" y="4288988"/>
            <a:ext cx="353786" cy="353757"/>
          </a:xfrm>
          <a:custGeom>
            <a:avLst/>
            <a:gdLst/>
            <a:ahLst/>
            <a:cxnLst/>
            <a:rect l="l" t="t" r="r" b="b"/>
            <a:pathLst>
              <a:path w="11879" h="11878" extrusionOk="0">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448"/>
        <p:cNvGrpSpPr/>
        <p:nvPr/>
      </p:nvGrpSpPr>
      <p:grpSpPr>
        <a:xfrm>
          <a:off x="0" y="0"/>
          <a:ext cx="0" cy="0"/>
          <a:chOff x="0" y="0"/>
          <a:chExt cx="0" cy="0"/>
        </a:xfrm>
      </p:grpSpPr>
      <p:sp>
        <p:nvSpPr>
          <p:cNvPr id="6449" name="Google Shape;6449;p74"/>
          <p:cNvSpPr txBox="1">
            <a:spLocks noGrp="1"/>
          </p:cNvSpPr>
          <p:nvPr>
            <p:ph type="title" idx="4294967295"/>
          </p:nvPr>
        </p:nvSpPr>
        <p:spPr>
          <a:xfrm>
            <a:off x="849675" y="94377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Business </a:t>
            </a:r>
            <a:r>
              <a:rPr lang="en">
                <a:latin typeface="Arial"/>
                <a:ea typeface="Arial"/>
                <a:cs typeface="Arial"/>
                <a:sym typeface="Arial"/>
              </a:rPr>
              <a:t>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6450" name="Google Shape;6450;p74"/>
          <p:cNvSpPr txBox="1">
            <a:spLocks noGrp="1"/>
          </p:cNvSpPr>
          <p:nvPr>
            <p:ph type="title" idx="4294967295"/>
          </p:nvPr>
        </p:nvSpPr>
        <p:spPr>
          <a:xfrm>
            <a:off x="4858400" y="94377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Teamwork Icons</a:t>
            </a:r>
            <a:endParaRPr>
              <a:solidFill>
                <a:srgbClr val="FFFFFF"/>
              </a:solidFill>
              <a:latin typeface="Arial"/>
              <a:ea typeface="Arial"/>
              <a:cs typeface="Arial"/>
              <a:sym typeface="Arial"/>
            </a:endParaRPr>
          </a:p>
        </p:txBody>
      </p:sp>
      <p:sp>
        <p:nvSpPr>
          <p:cNvPr id="6451" name="Google Shape;6451;p74"/>
          <p:cNvSpPr/>
          <p:nvPr/>
        </p:nvSpPr>
        <p:spPr>
          <a:xfrm>
            <a:off x="849879" y="1532849"/>
            <a:ext cx="367261" cy="366364"/>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52" name="Google Shape;6452;p74"/>
          <p:cNvGrpSpPr/>
          <p:nvPr/>
        </p:nvGrpSpPr>
        <p:grpSpPr>
          <a:xfrm>
            <a:off x="850004" y="1975418"/>
            <a:ext cx="367261" cy="367261"/>
            <a:chOff x="-65145700" y="3727425"/>
            <a:chExt cx="317425" cy="317425"/>
          </a:xfrm>
        </p:grpSpPr>
        <p:sp>
          <p:nvSpPr>
            <p:cNvPr id="6453" name="Google Shape;6453;p74"/>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4" name="Google Shape;6454;p74"/>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5" name="Google Shape;6455;p74"/>
          <p:cNvGrpSpPr/>
          <p:nvPr/>
        </p:nvGrpSpPr>
        <p:grpSpPr>
          <a:xfrm>
            <a:off x="853201" y="2404333"/>
            <a:ext cx="360868" cy="367261"/>
            <a:chOff x="-65144125" y="4094450"/>
            <a:chExt cx="311900" cy="317425"/>
          </a:xfrm>
        </p:grpSpPr>
        <p:sp>
          <p:nvSpPr>
            <p:cNvPr id="6456" name="Google Shape;6456;p74"/>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7" name="Google Shape;6457;p74"/>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8" name="Google Shape;6458;p74"/>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59" name="Google Shape;6459;p74"/>
          <p:cNvSpPr/>
          <p:nvPr/>
        </p:nvSpPr>
        <p:spPr>
          <a:xfrm>
            <a:off x="3057429" y="1531476"/>
            <a:ext cx="369083" cy="369112"/>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60" name="Google Shape;6460;p74"/>
          <p:cNvGrpSpPr/>
          <p:nvPr/>
        </p:nvGrpSpPr>
        <p:grpSpPr>
          <a:xfrm>
            <a:off x="3056770" y="1975028"/>
            <a:ext cx="370645" cy="368042"/>
            <a:chOff x="-63250675" y="3744075"/>
            <a:chExt cx="320350" cy="318100"/>
          </a:xfrm>
        </p:grpSpPr>
        <p:sp>
          <p:nvSpPr>
            <p:cNvPr id="6461" name="Google Shape;6461;p74"/>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2" name="Google Shape;6462;p74"/>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3" name="Google Shape;6463;p74"/>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4" name="Google Shape;6464;p74"/>
          <p:cNvGrpSpPr/>
          <p:nvPr/>
        </p:nvGrpSpPr>
        <p:grpSpPr>
          <a:xfrm>
            <a:off x="3058462" y="2404333"/>
            <a:ext cx="367261" cy="367261"/>
            <a:chOff x="-63250675" y="4110200"/>
            <a:chExt cx="317425" cy="317425"/>
          </a:xfrm>
        </p:grpSpPr>
        <p:sp>
          <p:nvSpPr>
            <p:cNvPr id="6465" name="Google Shape;6465;p74"/>
            <p:cNvSpPr/>
            <p:nvPr/>
          </p:nvSpPr>
          <p:spPr>
            <a:xfrm>
              <a:off x="-63007300" y="4153725"/>
              <a:ext cx="30725" cy="29750"/>
            </a:xfrm>
            <a:custGeom>
              <a:avLst/>
              <a:gdLst/>
              <a:ahLst/>
              <a:cxnLst/>
              <a:rect l="l" t="t" r="r" b="b"/>
              <a:pathLst>
                <a:path w="1229" h="1190" extrusionOk="0">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6" name="Google Shape;6466;p74"/>
            <p:cNvSpPr/>
            <p:nvPr/>
          </p:nvSpPr>
          <p:spPr>
            <a:xfrm>
              <a:off x="-63203425" y="4159025"/>
              <a:ext cx="222925" cy="222150"/>
            </a:xfrm>
            <a:custGeom>
              <a:avLst/>
              <a:gdLst/>
              <a:ahLst/>
              <a:cxnLst/>
              <a:rect l="l" t="t" r="r" b="b"/>
              <a:pathLst>
                <a:path w="8917" h="8886" extrusionOk="0">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7" name="Google Shape;6467;p74"/>
            <p:cNvSpPr/>
            <p:nvPr/>
          </p:nvSpPr>
          <p:spPr>
            <a:xfrm>
              <a:off x="-63102600" y="4401625"/>
              <a:ext cx="20500" cy="26000"/>
            </a:xfrm>
            <a:custGeom>
              <a:avLst/>
              <a:gdLst/>
              <a:ahLst/>
              <a:cxnLst/>
              <a:rect l="l" t="t" r="r" b="b"/>
              <a:pathLst>
                <a:path w="820" h="1040" extrusionOk="0">
                  <a:moveTo>
                    <a:pt x="0" y="0"/>
                  </a:moveTo>
                  <a:lnTo>
                    <a:pt x="0" y="630"/>
                  </a:lnTo>
                  <a:cubicBezTo>
                    <a:pt x="0" y="882"/>
                    <a:pt x="189" y="1040"/>
                    <a:pt x="441" y="1040"/>
                  </a:cubicBezTo>
                  <a:cubicBezTo>
                    <a:pt x="662" y="1040"/>
                    <a:pt x="819" y="851"/>
                    <a:pt x="819" y="630"/>
                  </a:cubicBezTo>
                  <a:lnTo>
                    <a:pt x="8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8" name="Google Shape;6468;p74"/>
            <p:cNvSpPr/>
            <p:nvPr/>
          </p:nvSpPr>
          <p:spPr>
            <a:xfrm>
              <a:off x="-63006525" y="4354350"/>
              <a:ext cx="29950" cy="29975"/>
            </a:xfrm>
            <a:custGeom>
              <a:avLst/>
              <a:gdLst/>
              <a:ahLst/>
              <a:cxnLst/>
              <a:rect l="l" t="t" r="r" b="b"/>
              <a:pathLst>
                <a:path w="1198" h="1199" extrusionOk="0">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9" name="Google Shape;6469;p74"/>
            <p:cNvSpPr/>
            <p:nvPr/>
          </p:nvSpPr>
          <p:spPr>
            <a:xfrm>
              <a:off x="-62960825" y="4258275"/>
              <a:ext cx="27575" cy="20500"/>
            </a:xfrm>
            <a:custGeom>
              <a:avLst/>
              <a:gdLst/>
              <a:ahLst/>
              <a:cxnLst/>
              <a:rect l="l" t="t" r="r" b="b"/>
              <a:pathLst>
                <a:path w="1103" h="820" extrusionOk="0">
                  <a:moveTo>
                    <a:pt x="0" y="0"/>
                  </a:moveTo>
                  <a:lnTo>
                    <a:pt x="0" y="441"/>
                  </a:lnTo>
                  <a:lnTo>
                    <a:pt x="0" y="819"/>
                  </a:lnTo>
                  <a:lnTo>
                    <a:pt x="662" y="819"/>
                  </a:lnTo>
                  <a:cubicBezTo>
                    <a:pt x="914" y="819"/>
                    <a:pt x="1071" y="630"/>
                    <a:pt x="1071" y="378"/>
                  </a:cubicBezTo>
                  <a:cubicBezTo>
                    <a:pt x="1103" y="189"/>
                    <a:pt x="914"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0" name="Google Shape;6470;p74"/>
            <p:cNvSpPr/>
            <p:nvPr/>
          </p:nvSpPr>
          <p:spPr>
            <a:xfrm>
              <a:off x="-63250675" y="4259050"/>
              <a:ext cx="26800" cy="20500"/>
            </a:xfrm>
            <a:custGeom>
              <a:avLst/>
              <a:gdLst/>
              <a:ahLst/>
              <a:cxnLst/>
              <a:rect l="l" t="t" r="r" b="b"/>
              <a:pathLst>
                <a:path w="1072" h="820" extrusionOk="0">
                  <a:moveTo>
                    <a:pt x="410" y="1"/>
                  </a:moveTo>
                  <a:cubicBezTo>
                    <a:pt x="158" y="1"/>
                    <a:pt x="0" y="190"/>
                    <a:pt x="0" y="410"/>
                  </a:cubicBezTo>
                  <a:cubicBezTo>
                    <a:pt x="0" y="631"/>
                    <a:pt x="221" y="820"/>
                    <a:pt x="410" y="820"/>
                  </a:cubicBezTo>
                  <a:lnTo>
                    <a:pt x="1071" y="820"/>
                  </a:lnTo>
                  <a:lnTo>
                    <a:pt x="1071" y="442"/>
                  </a:lnTo>
                  <a:lnTo>
                    <a:pt x="10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1" name="Google Shape;6471;p74"/>
            <p:cNvSpPr/>
            <p:nvPr/>
          </p:nvSpPr>
          <p:spPr>
            <a:xfrm>
              <a:off x="-63208950" y="4354350"/>
              <a:ext cx="29175" cy="29975"/>
            </a:xfrm>
            <a:custGeom>
              <a:avLst/>
              <a:gdLst/>
              <a:ahLst/>
              <a:cxnLst/>
              <a:rect l="l" t="t" r="r" b="b"/>
              <a:pathLst>
                <a:path w="1167" h="1199" extrusionOk="0">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2" name="Google Shape;6472;p74"/>
            <p:cNvSpPr/>
            <p:nvPr/>
          </p:nvSpPr>
          <p:spPr>
            <a:xfrm>
              <a:off x="-63208150" y="4153725"/>
              <a:ext cx="30725" cy="29750"/>
            </a:xfrm>
            <a:custGeom>
              <a:avLst/>
              <a:gdLst/>
              <a:ahLst/>
              <a:cxnLst/>
              <a:rect l="l" t="t" r="r" b="b"/>
              <a:pathLst>
                <a:path w="1229" h="1190" extrusionOk="0">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3" name="Google Shape;6473;p74"/>
            <p:cNvSpPr/>
            <p:nvPr/>
          </p:nvSpPr>
          <p:spPr>
            <a:xfrm>
              <a:off x="-63102600" y="4110200"/>
              <a:ext cx="20500" cy="27600"/>
            </a:xfrm>
            <a:custGeom>
              <a:avLst/>
              <a:gdLst/>
              <a:ahLst/>
              <a:cxnLst/>
              <a:rect l="l" t="t" r="r" b="b"/>
              <a:pathLst>
                <a:path w="820" h="1104" extrusionOk="0">
                  <a:moveTo>
                    <a:pt x="441" y="0"/>
                  </a:moveTo>
                  <a:cubicBezTo>
                    <a:pt x="221" y="0"/>
                    <a:pt x="0" y="221"/>
                    <a:pt x="0" y="410"/>
                  </a:cubicBezTo>
                  <a:lnTo>
                    <a:pt x="0" y="1103"/>
                  </a:lnTo>
                  <a:lnTo>
                    <a:pt x="819" y="1103"/>
                  </a:lnTo>
                  <a:lnTo>
                    <a:pt x="819" y="410"/>
                  </a:lnTo>
                  <a:cubicBezTo>
                    <a:pt x="819" y="158"/>
                    <a:pt x="630"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4" name="Google Shape;6474;p74"/>
          <p:cNvGrpSpPr/>
          <p:nvPr/>
        </p:nvGrpSpPr>
        <p:grpSpPr>
          <a:xfrm>
            <a:off x="1737509" y="2901428"/>
            <a:ext cx="359075" cy="358844"/>
            <a:chOff x="-61351725" y="3372400"/>
            <a:chExt cx="310350" cy="310150"/>
          </a:xfrm>
        </p:grpSpPr>
        <p:sp>
          <p:nvSpPr>
            <p:cNvPr id="6475" name="Google Shape;6475;p74"/>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6" name="Google Shape;6476;p74"/>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7" name="Google Shape;6477;p74"/>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8" name="Google Shape;6478;p74"/>
          <p:cNvGrpSpPr/>
          <p:nvPr/>
        </p:nvGrpSpPr>
        <p:grpSpPr>
          <a:xfrm>
            <a:off x="1733864" y="3364484"/>
            <a:ext cx="366364" cy="333534"/>
            <a:chOff x="-61354875" y="3751050"/>
            <a:chExt cx="316650" cy="288275"/>
          </a:xfrm>
        </p:grpSpPr>
        <p:sp>
          <p:nvSpPr>
            <p:cNvPr id="6479" name="Google Shape;6479;p74"/>
            <p:cNvSpPr/>
            <p:nvPr/>
          </p:nvSpPr>
          <p:spPr>
            <a:xfrm>
              <a:off x="-61200500" y="3875475"/>
              <a:ext cx="41775" cy="41000"/>
            </a:xfrm>
            <a:custGeom>
              <a:avLst/>
              <a:gdLst/>
              <a:ahLst/>
              <a:cxnLst/>
              <a:rect l="l" t="t" r="r" b="b"/>
              <a:pathLst>
                <a:path w="1671" h="1640" extrusionOk="0">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0" name="Google Shape;6480;p74"/>
            <p:cNvSpPr/>
            <p:nvPr/>
          </p:nvSpPr>
          <p:spPr>
            <a:xfrm>
              <a:off x="-61293425" y="3813275"/>
              <a:ext cx="192975" cy="165425"/>
            </a:xfrm>
            <a:custGeom>
              <a:avLst/>
              <a:gdLst/>
              <a:ahLst/>
              <a:cxnLst/>
              <a:rect l="l" t="t" r="r" b="b"/>
              <a:pathLst>
                <a:path w="7719" h="6617" extrusionOk="0">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1" name="Google Shape;6481;p74"/>
            <p:cNvSpPr/>
            <p:nvPr/>
          </p:nvSpPr>
          <p:spPr>
            <a:xfrm>
              <a:off x="-61354875" y="3751050"/>
              <a:ext cx="316650" cy="288275"/>
            </a:xfrm>
            <a:custGeom>
              <a:avLst/>
              <a:gdLst/>
              <a:ahLst/>
              <a:cxnLst/>
              <a:rect l="l" t="t" r="r" b="b"/>
              <a:pathLst>
                <a:path w="12666" h="11531" extrusionOk="0">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2" name="Google Shape;6482;p74"/>
          <p:cNvGrpSpPr/>
          <p:nvPr/>
        </p:nvGrpSpPr>
        <p:grpSpPr>
          <a:xfrm>
            <a:off x="1733864" y="3806124"/>
            <a:ext cx="366364" cy="367290"/>
            <a:chOff x="-61354875" y="4101525"/>
            <a:chExt cx="316650" cy="317450"/>
          </a:xfrm>
        </p:grpSpPr>
        <p:sp>
          <p:nvSpPr>
            <p:cNvPr id="6483" name="Google Shape;6483;p74"/>
            <p:cNvSpPr/>
            <p:nvPr/>
          </p:nvSpPr>
          <p:spPr>
            <a:xfrm>
              <a:off x="-61172925" y="4240150"/>
              <a:ext cx="62225" cy="145750"/>
            </a:xfrm>
            <a:custGeom>
              <a:avLst/>
              <a:gdLst/>
              <a:ahLst/>
              <a:cxnLst/>
              <a:rect l="l" t="t" r="r" b="b"/>
              <a:pathLst>
                <a:path w="2489" h="5830" extrusionOk="0">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4" name="Google Shape;6484;p74"/>
            <p:cNvSpPr/>
            <p:nvPr/>
          </p:nvSpPr>
          <p:spPr>
            <a:xfrm>
              <a:off x="-61354875" y="4101525"/>
              <a:ext cx="316650" cy="317450"/>
            </a:xfrm>
            <a:custGeom>
              <a:avLst/>
              <a:gdLst/>
              <a:ahLst/>
              <a:cxnLst/>
              <a:rect l="l" t="t" r="r" b="b"/>
              <a:pathLst>
                <a:path w="12666" h="12698" extrusionOk="0">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5" name="Google Shape;6485;p74"/>
          <p:cNvGrpSpPr/>
          <p:nvPr/>
        </p:nvGrpSpPr>
        <p:grpSpPr>
          <a:xfrm>
            <a:off x="3950299" y="2898000"/>
            <a:ext cx="368157" cy="365699"/>
            <a:chOff x="-59470075" y="3308975"/>
            <a:chExt cx="318200" cy="316075"/>
          </a:xfrm>
        </p:grpSpPr>
        <p:sp>
          <p:nvSpPr>
            <p:cNvPr id="6486" name="Google Shape;6486;p74"/>
            <p:cNvSpPr/>
            <p:nvPr/>
          </p:nvSpPr>
          <p:spPr>
            <a:xfrm>
              <a:off x="-59403925" y="3522625"/>
              <a:ext cx="21275" cy="20500"/>
            </a:xfrm>
            <a:custGeom>
              <a:avLst/>
              <a:gdLst/>
              <a:ahLst/>
              <a:cxnLst/>
              <a:rect l="l" t="t" r="r" b="b"/>
              <a:pathLst>
                <a:path w="851" h="820" extrusionOk="0">
                  <a:moveTo>
                    <a:pt x="0" y="1"/>
                  </a:moveTo>
                  <a:lnTo>
                    <a:pt x="0" y="820"/>
                  </a:lnTo>
                  <a:lnTo>
                    <a:pt x="851" y="820"/>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7" name="Google Shape;6487;p74"/>
            <p:cNvSpPr/>
            <p:nvPr/>
          </p:nvSpPr>
          <p:spPr>
            <a:xfrm>
              <a:off x="-593621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8" name="Google Shape;6488;p74"/>
            <p:cNvSpPr/>
            <p:nvPr/>
          </p:nvSpPr>
          <p:spPr>
            <a:xfrm>
              <a:off x="-593212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9" name="Google Shape;6489;p74"/>
            <p:cNvSpPr/>
            <p:nvPr/>
          </p:nvSpPr>
          <p:spPr>
            <a:xfrm>
              <a:off x="-592794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0" name="Google Shape;6490;p74"/>
            <p:cNvSpPr/>
            <p:nvPr/>
          </p:nvSpPr>
          <p:spPr>
            <a:xfrm>
              <a:off x="-59470075" y="3418825"/>
              <a:ext cx="317425" cy="206225"/>
            </a:xfrm>
            <a:custGeom>
              <a:avLst/>
              <a:gdLst/>
              <a:ahLst/>
              <a:cxnLst/>
              <a:rect l="l" t="t" r="r" b="b"/>
              <a:pathLst>
                <a:path w="12697" h="8249" extrusionOk="0">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1" name="Google Shape;6491;p74"/>
            <p:cNvSpPr/>
            <p:nvPr/>
          </p:nvSpPr>
          <p:spPr>
            <a:xfrm>
              <a:off x="-592385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2" name="Google Shape;6492;p74"/>
            <p:cNvSpPr/>
            <p:nvPr/>
          </p:nvSpPr>
          <p:spPr>
            <a:xfrm>
              <a:off x="-59292875" y="3308975"/>
              <a:ext cx="106350" cy="41400"/>
            </a:xfrm>
            <a:custGeom>
              <a:avLst/>
              <a:gdLst/>
              <a:ahLst/>
              <a:cxnLst/>
              <a:rect l="l" t="t" r="r" b="b"/>
              <a:pathLst>
                <a:path w="4254" h="1656" extrusionOk="0">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3" name="Google Shape;6493;p74"/>
            <p:cNvSpPr/>
            <p:nvPr/>
          </p:nvSpPr>
          <p:spPr>
            <a:xfrm>
              <a:off x="-59214100" y="3371400"/>
              <a:ext cx="62225" cy="68550"/>
            </a:xfrm>
            <a:custGeom>
              <a:avLst/>
              <a:gdLst/>
              <a:ahLst/>
              <a:cxnLst/>
              <a:rect l="l" t="t" r="r" b="b"/>
              <a:pathLst>
                <a:path w="2489" h="2742" extrusionOk="0">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4" name="Google Shape;6494;p74"/>
            <p:cNvSpPr/>
            <p:nvPr/>
          </p:nvSpPr>
          <p:spPr>
            <a:xfrm>
              <a:off x="-59297600" y="3392600"/>
              <a:ext cx="62250" cy="48150"/>
            </a:xfrm>
            <a:custGeom>
              <a:avLst/>
              <a:gdLst/>
              <a:ahLst/>
              <a:cxnLst/>
              <a:rect l="l" t="t" r="r" b="b"/>
              <a:pathLst>
                <a:path w="2490" h="1926" extrusionOk="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5" name="Google Shape;6495;p74"/>
          <p:cNvGrpSpPr/>
          <p:nvPr/>
        </p:nvGrpSpPr>
        <p:grpSpPr>
          <a:xfrm>
            <a:off x="1295729" y="1533705"/>
            <a:ext cx="367261" cy="364686"/>
            <a:chOff x="-64781025" y="3361050"/>
            <a:chExt cx="317425" cy="315200"/>
          </a:xfrm>
        </p:grpSpPr>
        <p:sp>
          <p:nvSpPr>
            <p:cNvPr id="6496" name="Google Shape;6496;p74"/>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7" name="Google Shape;6497;p74"/>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8" name="Google Shape;6498;p74"/>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9" name="Google Shape;6499;p74"/>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00" name="Google Shape;6500;p74"/>
          <p:cNvSpPr/>
          <p:nvPr/>
        </p:nvSpPr>
        <p:spPr>
          <a:xfrm>
            <a:off x="1295604" y="1976311"/>
            <a:ext cx="367261" cy="365438"/>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1" name="Google Shape;6501;p74"/>
          <p:cNvSpPr/>
          <p:nvPr/>
        </p:nvSpPr>
        <p:spPr>
          <a:xfrm>
            <a:off x="1322938" y="2404313"/>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2" name="Google Shape;6502;p74"/>
          <p:cNvSpPr/>
          <p:nvPr/>
        </p:nvSpPr>
        <p:spPr>
          <a:xfrm>
            <a:off x="3508223" y="1572954"/>
            <a:ext cx="366335" cy="2861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03" name="Google Shape;6503;p74"/>
          <p:cNvGrpSpPr/>
          <p:nvPr/>
        </p:nvGrpSpPr>
        <p:grpSpPr>
          <a:xfrm>
            <a:off x="3500129" y="1975144"/>
            <a:ext cx="382765" cy="367810"/>
            <a:chOff x="-62890750" y="3747425"/>
            <a:chExt cx="330825" cy="317900"/>
          </a:xfrm>
        </p:grpSpPr>
        <p:sp>
          <p:nvSpPr>
            <p:cNvPr id="6504" name="Google Shape;6504;p74"/>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5" name="Google Shape;6505;p74"/>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6" name="Google Shape;6506;p74"/>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7" name="Google Shape;6507;p74"/>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8" name="Google Shape;6508;p74"/>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9" name="Google Shape;6509;p74"/>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0" name="Google Shape;6510;p74"/>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1" name="Google Shape;6511;p74"/>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2" name="Google Shape;6512;p74"/>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3" name="Google Shape;6513;p74"/>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4" name="Google Shape;6514;p74"/>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5" name="Google Shape;6515;p74"/>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6" name="Google Shape;6516;p74"/>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7" name="Google Shape;6517;p74"/>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8" name="Google Shape;6518;p74"/>
          <p:cNvGrpSpPr/>
          <p:nvPr/>
        </p:nvGrpSpPr>
        <p:grpSpPr>
          <a:xfrm>
            <a:off x="3507881" y="2404781"/>
            <a:ext cx="367261" cy="366364"/>
            <a:chOff x="-62884425" y="4111775"/>
            <a:chExt cx="317425" cy="316650"/>
          </a:xfrm>
        </p:grpSpPr>
        <p:sp>
          <p:nvSpPr>
            <p:cNvPr id="6519" name="Google Shape;6519;p74"/>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0" name="Google Shape;6520;p74"/>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1" name="Google Shape;6521;p74"/>
          <p:cNvGrpSpPr/>
          <p:nvPr/>
        </p:nvGrpSpPr>
        <p:grpSpPr>
          <a:xfrm>
            <a:off x="2180515" y="2900850"/>
            <a:ext cx="365438" cy="360001"/>
            <a:chOff x="-60991775" y="3376900"/>
            <a:chExt cx="315850" cy="311150"/>
          </a:xfrm>
        </p:grpSpPr>
        <p:sp>
          <p:nvSpPr>
            <p:cNvPr id="6522" name="Google Shape;6522;p74"/>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3" name="Google Shape;6523;p74"/>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4" name="Google Shape;6524;p74"/>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5" name="Google Shape;6525;p74"/>
          <p:cNvGrpSpPr/>
          <p:nvPr/>
        </p:nvGrpSpPr>
        <p:grpSpPr>
          <a:xfrm>
            <a:off x="2180052" y="3351714"/>
            <a:ext cx="366364" cy="359075"/>
            <a:chOff x="-60988625" y="3740800"/>
            <a:chExt cx="316650" cy="310350"/>
          </a:xfrm>
        </p:grpSpPr>
        <p:sp>
          <p:nvSpPr>
            <p:cNvPr id="6526" name="Google Shape;6526;p74"/>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7" name="Google Shape;6527;p74"/>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8" name="Google Shape;6528;p74"/>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9" name="Google Shape;6529;p74"/>
          <p:cNvGrpSpPr/>
          <p:nvPr/>
        </p:nvGrpSpPr>
        <p:grpSpPr>
          <a:xfrm>
            <a:off x="2180052" y="3807165"/>
            <a:ext cx="366364" cy="365207"/>
            <a:chOff x="-60987850" y="4100950"/>
            <a:chExt cx="316650" cy="315650"/>
          </a:xfrm>
        </p:grpSpPr>
        <p:sp>
          <p:nvSpPr>
            <p:cNvPr id="6530" name="Google Shape;6530;p74"/>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1" name="Google Shape;6531;p74"/>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2" name="Google Shape;6532;p74"/>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3" name="Google Shape;6533;p74"/>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4" name="Google Shape;6534;p74"/>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5" name="Google Shape;6535;p74"/>
          <p:cNvGrpSpPr/>
          <p:nvPr/>
        </p:nvGrpSpPr>
        <p:grpSpPr>
          <a:xfrm>
            <a:off x="3949836" y="3352625"/>
            <a:ext cx="369083" cy="357253"/>
            <a:chOff x="-59447250" y="3706150"/>
            <a:chExt cx="319000" cy="308775"/>
          </a:xfrm>
        </p:grpSpPr>
        <p:sp>
          <p:nvSpPr>
            <p:cNvPr id="6536" name="Google Shape;6536;p74"/>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7" name="Google Shape;6537;p74"/>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8" name="Google Shape;6538;p74"/>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9" name="Google Shape;6539;p74"/>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0" name="Google Shape;6540;p74"/>
          <p:cNvGrpSpPr/>
          <p:nvPr/>
        </p:nvGrpSpPr>
        <p:grpSpPr>
          <a:xfrm>
            <a:off x="1738564" y="1545199"/>
            <a:ext cx="368186" cy="364224"/>
            <a:chOff x="-64406125" y="3362225"/>
            <a:chExt cx="318225" cy="314800"/>
          </a:xfrm>
        </p:grpSpPr>
        <p:sp>
          <p:nvSpPr>
            <p:cNvPr id="6541" name="Google Shape;6541;p74"/>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2" name="Google Shape;6542;p74"/>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43" name="Google Shape;6543;p74"/>
          <p:cNvSpPr/>
          <p:nvPr/>
        </p:nvSpPr>
        <p:spPr>
          <a:xfrm>
            <a:off x="1801771" y="1986663"/>
            <a:ext cx="241524" cy="367261"/>
          </a:xfrm>
          <a:custGeom>
            <a:avLst/>
            <a:gdLst/>
            <a:ahLst/>
            <a:cxnLst/>
            <a:rect l="l" t="t" r="r" b="b"/>
            <a:pathLst>
              <a:path w="8350" h="12697" extrusionOk="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44" name="Google Shape;6544;p74"/>
          <p:cNvGrpSpPr/>
          <p:nvPr/>
        </p:nvGrpSpPr>
        <p:grpSpPr>
          <a:xfrm>
            <a:off x="1739027" y="2416044"/>
            <a:ext cx="367261" cy="366364"/>
            <a:chOff x="-64410850" y="4094450"/>
            <a:chExt cx="317425" cy="316650"/>
          </a:xfrm>
        </p:grpSpPr>
        <p:sp>
          <p:nvSpPr>
            <p:cNvPr id="6545" name="Google Shape;6545;p74"/>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6" name="Google Shape;6546;p74"/>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7" name="Google Shape;6547;p74"/>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48" name="Google Shape;6548;p74"/>
          <p:cNvSpPr/>
          <p:nvPr/>
        </p:nvSpPr>
        <p:spPr>
          <a:xfrm>
            <a:off x="3983247" y="1532300"/>
            <a:ext cx="319882" cy="36746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49" name="Google Shape;6549;p74"/>
          <p:cNvGrpSpPr/>
          <p:nvPr/>
        </p:nvGrpSpPr>
        <p:grpSpPr>
          <a:xfrm>
            <a:off x="3960575" y="1974854"/>
            <a:ext cx="365467" cy="368389"/>
            <a:chOff x="-62516625" y="3743175"/>
            <a:chExt cx="315875" cy="318400"/>
          </a:xfrm>
        </p:grpSpPr>
        <p:sp>
          <p:nvSpPr>
            <p:cNvPr id="6550" name="Google Shape;6550;p74"/>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1" name="Google Shape;6551;p74"/>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2" name="Google Shape;6552;p74"/>
          <p:cNvGrpSpPr/>
          <p:nvPr/>
        </p:nvGrpSpPr>
        <p:grpSpPr>
          <a:xfrm>
            <a:off x="3967415" y="2424826"/>
            <a:ext cx="351786" cy="326274"/>
            <a:chOff x="-62511900" y="4129100"/>
            <a:chExt cx="304050" cy="282000"/>
          </a:xfrm>
        </p:grpSpPr>
        <p:sp>
          <p:nvSpPr>
            <p:cNvPr id="6553" name="Google Shape;6553;p74"/>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4" name="Google Shape;6554;p74"/>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5" name="Google Shape;6555;p74"/>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6" name="Google Shape;6556;p74"/>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7" name="Google Shape;6557;p74"/>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8" name="Google Shape;6558;p74"/>
          <p:cNvGrpSpPr/>
          <p:nvPr/>
        </p:nvGrpSpPr>
        <p:grpSpPr>
          <a:xfrm>
            <a:off x="2645537" y="2897220"/>
            <a:ext cx="310770" cy="367261"/>
            <a:chOff x="-60597975" y="3367475"/>
            <a:chExt cx="268600" cy="317425"/>
          </a:xfrm>
        </p:grpSpPr>
        <p:sp>
          <p:nvSpPr>
            <p:cNvPr id="6559" name="Google Shape;6559;p74"/>
            <p:cNvSpPr/>
            <p:nvPr/>
          </p:nvSpPr>
          <p:spPr>
            <a:xfrm>
              <a:off x="-60535750" y="3495075"/>
              <a:ext cx="206375" cy="82725"/>
            </a:xfrm>
            <a:custGeom>
              <a:avLst/>
              <a:gdLst/>
              <a:ahLst/>
              <a:cxnLst/>
              <a:rect l="l" t="t" r="r" b="b"/>
              <a:pathLst>
                <a:path w="8255" h="3309" extrusionOk="0">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0" name="Google Shape;6560;p74"/>
            <p:cNvSpPr/>
            <p:nvPr/>
          </p:nvSpPr>
          <p:spPr>
            <a:xfrm>
              <a:off x="-60432575" y="3367475"/>
              <a:ext cx="20500" cy="47275"/>
            </a:xfrm>
            <a:custGeom>
              <a:avLst/>
              <a:gdLst/>
              <a:ahLst/>
              <a:cxnLst/>
              <a:rect l="l" t="t" r="r" b="b"/>
              <a:pathLst>
                <a:path w="820" h="1891" extrusionOk="0">
                  <a:moveTo>
                    <a:pt x="1" y="0"/>
                  </a:moveTo>
                  <a:lnTo>
                    <a:pt x="1" y="1891"/>
                  </a:lnTo>
                  <a:cubicBezTo>
                    <a:pt x="127" y="1765"/>
                    <a:pt x="221" y="1639"/>
                    <a:pt x="379" y="1639"/>
                  </a:cubicBezTo>
                  <a:cubicBezTo>
                    <a:pt x="600" y="1639"/>
                    <a:pt x="694" y="1765"/>
                    <a:pt x="820" y="1891"/>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1" name="Google Shape;6561;p74"/>
            <p:cNvSpPr/>
            <p:nvPr/>
          </p:nvSpPr>
          <p:spPr>
            <a:xfrm>
              <a:off x="-60535750" y="3367475"/>
              <a:ext cx="206375" cy="107150"/>
            </a:xfrm>
            <a:custGeom>
              <a:avLst/>
              <a:gdLst/>
              <a:ahLst/>
              <a:cxnLst/>
              <a:rect l="l" t="t" r="r" b="b"/>
              <a:pathLst>
                <a:path w="8255" h="4286" extrusionOk="0">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2" name="Google Shape;6562;p74"/>
            <p:cNvSpPr/>
            <p:nvPr/>
          </p:nvSpPr>
          <p:spPr>
            <a:xfrm>
              <a:off x="-60597975" y="3368175"/>
              <a:ext cx="40200" cy="316725"/>
            </a:xfrm>
            <a:custGeom>
              <a:avLst/>
              <a:gdLst/>
              <a:ahLst/>
              <a:cxnLst/>
              <a:rect l="l" t="t" r="r" b="b"/>
              <a:pathLst>
                <a:path w="1608" h="12669" extrusionOk="0">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3" name="Google Shape;6563;p74"/>
            <p:cNvSpPr/>
            <p:nvPr/>
          </p:nvSpPr>
          <p:spPr>
            <a:xfrm>
              <a:off x="-60535750" y="3597450"/>
              <a:ext cx="206375" cy="86675"/>
            </a:xfrm>
            <a:custGeom>
              <a:avLst/>
              <a:gdLst/>
              <a:ahLst/>
              <a:cxnLst/>
              <a:rect l="l" t="t" r="r" b="b"/>
              <a:pathLst>
                <a:path w="8255" h="3467" extrusionOk="0">
                  <a:moveTo>
                    <a:pt x="1" y="1"/>
                  </a:moveTo>
                  <a:lnTo>
                    <a:pt x="1" y="3466"/>
                  </a:lnTo>
                  <a:lnTo>
                    <a:pt x="7026" y="3466"/>
                  </a:lnTo>
                  <a:cubicBezTo>
                    <a:pt x="7720" y="3466"/>
                    <a:pt x="8255" y="2931"/>
                    <a:pt x="8255" y="2206"/>
                  </a:cubicBezTo>
                  <a:lnTo>
                    <a:pt x="82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64" name="Google Shape;6564;p74"/>
          <p:cNvSpPr/>
          <p:nvPr/>
        </p:nvSpPr>
        <p:spPr>
          <a:xfrm>
            <a:off x="2616264" y="3348731"/>
            <a:ext cx="369083" cy="365005"/>
          </a:xfrm>
          <a:custGeom>
            <a:avLst/>
            <a:gdLst/>
            <a:ahLst/>
            <a:cxnLst/>
            <a:rect l="l" t="t" r="r" b="b"/>
            <a:pathLst>
              <a:path w="12760" h="12619" extrusionOk="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65" name="Google Shape;6565;p74"/>
          <p:cNvGrpSpPr/>
          <p:nvPr/>
        </p:nvGrpSpPr>
        <p:grpSpPr>
          <a:xfrm>
            <a:off x="2617740" y="3858536"/>
            <a:ext cx="366364" cy="262465"/>
            <a:chOff x="-60621600" y="4145650"/>
            <a:chExt cx="316650" cy="226850"/>
          </a:xfrm>
        </p:grpSpPr>
        <p:sp>
          <p:nvSpPr>
            <p:cNvPr id="6566" name="Google Shape;6566;p74"/>
            <p:cNvSpPr/>
            <p:nvPr/>
          </p:nvSpPr>
          <p:spPr>
            <a:xfrm>
              <a:off x="-60463275" y="4249600"/>
              <a:ext cx="61450" cy="60675"/>
            </a:xfrm>
            <a:custGeom>
              <a:avLst/>
              <a:gdLst/>
              <a:ahLst/>
              <a:cxnLst/>
              <a:rect l="l" t="t" r="r" b="b"/>
              <a:pathLst>
                <a:path w="2458" h="2427" extrusionOk="0">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7" name="Google Shape;6567;p74"/>
            <p:cNvSpPr/>
            <p:nvPr/>
          </p:nvSpPr>
          <p:spPr>
            <a:xfrm>
              <a:off x="-60526300" y="4249600"/>
              <a:ext cx="48075" cy="60675"/>
            </a:xfrm>
            <a:custGeom>
              <a:avLst/>
              <a:gdLst/>
              <a:ahLst/>
              <a:cxnLst/>
              <a:rect l="l" t="t" r="r" b="b"/>
              <a:pathLst>
                <a:path w="1923" h="2427" extrusionOk="0">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8" name="Google Shape;6568;p74"/>
            <p:cNvSpPr/>
            <p:nvPr/>
          </p:nvSpPr>
          <p:spPr>
            <a:xfrm>
              <a:off x="-60621600" y="4145650"/>
              <a:ext cx="316650" cy="226850"/>
            </a:xfrm>
            <a:custGeom>
              <a:avLst/>
              <a:gdLst/>
              <a:ahLst/>
              <a:cxnLst/>
              <a:rect l="l" t="t" r="r" b="b"/>
              <a:pathLst>
                <a:path w="12666" h="9074" extrusionOk="0">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9" name="Google Shape;6569;p74"/>
          <p:cNvGrpSpPr/>
          <p:nvPr/>
        </p:nvGrpSpPr>
        <p:grpSpPr>
          <a:xfrm>
            <a:off x="3954392" y="3807035"/>
            <a:ext cx="359972" cy="365467"/>
            <a:chOff x="-59400775" y="4084200"/>
            <a:chExt cx="311125" cy="315875"/>
          </a:xfrm>
        </p:grpSpPr>
        <p:sp>
          <p:nvSpPr>
            <p:cNvPr id="6570" name="Google Shape;6570;p74"/>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1" name="Google Shape;6571;p74"/>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2" name="Google Shape;6572;p74"/>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3" name="Google Shape;6573;p74"/>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4" name="Google Shape;6574;p74"/>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5" name="Google Shape;6575;p74"/>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6" name="Google Shape;6576;p74"/>
          <p:cNvGrpSpPr/>
          <p:nvPr/>
        </p:nvGrpSpPr>
        <p:grpSpPr>
          <a:xfrm>
            <a:off x="2178486" y="1532866"/>
            <a:ext cx="365438" cy="366364"/>
            <a:chOff x="-64044600" y="3360375"/>
            <a:chExt cx="315850" cy="316650"/>
          </a:xfrm>
        </p:grpSpPr>
        <p:sp>
          <p:nvSpPr>
            <p:cNvPr id="6577" name="Google Shape;6577;p74"/>
            <p:cNvSpPr/>
            <p:nvPr/>
          </p:nvSpPr>
          <p:spPr>
            <a:xfrm>
              <a:off x="-63980025" y="3532875"/>
              <a:ext cx="185900" cy="144150"/>
            </a:xfrm>
            <a:custGeom>
              <a:avLst/>
              <a:gdLst/>
              <a:ahLst/>
              <a:cxnLst/>
              <a:rect l="l" t="t" r="r" b="b"/>
              <a:pathLst>
                <a:path w="7436" h="5766" extrusionOk="0">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8" name="Google Shape;6578;p74"/>
            <p:cNvSpPr/>
            <p:nvPr/>
          </p:nvSpPr>
          <p:spPr>
            <a:xfrm>
              <a:off x="-64044600" y="3360375"/>
              <a:ext cx="315850" cy="152825"/>
            </a:xfrm>
            <a:custGeom>
              <a:avLst/>
              <a:gdLst/>
              <a:ahLst/>
              <a:cxnLst/>
              <a:rect l="l" t="t" r="r" b="b"/>
              <a:pathLst>
                <a:path w="12634" h="6113" extrusionOk="0">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9" name="Google Shape;6579;p74"/>
            <p:cNvSpPr/>
            <p:nvPr/>
          </p:nvSpPr>
          <p:spPr>
            <a:xfrm>
              <a:off x="-63945375" y="3408425"/>
              <a:ext cx="117375" cy="103200"/>
            </a:xfrm>
            <a:custGeom>
              <a:avLst/>
              <a:gdLst/>
              <a:ahLst/>
              <a:cxnLst/>
              <a:rect l="l" t="t" r="r" b="b"/>
              <a:pathLst>
                <a:path w="4695" h="4128" extrusionOk="0">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0" name="Google Shape;6580;p74"/>
          <p:cNvGrpSpPr/>
          <p:nvPr/>
        </p:nvGrpSpPr>
        <p:grpSpPr>
          <a:xfrm>
            <a:off x="2204909" y="1975418"/>
            <a:ext cx="312592" cy="367261"/>
            <a:chOff x="-64022550" y="3727425"/>
            <a:chExt cx="270175" cy="317425"/>
          </a:xfrm>
        </p:grpSpPr>
        <p:sp>
          <p:nvSpPr>
            <p:cNvPr id="6581" name="Google Shape;6581;p74"/>
            <p:cNvSpPr/>
            <p:nvPr/>
          </p:nvSpPr>
          <p:spPr>
            <a:xfrm>
              <a:off x="-64022550" y="3912500"/>
              <a:ext cx="270175" cy="90600"/>
            </a:xfrm>
            <a:custGeom>
              <a:avLst/>
              <a:gdLst/>
              <a:ahLst/>
              <a:cxnLst/>
              <a:rect l="l" t="t" r="r" b="b"/>
              <a:pathLst>
                <a:path w="10807" h="3624" extrusionOk="0">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2" name="Google Shape;6582;p74"/>
            <p:cNvSpPr/>
            <p:nvPr/>
          </p:nvSpPr>
          <p:spPr>
            <a:xfrm>
              <a:off x="-64000500" y="4023550"/>
              <a:ext cx="227650" cy="21300"/>
            </a:xfrm>
            <a:custGeom>
              <a:avLst/>
              <a:gdLst/>
              <a:ahLst/>
              <a:cxnLst/>
              <a:rect l="l" t="t" r="r" b="b"/>
              <a:pathLst>
                <a:path w="9106" h="852" extrusionOk="0">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3" name="Google Shape;6583;p74"/>
            <p:cNvSpPr/>
            <p:nvPr/>
          </p:nvSpPr>
          <p:spPr>
            <a:xfrm>
              <a:off x="-63960325" y="3727425"/>
              <a:ext cx="144925" cy="165425"/>
            </a:xfrm>
            <a:custGeom>
              <a:avLst/>
              <a:gdLst/>
              <a:ahLst/>
              <a:cxnLst/>
              <a:rect l="l" t="t" r="r" b="b"/>
              <a:pathLst>
                <a:path w="5797" h="6617" extrusionOk="0">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4" name="Google Shape;6584;p74"/>
          <p:cNvGrpSpPr/>
          <p:nvPr/>
        </p:nvGrpSpPr>
        <p:grpSpPr>
          <a:xfrm>
            <a:off x="2229047" y="2404318"/>
            <a:ext cx="264317" cy="367290"/>
            <a:chOff x="-64001300" y="4093650"/>
            <a:chExt cx="228450" cy="317450"/>
          </a:xfrm>
        </p:grpSpPr>
        <p:sp>
          <p:nvSpPr>
            <p:cNvPr id="6585" name="Google Shape;6585;p74"/>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6" name="Google Shape;6586;p74"/>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7" name="Google Shape;6587;p74"/>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8" name="Google Shape;6588;p74"/>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9" name="Google Shape;6589;p74"/>
          <p:cNvGrpSpPr/>
          <p:nvPr/>
        </p:nvGrpSpPr>
        <p:grpSpPr>
          <a:xfrm>
            <a:off x="848051" y="2897610"/>
            <a:ext cx="359972" cy="366480"/>
            <a:chOff x="-62148800" y="3377700"/>
            <a:chExt cx="311125" cy="316750"/>
          </a:xfrm>
        </p:grpSpPr>
        <p:sp>
          <p:nvSpPr>
            <p:cNvPr id="6590" name="Google Shape;6590;p74"/>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1" name="Google Shape;6591;p74"/>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2" name="Google Shape;6592;p74"/>
          <p:cNvGrpSpPr/>
          <p:nvPr/>
        </p:nvGrpSpPr>
        <p:grpSpPr>
          <a:xfrm>
            <a:off x="843958" y="3347607"/>
            <a:ext cx="368157" cy="367290"/>
            <a:chOff x="-62154300" y="3743950"/>
            <a:chExt cx="318200" cy="317450"/>
          </a:xfrm>
        </p:grpSpPr>
        <p:sp>
          <p:nvSpPr>
            <p:cNvPr id="6593" name="Google Shape;6593;p74"/>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4" name="Google Shape;6594;p74"/>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5" name="Google Shape;6595;p74"/>
          <p:cNvGrpSpPr/>
          <p:nvPr/>
        </p:nvGrpSpPr>
        <p:grpSpPr>
          <a:xfrm>
            <a:off x="843944" y="3806587"/>
            <a:ext cx="368186" cy="366364"/>
            <a:chOff x="-62151950" y="4111775"/>
            <a:chExt cx="318225" cy="316650"/>
          </a:xfrm>
        </p:grpSpPr>
        <p:sp>
          <p:nvSpPr>
            <p:cNvPr id="6596" name="Google Shape;6596;p74"/>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7" name="Google Shape;6597;p74"/>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8" name="Google Shape;6598;p74"/>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9" name="Google Shape;6599;p74"/>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0" name="Google Shape;6600;p74"/>
          <p:cNvGrpSpPr/>
          <p:nvPr/>
        </p:nvGrpSpPr>
        <p:grpSpPr>
          <a:xfrm>
            <a:off x="3062568" y="2897133"/>
            <a:ext cx="368157" cy="367434"/>
            <a:chOff x="-60254550" y="3367325"/>
            <a:chExt cx="318200" cy="317575"/>
          </a:xfrm>
        </p:grpSpPr>
        <p:sp>
          <p:nvSpPr>
            <p:cNvPr id="6601" name="Google Shape;6601;p74"/>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2" name="Google Shape;6602;p74"/>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3" name="Google Shape;6603;p74"/>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4" name="Google Shape;6604;p74"/>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5" name="Google Shape;6605;p74"/>
          <p:cNvGrpSpPr/>
          <p:nvPr/>
        </p:nvGrpSpPr>
        <p:grpSpPr>
          <a:xfrm>
            <a:off x="3063465" y="3348127"/>
            <a:ext cx="366364" cy="366248"/>
            <a:chOff x="-60255350" y="3733825"/>
            <a:chExt cx="316650" cy="316550"/>
          </a:xfrm>
        </p:grpSpPr>
        <p:sp>
          <p:nvSpPr>
            <p:cNvPr id="6606" name="Google Shape;6606;p74"/>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7" name="Google Shape;6607;p74"/>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8" name="Google Shape;6608;p74"/>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9" name="Google Shape;6609;p74"/>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0" name="Google Shape;6610;p74"/>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1" name="Google Shape;6611;p74"/>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2" name="Google Shape;6612;p74"/>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3" name="Google Shape;6613;p74"/>
          <p:cNvGrpSpPr/>
          <p:nvPr/>
        </p:nvGrpSpPr>
        <p:grpSpPr>
          <a:xfrm>
            <a:off x="3091262" y="3807035"/>
            <a:ext cx="310770" cy="365467"/>
            <a:chOff x="-60232500" y="4101525"/>
            <a:chExt cx="268600" cy="315875"/>
          </a:xfrm>
        </p:grpSpPr>
        <p:sp>
          <p:nvSpPr>
            <p:cNvPr id="6614" name="Google Shape;6614;p74"/>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5" name="Google Shape;6615;p74"/>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16" name="Google Shape;6616;p74"/>
          <p:cNvSpPr/>
          <p:nvPr/>
        </p:nvSpPr>
        <p:spPr>
          <a:xfrm>
            <a:off x="2179036" y="4275969"/>
            <a:ext cx="366335" cy="367290"/>
          </a:xfrm>
          <a:custGeom>
            <a:avLst/>
            <a:gdLst/>
            <a:ahLst/>
            <a:cxnLst/>
            <a:rect l="l" t="t" r="r" b="b"/>
            <a:pathLst>
              <a:path w="12665" h="12698" extrusionOk="0">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17" name="Google Shape;6617;p74"/>
          <p:cNvGrpSpPr/>
          <p:nvPr/>
        </p:nvGrpSpPr>
        <p:grpSpPr>
          <a:xfrm>
            <a:off x="2624262" y="1532866"/>
            <a:ext cx="368186" cy="366364"/>
            <a:chOff x="-63679950" y="3360375"/>
            <a:chExt cx="318225" cy="316650"/>
          </a:xfrm>
        </p:grpSpPr>
        <p:sp>
          <p:nvSpPr>
            <p:cNvPr id="6618" name="Google Shape;6618;p74"/>
            <p:cNvSpPr/>
            <p:nvPr/>
          </p:nvSpPr>
          <p:spPr>
            <a:xfrm>
              <a:off x="-63497200" y="3423400"/>
              <a:ext cx="40975" cy="40975"/>
            </a:xfrm>
            <a:custGeom>
              <a:avLst/>
              <a:gdLst/>
              <a:ahLst/>
              <a:cxnLst/>
              <a:rect l="l" t="t" r="r" b="b"/>
              <a:pathLst>
                <a:path w="1639" h="1639" extrusionOk="0">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9" name="Google Shape;6619;p74"/>
            <p:cNvSpPr/>
            <p:nvPr/>
          </p:nvSpPr>
          <p:spPr>
            <a:xfrm>
              <a:off x="-63516900" y="3485625"/>
              <a:ext cx="79575" cy="29950"/>
            </a:xfrm>
            <a:custGeom>
              <a:avLst/>
              <a:gdLst/>
              <a:ahLst/>
              <a:cxnLst/>
              <a:rect l="l" t="t" r="r" b="b"/>
              <a:pathLst>
                <a:path w="3183" h="1198" extrusionOk="0">
                  <a:moveTo>
                    <a:pt x="1607" y="0"/>
                  </a:moveTo>
                  <a:cubicBezTo>
                    <a:pt x="820" y="0"/>
                    <a:pt x="190" y="504"/>
                    <a:pt x="1" y="1197"/>
                  </a:cubicBezTo>
                  <a:lnTo>
                    <a:pt x="3183" y="1197"/>
                  </a:lnTo>
                  <a:cubicBezTo>
                    <a:pt x="3025" y="504"/>
                    <a:pt x="2395"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0" name="Google Shape;6620;p74"/>
            <p:cNvSpPr/>
            <p:nvPr/>
          </p:nvSpPr>
          <p:spPr>
            <a:xfrm>
              <a:off x="-63618500" y="3360375"/>
              <a:ext cx="256775" cy="256600"/>
            </a:xfrm>
            <a:custGeom>
              <a:avLst/>
              <a:gdLst/>
              <a:ahLst/>
              <a:cxnLst/>
              <a:rect l="l" t="t" r="r" b="b"/>
              <a:pathLst>
                <a:path w="10271" h="10264" extrusionOk="0">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1" name="Google Shape;6621;p74"/>
            <p:cNvSpPr/>
            <p:nvPr/>
          </p:nvSpPr>
          <p:spPr>
            <a:xfrm>
              <a:off x="-63679950" y="3576200"/>
              <a:ext cx="102425" cy="100825"/>
            </a:xfrm>
            <a:custGeom>
              <a:avLst/>
              <a:gdLst/>
              <a:ahLst/>
              <a:cxnLst/>
              <a:rect l="l" t="t" r="r" b="b"/>
              <a:pathLst>
                <a:path w="4097" h="4033" extrusionOk="0">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22" name="Google Shape;6622;p74"/>
          <p:cNvSpPr/>
          <p:nvPr/>
        </p:nvSpPr>
        <p:spPr>
          <a:xfrm>
            <a:off x="2623229" y="1975169"/>
            <a:ext cx="370009" cy="367724"/>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23" name="Google Shape;6623;p74"/>
          <p:cNvGrpSpPr/>
          <p:nvPr/>
        </p:nvGrpSpPr>
        <p:grpSpPr>
          <a:xfrm>
            <a:off x="2622889" y="2404203"/>
            <a:ext cx="370934" cy="367521"/>
            <a:chOff x="-63679950" y="4093450"/>
            <a:chExt cx="320600" cy="317650"/>
          </a:xfrm>
        </p:grpSpPr>
        <p:sp>
          <p:nvSpPr>
            <p:cNvPr id="6624" name="Google Shape;6624;p74"/>
            <p:cNvSpPr/>
            <p:nvPr/>
          </p:nvSpPr>
          <p:spPr>
            <a:xfrm>
              <a:off x="-63595650" y="4093450"/>
              <a:ext cx="236300" cy="230425"/>
            </a:xfrm>
            <a:custGeom>
              <a:avLst/>
              <a:gdLst/>
              <a:ahLst/>
              <a:cxnLst/>
              <a:rect l="l" t="t" r="r" b="b"/>
              <a:pathLst>
                <a:path w="9452" h="9217" extrusionOk="0">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5" name="Google Shape;6625;p74"/>
            <p:cNvSpPr/>
            <p:nvPr/>
          </p:nvSpPr>
          <p:spPr>
            <a:xfrm>
              <a:off x="-63679950" y="4233850"/>
              <a:ext cx="177250" cy="177250"/>
            </a:xfrm>
            <a:custGeom>
              <a:avLst/>
              <a:gdLst/>
              <a:ahLst/>
              <a:cxnLst/>
              <a:rect l="l" t="t" r="r" b="b"/>
              <a:pathLst>
                <a:path w="7090" h="7090" extrusionOk="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6" name="Google Shape;6626;p74"/>
            <p:cNvSpPr/>
            <p:nvPr/>
          </p:nvSpPr>
          <p:spPr>
            <a:xfrm>
              <a:off x="-63548400" y="4348850"/>
              <a:ext cx="185900" cy="62250"/>
            </a:xfrm>
            <a:custGeom>
              <a:avLst/>
              <a:gdLst/>
              <a:ahLst/>
              <a:cxnLst/>
              <a:rect l="l" t="t" r="r" b="b"/>
              <a:pathLst>
                <a:path w="7436" h="2490" extrusionOk="0">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7" name="Google Shape;6627;p74"/>
          <p:cNvGrpSpPr/>
          <p:nvPr/>
        </p:nvGrpSpPr>
        <p:grpSpPr>
          <a:xfrm>
            <a:off x="1283006" y="2897205"/>
            <a:ext cx="366364" cy="367290"/>
            <a:chOff x="-61784125" y="3377700"/>
            <a:chExt cx="316650" cy="317450"/>
          </a:xfrm>
        </p:grpSpPr>
        <p:sp>
          <p:nvSpPr>
            <p:cNvPr id="6628" name="Google Shape;6628;p74"/>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9" name="Google Shape;6629;p74"/>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0" name="Google Shape;6630;p74"/>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1" name="Google Shape;6631;p74"/>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2" name="Google Shape;6632;p74"/>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3" name="Google Shape;6633;p74"/>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4" name="Google Shape;6634;p74"/>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5" name="Google Shape;6635;p74"/>
          <p:cNvGrpSpPr/>
          <p:nvPr/>
        </p:nvGrpSpPr>
        <p:grpSpPr>
          <a:xfrm>
            <a:off x="1283006" y="3347607"/>
            <a:ext cx="366364" cy="367290"/>
            <a:chOff x="-61783350" y="3743950"/>
            <a:chExt cx="316650" cy="317450"/>
          </a:xfrm>
        </p:grpSpPr>
        <p:sp>
          <p:nvSpPr>
            <p:cNvPr id="6636" name="Google Shape;6636;p74"/>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7" name="Google Shape;6637;p74"/>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38" name="Google Shape;6638;p74"/>
          <p:cNvSpPr/>
          <p:nvPr/>
        </p:nvSpPr>
        <p:spPr>
          <a:xfrm>
            <a:off x="1282887" y="3806407"/>
            <a:ext cx="366364" cy="366682"/>
          </a:xfrm>
          <a:custGeom>
            <a:avLst/>
            <a:gdLst/>
            <a:ahLst/>
            <a:cxnLst/>
            <a:rect l="l" t="t" r="r" b="b"/>
            <a:pathLst>
              <a:path w="12666" h="12677" extrusionOk="0">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9" name="Google Shape;6639;p74"/>
          <p:cNvSpPr/>
          <p:nvPr/>
        </p:nvSpPr>
        <p:spPr>
          <a:xfrm>
            <a:off x="3505689" y="2907052"/>
            <a:ext cx="366364" cy="347563"/>
          </a:xfrm>
          <a:custGeom>
            <a:avLst/>
            <a:gdLst/>
            <a:ahLst/>
            <a:cxnLst/>
            <a:rect l="l" t="t" r="r" b="b"/>
            <a:pathLst>
              <a:path w="12666" h="12016" extrusionOk="0">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0" name="Google Shape;6640;p74"/>
          <p:cNvSpPr/>
          <p:nvPr/>
        </p:nvSpPr>
        <p:spPr>
          <a:xfrm>
            <a:off x="3504778" y="3387693"/>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41" name="Google Shape;6641;p74"/>
          <p:cNvGrpSpPr/>
          <p:nvPr/>
        </p:nvGrpSpPr>
        <p:grpSpPr>
          <a:xfrm>
            <a:off x="3504430" y="3807440"/>
            <a:ext cx="369112" cy="364657"/>
            <a:chOff x="-59869425" y="4102225"/>
            <a:chExt cx="319025" cy="315175"/>
          </a:xfrm>
        </p:grpSpPr>
        <p:sp>
          <p:nvSpPr>
            <p:cNvPr id="6642" name="Google Shape;6642;p74"/>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3" name="Google Shape;6643;p74"/>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4" name="Google Shape;6644;p74"/>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5" name="Google Shape;6645;p74"/>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6" name="Google Shape;6646;p74"/>
          <p:cNvGrpSpPr/>
          <p:nvPr/>
        </p:nvGrpSpPr>
        <p:grpSpPr>
          <a:xfrm>
            <a:off x="2623233" y="4276262"/>
            <a:ext cx="366364" cy="365467"/>
            <a:chOff x="-59029025" y="3711650"/>
            <a:chExt cx="316650" cy="315875"/>
          </a:xfrm>
        </p:grpSpPr>
        <p:sp>
          <p:nvSpPr>
            <p:cNvPr id="6647" name="Google Shape;6647;p74"/>
            <p:cNvSpPr/>
            <p:nvPr/>
          </p:nvSpPr>
          <p:spPr>
            <a:xfrm>
              <a:off x="-59029025" y="3712450"/>
              <a:ext cx="70125" cy="70125"/>
            </a:xfrm>
            <a:custGeom>
              <a:avLst/>
              <a:gdLst/>
              <a:ahLst/>
              <a:cxnLst/>
              <a:rect l="l" t="t" r="r" b="b"/>
              <a:pathLst>
                <a:path w="2805" h="2805" extrusionOk="0">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8" name="Google Shape;6648;p74"/>
            <p:cNvSpPr/>
            <p:nvPr/>
          </p:nvSpPr>
          <p:spPr>
            <a:xfrm>
              <a:off x="-58782500" y="3958175"/>
              <a:ext cx="70125" cy="69350"/>
            </a:xfrm>
            <a:custGeom>
              <a:avLst/>
              <a:gdLst/>
              <a:ahLst/>
              <a:cxnLst/>
              <a:rect l="l" t="t" r="r" b="b"/>
              <a:pathLst>
                <a:path w="2805" h="2774" extrusionOk="0">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9" name="Google Shape;6649;p74"/>
            <p:cNvSpPr/>
            <p:nvPr/>
          </p:nvSpPr>
          <p:spPr>
            <a:xfrm>
              <a:off x="-58782500" y="3711650"/>
              <a:ext cx="70125" cy="70125"/>
            </a:xfrm>
            <a:custGeom>
              <a:avLst/>
              <a:gdLst/>
              <a:ahLst/>
              <a:cxnLst/>
              <a:rect l="l" t="t" r="r" b="b"/>
              <a:pathLst>
                <a:path w="2805" h="2805" extrusionOk="0">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0" name="Google Shape;6650;p74"/>
            <p:cNvSpPr/>
            <p:nvPr/>
          </p:nvSpPr>
          <p:spPr>
            <a:xfrm>
              <a:off x="-58911650" y="3880200"/>
              <a:ext cx="79550" cy="30750"/>
            </a:xfrm>
            <a:custGeom>
              <a:avLst/>
              <a:gdLst/>
              <a:ahLst/>
              <a:cxnLst/>
              <a:rect l="l" t="t" r="r" b="b"/>
              <a:pathLst>
                <a:path w="3182" h="1230" extrusionOk="0">
                  <a:moveTo>
                    <a:pt x="1607" y="1"/>
                  </a:moveTo>
                  <a:cubicBezTo>
                    <a:pt x="819" y="1"/>
                    <a:pt x="189" y="505"/>
                    <a:pt x="0" y="1230"/>
                  </a:cubicBezTo>
                  <a:lnTo>
                    <a:pt x="3182" y="1230"/>
                  </a:lnTo>
                  <a:cubicBezTo>
                    <a:pt x="3025" y="537"/>
                    <a:pt x="2394" y="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1" name="Google Shape;6651;p74"/>
            <p:cNvSpPr/>
            <p:nvPr/>
          </p:nvSpPr>
          <p:spPr>
            <a:xfrm>
              <a:off x="-58891975" y="3818000"/>
              <a:ext cx="41775" cy="41750"/>
            </a:xfrm>
            <a:custGeom>
              <a:avLst/>
              <a:gdLst/>
              <a:ahLst/>
              <a:cxnLst/>
              <a:rect l="l" t="t" r="r" b="b"/>
              <a:pathLst>
                <a:path w="1671" h="1670" extrusionOk="0">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2" name="Google Shape;6652;p74"/>
            <p:cNvSpPr/>
            <p:nvPr/>
          </p:nvSpPr>
          <p:spPr>
            <a:xfrm>
              <a:off x="-58983325" y="3755775"/>
              <a:ext cx="227625" cy="226850"/>
            </a:xfrm>
            <a:custGeom>
              <a:avLst/>
              <a:gdLst/>
              <a:ahLst/>
              <a:cxnLst/>
              <a:rect l="l" t="t" r="r" b="b"/>
              <a:pathLst>
                <a:path w="9105" h="9074" extrusionOk="0">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3" name="Google Shape;6653;p74"/>
            <p:cNvSpPr/>
            <p:nvPr/>
          </p:nvSpPr>
          <p:spPr>
            <a:xfrm>
              <a:off x="-59029025" y="3956600"/>
              <a:ext cx="70900" cy="70925"/>
            </a:xfrm>
            <a:custGeom>
              <a:avLst/>
              <a:gdLst/>
              <a:ahLst/>
              <a:cxnLst/>
              <a:rect l="l" t="t" r="r" b="b"/>
              <a:pathLst>
                <a:path w="2836" h="2837" extrusionOk="0">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4" name="Google Shape;6654;p74"/>
          <p:cNvGrpSpPr/>
          <p:nvPr/>
        </p:nvGrpSpPr>
        <p:grpSpPr>
          <a:xfrm>
            <a:off x="4859311" y="1532317"/>
            <a:ext cx="351940" cy="348188"/>
            <a:chOff x="581525" y="3254850"/>
            <a:chExt cx="297750" cy="294575"/>
          </a:xfrm>
        </p:grpSpPr>
        <p:sp>
          <p:nvSpPr>
            <p:cNvPr id="6655" name="Google Shape;6655;p74"/>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6" name="Google Shape;6656;p74"/>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7" name="Google Shape;6657;p74"/>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8" name="Google Shape;6658;p74"/>
          <p:cNvGrpSpPr/>
          <p:nvPr/>
        </p:nvGrpSpPr>
        <p:grpSpPr>
          <a:xfrm>
            <a:off x="4858380" y="1971253"/>
            <a:ext cx="353802" cy="351497"/>
            <a:chOff x="580725" y="3617925"/>
            <a:chExt cx="299325" cy="297375"/>
          </a:xfrm>
        </p:grpSpPr>
        <p:sp>
          <p:nvSpPr>
            <p:cNvPr id="6659" name="Google Shape;6659;p74"/>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0" name="Google Shape;6660;p74"/>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1" name="Google Shape;6661;p74"/>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2" name="Google Shape;6662;p74"/>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3" name="Google Shape;6663;p74"/>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4" name="Google Shape;6664;p74"/>
          <p:cNvGrpSpPr/>
          <p:nvPr/>
        </p:nvGrpSpPr>
        <p:grpSpPr>
          <a:xfrm>
            <a:off x="4860242" y="2418443"/>
            <a:ext cx="350079" cy="350079"/>
            <a:chOff x="583100" y="3982600"/>
            <a:chExt cx="296175" cy="296175"/>
          </a:xfrm>
        </p:grpSpPr>
        <p:sp>
          <p:nvSpPr>
            <p:cNvPr id="6665" name="Google Shape;6665;p74"/>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6" name="Google Shape;6666;p74"/>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7" name="Google Shape;6667;p74"/>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8" name="Google Shape;6668;p74"/>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9" name="Google Shape;6669;p74"/>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0" name="Google Shape;6670;p74"/>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1" name="Google Shape;6671;p74"/>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2" name="Google Shape;6672;p74"/>
          <p:cNvGrpSpPr/>
          <p:nvPr/>
        </p:nvGrpSpPr>
        <p:grpSpPr>
          <a:xfrm>
            <a:off x="7092856" y="1532067"/>
            <a:ext cx="307231" cy="348690"/>
            <a:chOff x="2423775" y="3226875"/>
            <a:chExt cx="259925" cy="295000"/>
          </a:xfrm>
        </p:grpSpPr>
        <p:sp>
          <p:nvSpPr>
            <p:cNvPr id="6673" name="Google Shape;6673;p74"/>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4" name="Google Shape;6674;p74"/>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5" name="Google Shape;6675;p74"/>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6" name="Google Shape;6676;p74"/>
          <p:cNvGrpSpPr/>
          <p:nvPr/>
        </p:nvGrpSpPr>
        <p:grpSpPr>
          <a:xfrm>
            <a:off x="7070043" y="1973352"/>
            <a:ext cx="352857" cy="347301"/>
            <a:chOff x="2404875" y="3592725"/>
            <a:chExt cx="298525" cy="293825"/>
          </a:xfrm>
        </p:grpSpPr>
        <p:sp>
          <p:nvSpPr>
            <p:cNvPr id="6677" name="Google Shape;6677;p74"/>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8" name="Google Shape;6678;p74"/>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9" name="Google Shape;6679;p74"/>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0" name="Google Shape;6680;p74"/>
          <p:cNvGrpSpPr/>
          <p:nvPr/>
        </p:nvGrpSpPr>
        <p:grpSpPr>
          <a:xfrm>
            <a:off x="7070974" y="2418917"/>
            <a:ext cx="350995" cy="349133"/>
            <a:chOff x="2404875" y="3955825"/>
            <a:chExt cx="296950" cy="295375"/>
          </a:xfrm>
        </p:grpSpPr>
        <p:sp>
          <p:nvSpPr>
            <p:cNvPr id="6681" name="Google Shape;6681;p74"/>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2" name="Google Shape;6682;p74"/>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3" name="Google Shape;6683;p74"/>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4" name="Google Shape;6684;p74"/>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5" name="Google Shape;6685;p74"/>
          <p:cNvGrpSpPr/>
          <p:nvPr/>
        </p:nvGrpSpPr>
        <p:grpSpPr>
          <a:xfrm>
            <a:off x="5764954" y="2883111"/>
            <a:ext cx="349163" cy="350079"/>
            <a:chOff x="4263650" y="3235150"/>
            <a:chExt cx="295400" cy="296175"/>
          </a:xfrm>
        </p:grpSpPr>
        <p:sp>
          <p:nvSpPr>
            <p:cNvPr id="6686" name="Google Shape;6686;p74"/>
            <p:cNvSpPr/>
            <p:nvPr/>
          </p:nvSpPr>
          <p:spPr>
            <a:xfrm>
              <a:off x="4393625" y="3391100"/>
              <a:ext cx="35450" cy="35475"/>
            </a:xfrm>
            <a:custGeom>
              <a:avLst/>
              <a:gdLst/>
              <a:ahLst/>
              <a:cxnLst/>
              <a:rect l="l" t="t" r="r" b="b"/>
              <a:pathLst>
                <a:path w="1418" h="1419" extrusionOk="0">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7" name="Google Shape;6687;p74"/>
            <p:cNvSpPr/>
            <p:nvPr/>
          </p:nvSpPr>
          <p:spPr>
            <a:xfrm>
              <a:off x="4377075" y="3443875"/>
              <a:ext cx="70125" cy="34675"/>
            </a:xfrm>
            <a:custGeom>
              <a:avLst/>
              <a:gdLst/>
              <a:ahLst/>
              <a:cxnLst/>
              <a:rect l="l" t="t" r="r" b="b"/>
              <a:pathLst>
                <a:path w="2805" h="1387" extrusionOk="0">
                  <a:moveTo>
                    <a:pt x="1387" y="0"/>
                  </a:moveTo>
                  <a:cubicBezTo>
                    <a:pt x="631" y="0"/>
                    <a:pt x="1" y="630"/>
                    <a:pt x="1" y="1387"/>
                  </a:cubicBezTo>
                  <a:lnTo>
                    <a:pt x="2805" y="1387"/>
                  </a:lnTo>
                  <a:cubicBezTo>
                    <a:pt x="2805" y="630"/>
                    <a:pt x="2174"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8" name="Google Shape;6688;p74"/>
            <p:cNvSpPr/>
            <p:nvPr/>
          </p:nvSpPr>
          <p:spPr>
            <a:xfrm>
              <a:off x="4333750" y="3357225"/>
              <a:ext cx="156775" cy="174100"/>
            </a:xfrm>
            <a:custGeom>
              <a:avLst/>
              <a:gdLst/>
              <a:ahLst/>
              <a:cxnLst/>
              <a:rect l="l" t="t" r="r" b="b"/>
              <a:pathLst>
                <a:path w="6271" h="6964" extrusionOk="0">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9" name="Google Shape;6689;p74"/>
            <p:cNvSpPr/>
            <p:nvPr/>
          </p:nvSpPr>
          <p:spPr>
            <a:xfrm>
              <a:off x="4316425" y="3235150"/>
              <a:ext cx="191425" cy="35475"/>
            </a:xfrm>
            <a:custGeom>
              <a:avLst/>
              <a:gdLst/>
              <a:ahLst/>
              <a:cxnLst/>
              <a:rect l="l" t="t" r="r" b="b"/>
              <a:pathLst>
                <a:path w="7657" h="1419" extrusionOk="0">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0" name="Google Shape;6690;p74"/>
            <p:cNvSpPr/>
            <p:nvPr/>
          </p:nvSpPr>
          <p:spPr>
            <a:xfrm>
              <a:off x="4263650" y="3288700"/>
              <a:ext cx="295400" cy="137875"/>
            </a:xfrm>
            <a:custGeom>
              <a:avLst/>
              <a:gdLst/>
              <a:ahLst/>
              <a:cxnLst/>
              <a:rect l="l" t="t" r="r" b="b"/>
              <a:pathLst>
                <a:path w="11816" h="5515" extrusionOk="0">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1" name="Google Shape;6691;p74"/>
          <p:cNvGrpSpPr/>
          <p:nvPr/>
        </p:nvGrpSpPr>
        <p:grpSpPr>
          <a:xfrm>
            <a:off x="5762634" y="3342272"/>
            <a:ext cx="353802" cy="327739"/>
            <a:chOff x="4266025" y="3609275"/>
            <a:chExt cx="299325" cy="277275"/>
          </a:xfrm>
        </p:grpSpPr>
        <p:sp>
          <p:nvSpPr>
            <p:cNvPr id="6692" name="Google Shape;6692;p74"/>
            <p:cNvSpPr/>
            <p:nvPr/>
          </p:nvSpPr>
          <p:spPr>
            <a:xfrm>
              <a:off x="4266025" y="3609275"/>
              <a:ext cx="299325" cy="224500"/>
            </a:xfrm>
            <a:custGeom>
              <a:avLst/>
              <a:gdLst/>
              <a:ahLst/>
              <a:cxnLst/>
              <a:rect l="l" t="t" r="r" b="b"/>
              <a:pathLst>
                <a:path w="11973" h="8980" extrusionOk="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3" name="Google Shape;6693;p74"/>
            <p:cNvSpPr/>
            <p:nvPr/>
          </p:nvSpPr>
          <p:spPr>
            <a:xfrm>
              <a:off x="4332975" y="3851850"/>
              <a:ext cx="157550" cy="34700"/>
            </a:xfrm>
            <a:custGeom>
              <a:avLst/>
              <a:gdLst/>
              <a:ahLst/>
              <a:cxnLst/>
              <a:rect l="l" t="t" r="r" b="b"/>
              <a:pathLst>
                <a:path w="6302" h="1388" extrusionOk="0">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4" name="Google Shape;6694;p74"/>
          <p:cNvGrpSpPr/>
          <p:nvPr/>
        </p:nvGrpSpPr>
        <p:grpSpPr>
          <a:xfrm>
            <a:off x="5763092" y="3807659"/>
            <a:ext cx="352886" cy="349133"/>
            <a:chOff x="4263650" y="3963700"/>
            <a:chExt cx="298550" cy="295375"/>
          </a:xfrm>
        </p:grpSpPr>
        <p:sp>
          <p:nvSpPr>
            <p:cNvPr id="6695" name="Google Shape;6695;p74"/>
            <p:cNvSpPr/>
            <p:nvPr/>
          </p:nvSpPr>
          <p:spPr>
            <a:xfrm>
              <a:off x="4384950" y="3963700"/>
              <a:ext cx="53575" cy="51225"/>
            </a:xfrm>
            <a:custGeom>
              <a:avLst/>
              <a:gdLst/>
              <a:ahLst/>
              <a:cxnLst/>
              <a:rect l="l" t="t" r="r" b="b"/>
              <a:pathLst>
                <a:path w="2143" h="2049" extrusionOk="0">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6" name="Google Shape;6696;p74"/>
            <p:cNvSpPr/>
            <p:nvPr/>
          </p:nvSpPr>
          <p:spPr>
            <a:xfrm>
              <a:off x="43156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7" name="Google Shape;6697;p74"/>
            <p:cNvSpPr/>
            <p:nvPr/>
          </p:nvSpPr>
          <p:spPr>
            <a:xfrm>
              <a:off x="44558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8" name="Google Shape;6698;p74"/>
            <p:cNvSpPr/>
            <p:nvPr/>
          </p:nvSpPr>
          <p:spPr>
            <a:xfrm>
              <a:off x="4263650" y="4085000"/>
              <a:ext cx="298550" cy="122100"/>
            </a:xfrm>
            <a:custGeom>
              <a:avLst/>
              <a:gdLst/>
              <a:ahLst/>
              <a:cxnLst/>
              <a:rect l="l" t="t" r="r" b="b"/>
              <a:pathLst>
                <a:path w="11942" h="4884" extrusionOk="0">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9" name="Google Shape;6699;p74"/>
            <p:cNvSpPr/>
            <p:nvPr/>
          </p:nvSpPr>
          <p:spPr>
            <a:xfrm>
              <a:off x="4431425" y="4196825"/>
              <a:ext cx="104000" cy="62250"/>
            </a:xfrm>
            <a:custGeom>
              <a:avLst/>
              <a:gdLst/>
              <a:ahLst/>
              <a:cxnLst/>
              <a:rect l="l" t="t" r="r" b="b"/>
              <a:pathLst>
                <a:path w="4160" h="2490" extrusionOk="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0" name="Google Shape;6700;p74"/>
            <p:cNvSpPr/>
            <p:nvPr/>
          </p:nvSpPr>
          <p:spPr>
            <a:xfrm>
              <a:off x="4359750" y="4022775"/>
              <a:ext cx="104775" cy="44125"/>
            </a:xfrm>
            <a:custGeom>
              <a:avLst/>
              <a:gdLst/>
              <a:ahLst/>
              <a:cxnLst/>
              <a:rect l="l" t="t" r="r" b="b"/>
              <a:pathLst>
                <a:path w="4191" h="1765" extrusionOk="0">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1" name="Google Shape;6701;p74"/>
            <p:cNvSpPr/>
            <p:nvPr/>
          </p:nvSpPr>
          <p:spPr>
            <a:xfrm>
              <a:off x="4291225" y="4196825"/>
              <a:ext cx="102425" cy="62250"/>
            </a:xfrm>
            <a:custGeom>
              <a:avLst/>
              <a:gdLst/>
              <a:ahLst/>
              <a:cxnLst/>
              <a:rect l="l" t="t" r="r" b="b"/>
              <a:pathLst>
                <a:path w="4097" h="2490" extrusionOk="0">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2" name="Google Shape;6702;p74"/>
          <p:cNvGrpSpPr/>
          <p:nvPr/>
        </p:nvGrpSpPr>
        <p:grpSpPr>
          <a:xfrm>
            <a:off x="8041429" y="2883111"/>
            <a:ext cx="226264" cy="350079"/>
            <a:chOff x="6164975" y="3211525"/>
            <a:chExt cx="191425" cy="296175"/>
          </a:xfrm>
        </p:grpSpPr>
        <p:sp>
          <p:nvSpPr>
            <p:cNvPr id="6703" name="Google Shape;6703;p74"/>
            <p:cNvSpPr/>
            <p:nvPr/>
          </p:nvSpPr>
          <p:spPr>
            <a:xfrm>
              <a:off x="6269750" y="3371400"/>
              <a:ext cx="68525" cy="84300"/>
            </a:xfrm>
            <a:custGeom>
              <a:avLst/>
              <a:gdLst/>
              <a:ahLst/>
              <a:cxnLst/>
              <a:rect l="l" t="t" r="r" b="b"/>
              <a:pathLst>
                <a:path w="2741" h="3372" extrusionOk="0">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4" name="Google Shape;6704;p74"/>
            <p:cNvSpPr/>
            <p:nvPr/>
          </p:nvSpPr>
          <p:spPr>
            <a:xfrm>
              <a:off x="6228775" y="3424175"/>
              <a:ext cx="62250" cy="30750"/>
            </a:xfrm>
            <a:custGeom>
              <a:avLst/>
              <a:gdLst/>
              <a:ahLst/>
              <a:cxnLst/>
              <a:rect l="l" t="t" r="r" b="b"/>
              <a:pathLst>
                <a:path w="2490" h="1230" extrusionOk="0">
                  <a:moveTo>
                    <a:pt x="1229" y="1"/>
                  </a:moveTo>
                  <a:lnTo>
                    <a:pt x="1" y="1229"/>
                  </a:lnTo>
                  <a:lnTo>
                    <a:pt x="2490" y="1229"/>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5" name="Google Shape;6705;p74"/>
            <p:cNvSpPr/>
            <p:nvPr/>
          </p:nvSpPr>
          <p:spPr>
            <a:xfrm>
              <a:off x="6182300" y="3369825"/>
              <a:ext cx="69350" cy="85100"/>
            </a:xfrm>
            <a:custGeom>
              <a:avLst/>
              <a:gdLst/>
              <a:ahLst/>
              <a:cxnLst/>
              <a:rect l="l" t="t" r="r" b="b"/>
              <a:pathLst>
                <a:path w="2774" h="3404" extrusionOk="0">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6" name="Google Shape;6706;p74"/>
            <p:cNvSpPr/>
            <p:nvPr/>
          </p:nvSpPr>
          <p:spPr>
            <a:xfrm>
              <a:off x="6164975" y="3472225"/>
              <a:ext cx="191425" cy="35475"/>
            </a:xfrm>
            <a:custGeom>
              <a:avLst/>
              <a:gdLst/>
              <a:ahLst/>
              <a:cxnLst/>
              <a:rect l="l" t="t" r="r" b="b"/>
              <a:pathLst>
                <a:path w="7657" h="1419" extrusionOk="0">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7" name="Google Shape;6707;p74"/>
            <p:cNvSpPr/>
            <p:nvPr/>
          </p:nvSpPr>
          <p:spPr>
            <a:xfrm>
              <a:off x="6164975" y="3211525"/>
              <a:ext cx="191425" cy="35475"/>
            </a:xfrm>
            <a:custGeom>
              <a:avLst/>
              <a:gdLst/>
              <a:ahLst/>
              <a:cxnLst/>
              <a:rect l="l" t="t" r="r" b="b"/>
              <a:pathLst>
                <a:path w="7657" h="1419" extrusionOk="0">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8" name="Google Shape;6708;p74"/>
            <p:cNvSpPr/>
            <p:nvPr/>
          </p:nvSpPr>
          <p:spPr>
            <a:xfrm>
              <a:off x="6183100" y="3262725"/>
              <a:ext cx="155175" cy="35650"/>
            </a:xfrm>
            <a:custGeom>
              <a:avLst/>
              <a:gdLst/>
              <a:ahLst/>
              <a:cxnLst/>
              <a:rect l="l" t="t" r="r" b="b"/>
              <a:pathLst>
                <a:path w="6207" h="1426" extrusionOk="0">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9" name="Google Shape;6709;p74"/>
            <p:cNvSpPr/>
            <p:nvPr/>
          </p:nvSpPr>
          <p:spPr>
            <a:xfrm>
              <a:off x="6181525" y="3294225"/>
              <a:ext cx="155975" cy="74050"/>
            </a:xfrm>
            <a:custGeom>
              <a:avLst/>
              <a:gdLst/>
              <a:ahLst/>
              <a:cxnLst/>
              <a:rect l="l" t="t" r="r" b="b"/>
              <a:pathLst>
                <a:path w="6239" h="2962" extrusionOk="0">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0" name="Google Shape;6710;p74"/>
          <p:cNvGrpSpPr/>
          <p:nvPr/>
        </p:nvGrpSpPr>
        <p:grpSpPr>
          <a:xfrm>
            <a:off x="5303466" y="1531387"/>
            <a:ext cx="352886" cy="350049"/>
            <a:chOff x="946175" y="3253275"/>
            <a:chExt cx="298550" cy="296150"/>
          </a:xfrm>
        </p:grpSpPr>
        <p:sp>
          <p:nvSpPr>
            <p:cNvPr id="6711" name="Google Shape;6711;p74"/>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2" name="Google Shape;6712;p74"/>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3" name="Google Shape;6713;p74"/>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4" name="Google Shape;6714;p74"/>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5" name="Google Shape;6715;p74"/>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6" name="Google Shape;6716;p74"/>
          <p:cNvGrpSpPr/>
          <p:nvPr/>
        </p:nvGrpSpPr>
        <p:grpSpPr>
          <a:xfrm>
            <a:off x="5304397" y="1973351"/>
            <a:ext cx="351024" cy="347301"/>
            <a:chOff x="946175" y="3619500"/>
            <a:chExt cx="296975" cy="293825"/>
          </a:xfrm>
        </p:grpSpPr>
        <p:sp>
          <p:nvSpPr>
            <p:cNvPr id="6717" name="Google Shape;6717;p74"/>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8" name="Google Shape;6718;p74"/>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9" name="Google Shape;6719;p74"/>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0" name="Google Shape;6720;p74"/>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1" name="Google Shape;6721;p74"/>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2" name="Google Shape;6722;p74"/>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3" name="Google Shape;6723;p74"/>
          <p:cNvGrpSpPr/>
          <p:nvPr/>
        </p:nvGrpSpPr>
        <p:grpSpPr>
          <a:xfrm>
            <a:off x="5303939" y="2417985"/>
            <a:ext cx="351940" cy="350995"/>
            <a:chOff x="944600" y="3981825"/>
            <a:chExt cx="297750" cy="296950"/>
          </a:xfrm>
        </p:grpSpPr>
        <p:sp>
          <p:nvSpPr>
            <p:cNvPr id="6724" name="Google Shape;6724;p74"/>
            <p:cNvSpPr/>
            <p:nvPr/>
          </p:nvSpPr>
          <p:spPr>
            <a:xfrm>
              <a:off x="944600" y="3981825"/>
              <a:ext cx="297750" cy="296950"/>
            </a:xfrm>
            <a:custGeom>
              <a:avLst/>
              <a:gdLst/>
              <a:ahLst/>
              <a:cxnLst/>
              <a:rect l="l" t="t" r="r" b="b"/>
              <a:pathLst>
                <a:path w="11910" h="11878" extrusionOk="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5" name="Google Shape;6725;p74"/>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6" name="Google Shape;6726;p74"/>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7" name="Google Shape;6727;p74"/>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8" name="Google Shape;6728;p74"/>
          <p:cNvGrpSpPr/>
          <p:nvPr/>
        </p:nvGrpSpPr>
        <p:grpSpPr>
          <a:xfrm>
            <a:off x="7520875" y="1531845"/>
            <a:ext cx="350079" cy="349133"/>
            <a:chOff x="2768750" y="3227275"/>
            <a:chExt cx="296175" cy="295375"/>
          </a:xfrm>
        </p:grpSpPr>
        <p:sp>
          <p:nvSpPr>
            <p:cNvPr id="6729" name="Google Shape;6729;p74"/>
            <p:cNvSpPr/>
            <p:nvPr/>
          </p:nvSpPr>
          <p:spPr>
            <a:xfrm>
              <a:off x="2882950" y="3227275"/>
              <a:ext cx="68550" cy="69325"/>
            </a:xfrm>
            <a:custGeom>
              <a:avLst/>
              <a:gdLst/>
              <a:ahLst/>
              <a:cxnLst/>
              <a:rect l="l" t="t" r="r" b="b"/>
              <a:pathLst>
                <a:path w="2742" h="2773" extrusionOk="0">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0" name="Google Shape;6730;p74"/>
            <p:cNvSpPr/>
            <p:nvPr/>
          </p:nvSpPr>
          <p:spPr>
            <a:xfrm>
              <a:off x="2856175" y="3436000"/>
              <a:ext cx="17350" cy="34675"/>
            </a:xfrm>
            <a:custGeom>
              <a:avLst/>
              <a:gdLst/>
              <a:ahLst/>
              <a:cxnLst/>
              <a:rect l="l" t="t" r="r" b="b"/>
              <a:pathLst>
                <a:path w="694" h="1387" extrusionOk="0">
                  <a:moveTo>
                    <a:pt x="0" y="0"/>
                  </a:moveTo>
                  <a:lnTo>
                    <a:pt x="0" y="1386"/>
                  </a:lnTo>
                  <a:lnTo>
                    <a:pt x="694" y="1386"/>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1" name="Google Shape;6731;p74"/>
            <p:cNvSpPr/>
            <p:nvPr/>
          </p:nvSpPr>
          <p:spPr>
            <a:xfrm>
              <a:off x="2890050" y="3436000"/>
              <a:ext cx="18125" cy="34675"/>
            </a:xfrm>
            <a:custGeom>
              <a:avLst/>
              <a:gdLst/>
              <a:ahLst/>
              <a:cxnLst/>
              <a:rect l="l" t="t" r="r" b="b"/>
              <a:pathLst>
                <a:path w="725" h="1387" extrusionOk="0">
                  <a:moveTo>
                    <a:pt x="0" y="0"/>
                  </a:moveTo>
                  <a:lnTo>
                    <a:pt x="0" y="1386"/>
                  </a:lnTo>
                  <a:lnTo>
                    <a:pt x="725" y="138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2" name="Google Shape;6732;p74"/>
            <p:cNvSpPr/>
            <p:nvPr/>
          </p:nvSpPr>
          <p:spPr>
            <a:xfrm>
              <a:off x="2821525" y="3436000"/>
              <a:ext cx="17350" cy="34675"/>
            </a:xfrm>
            <a:custGeom>
              <a:avLst/>
              <a:gdLst/>
              <a:ahLst/>
              <a:cxnLst/>
              <a:rect l="l" t="t" r="r" b="b"/>
              <a:pathLst>
                <a:path w="694" h="1387" extrusionOk="0">
                  <a:moveTo>
                    <a:pt x="0" y="0"/>
                  </a:moveTo>
                  <a:lnTo>
                    <a:pt x="0" y="1386"/>
                  </a:lnTo>
                  <a:lnTo>
                    <a:pt x="693" y="1386"/>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3" name="Google Shape;6733;p74"/>
            <p:cNvSpPr/>
            <p:nvPr/>
          </p:nvSpPr>
          <p:spPr>
            <a:xfrm>
              <a:off x="2924700" y="3436000"/>
              <a:ext cx="34675" cy="34675"/>
            </a:xfrm>
            <a:custGeom>
              <a:avLst/>
              <a:gdLst/>
              <a:ahLst/>
              <a:cxnLst/>
              <a:rect l="l" t="t" r="r" b="b"/>
              <a:pathLst>
                <a:path w="1387" h="1387" extrusionOk="0">
                  <a:moveTo>
                    <a:pt x="0" y="0"/>
                  </a:moveTo>
                  <a:lnTo>
                    <a:pt x="0" y="1386"/>
                  </a:lnTo>
                  <a:lnTo>
                    <a:pt x="1387" y="138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4" name="Google Shape;6734;p74"/>
            <p:cNvSpPr/>
            <p:nvPr/>
          </p:nvSpPr>
          <p:spPr>
            <a:xfrm>
              <a:off x="2768750" y="3384800"/>
              <a:ext cx="244175" cy="137850"/>
            </a:xfrm>
            <a:custGeom>
              <a:avLst/>
              <a:gdLst/>
              <a:ahLst/>
              <a:cxnLst/>
              <a:rect l="l" t="t" r="r" b="b"/>
              <a:pathLst>
                <a:path w="9767" h="5514" extrusionOk="0">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5" name="Google Shape;6735;p74"/>
            <p:cNvSpPr/>
            <p:nvPr/>
          </p:nvSpPr>
          <p:spPr>
            <a:xfrm>
              <a:off x="3030250" y="3419450"/>
              <a:ext cx="34675" cy="68550"/>
            </a:xfrm>
            <a:custGeom>
              <a:avLst/>
              <a:gdLst/>
              <a:ahLst/>
              <a:cxnLst/>
              <a:rect l="l" t="t" r="r" b="b"/>
              <a:pathLst>
                <a:path w="1387" h="2742" extrusionOk="0">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6" name="Google Shape;6736;p74"/>
            <p:cNvSpPr/>
            <p:nvPr/>
          </p:nvSpPr>
          <p:spPr>
            <a:xfrm>
              <a:off x="2856175" y="3294225"/>
              <a:ext cx="122100" cy="73275"/>
            </a:xfrm>
            <a:custGeom>
              <a:avLst/>
              <a:gdLst/>
              <a:ahLst/>
              <a:cxnLst/>
              <a:rect l="l" t="t" r="r" b="b"/>
              <a:pathLst>
                <a:path w="4884" h="2931" extrusionOk="0">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7" name="Google Shape;6737;p74"/>
          <p:cNvGrpSpPr/>
          <p:nvPr/>
        </p:nvGrpSpPr>
        <p:grpSpPr>
          <a:xfrm>
            <a:off x="7541826" y="1972717"/>
            <a:ext cx="308177" cy="348572"/>
            <a:chOff x="2786075" y="3591800"/>
            <a:chExt cx="260725" cy="294900"/>
          </a:xfrm>
        </p:grpSpPr>
        <p:sp>
          <p:nvSpPr>
            <p:cNvPr id="6738" name="Google Shape;6738;p74"/>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9" name="Google Shape;6739;p74"/>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0" name="Google Shape;6740;p74"/>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1" name="Google Shape;6741;p74"/>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2" name="Google Shape;6742;p74"/>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3" name="Google Shape;6743;p74"/>
          <p:cNvGrpSpPr/>
          <p:nvPr/>
        </p:nvGrpSpPr>
        <p:grpSpPr>
          <a:xfrm>
            <a:off x="7582324" y="2418444"/>
            <a:ext cx="227180" cy="350079"/>
            <a:chOff x="2819150" y="3955025"/>
            <a:chExt cx="192200" cy="296175"/>
          </a:xfrm>
        </p:grpSpPr>
        <p:sp>
          <p:nvSpPr>
            <p:cNvPr id="6744" name="Google Shape;6744;p74"/>
            <p:cNvSpPr/>
            <p:nvPr/>
          </p:nvSpPr>
          <p:spPr>
            <a:xfrm>
              <a:off x="2856175" y="4007025"/>
              <a:ext cx="122100" cy="70125"/>
            </a:xfrm>
            <a:custGeom>
              <a:avLst/>
              <a:gdLst/>
              <a:ahLst/>
              <a:cxnLst/>
              <a:rect l="l" t="t" r="r" b="b"/>
              <a:pathLst>
                <a:path w="4884" h="2805" extrusionOk="0">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5" name="Google Shape;6745;p74"/>
            <p:cNvSpPr/>
            <p:nvPr/>
          </p:nvSpPr>
          <p:spPr>
            <a:xfrm>
              <a:off x="2819150" y="4180300"/>
              <a:ext cx="192200" cy="70900"/>
            </a:xfrm>
            <a:custGeom>
              <a:avLst/>
              <a:gdLst/>
              <a:ahLst/>
              <a:cxnLst/>
              <a:rect l="l" t="t" r="r" b="b"/>
              <a:pathLst>
                <a:path w="7688" h="2836" extrusionOk="0">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6" name="Google Shape;6746;p74"/>
            <p:cNvSpPr/>
            <p:nvPr/>
          </p:nvSpPr>
          <p:spPr>
            <a:xfrm>
              <a:off x="2882950" y="3955025"/>
              <a:ext cx="68550" cy="35475"/>
            </a:xfrm>
            <a:custGeom>
              <a:avLst/>
              <a:gdLst/>
              <a:ahLst/>
              <a:cxnLst/>
              <a:rect l="l" t="t" r="r" b="b"/>
              <a:pathLst>
                <a:path w="2742" h="1419" extrusionOk="0">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7" name="Google Shape;6747;p74"/>
            <p:cNvSpPr/>
            <p:nvPr/>
          </p:nvSpPr>
          <p:spPr>
            <a:xfrm>
              <a:off x="2856975" y="4093650"/>
              <a:ext cx="118950" cy="70125"/>
            </a:xfrm>
            <a:custGeom>
              <a:avLst/>
              <a:gdLst/>
              <a:ahLst/>
              <a:cxnLst/>
              <a:rect l="l" t="t" r="r" b="b"/>
              <a:pathLst>
                <a:path w="4758" h="2805" extrusionOk="0">
                  <a:moveTo>
                    <a:pt x="473" y="1"/>
                  </a:moveTo>
                  <a:lnTo>
                    <a:pt x="0" y="2805"/>
                  </a:lnTo>
                  <a:lnTo>
                    <a:pt x="4757" y="2805"/>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8" name="Google Shape;6748;p74"/>
          <p:cNvGrpSpPr/>
          <p:nvPr/>
        </p:nvGrpSpPr>
        <p:grpSpPr>
          <a:xfrm>
            <a:off x="6206097" y="2884042"/>
            <a:ext cx="349133" cy="348217"/>
            <a:chOff x="4629125" y="3235150"/>
            <a:chExt cx="295375" cy="294600"/>
          </a:xfrm>
        </p:grpSpPr>
        <p:sp>
          <p:nvSpPr>
            <p:cNvPr id="6749" name="Google Shape;6749;p74"/>
            <p:cNvSpPr/>
            <p:nvPr/>
          </p:nvSpPr>
          <p:spPr>
            <a:xfrm>
              <a:off x="4696850" y="3391100"/>
              <a:ext cx="35475" cy="35475"/>
            </a:xfrm>
            <a:custGeom>
              <a:avLst/>
              <a:gdLst/>
              <a:ahLst/>
              <a:cxnLst/>
              <a:rect l="l" t="t" r="r" b="b"/>
              <a:pathLst>
                <a:path w="1419" h="1419" extrusionOk="0">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0" name="Google Shape;6750;p74"/>
            <p:cNvSpPr/>
            <p:nvPr/>
          </p:nvSpPr>
          <p:spPr>
            <a:xfrm>
              <a:off x="4680300" y="3443875"/>
              <a:ext cx="69350" cy="34675"/>
            </a:xfrm>
            <a:custGeom>
              <a:avLst/>
              <a:gdLst/>
              <a:ahLst/>
              <a:cxnLst/>
              <a:rect l="l" t="t" r="r" b="b"/>
              <a:pathLst>
                <a:path w="2774" h="1387" extrusionOk="0">
                  <a:moveTo>
                    <a:pt x="1387" y="0"/>
                  </a:moveTo>
                  <a:cubicBezTo>
                    <a:pt x="631" y="0"/>
                    <a:pt x="1" y="630"/>
                    <a:pt x="1" y="1387"/>
                  </a:cubicBezTo>
                  <a:lnTo>
                    <a:pt x="2773" y="1387"/>
                  </a:lnTo>
                  <a:cubicBezTo>
                    <a:pt x="2773" y="630"/>
                    <a:pt x="217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1" name="Google Shape;6751;p74"/>
            <p:cNvSpPr/>
            <p:nvPr/>
          </p:nvSpPr>
          <p:spPr>
            <a:xfrm>
              <a:off x="4629125" y="3339900"/>
              <a:ext cx="295375" cy="189850"/>
            </a:xfrm>
            <a:custGeom>
              <a:avLst/>
              <a:gdLst/>
              <a:ahLst/>
              <a:cxnLst/>
              <a:rect l="l" t="t" r="r" b="b"/>
              <a:pathLst>
                <a:path w="11815" h="7594" extrusionOk="0">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2" name="Google Shape;6752;p74"/>
            <p:cNvSpPr/>
            <p:nvPr/>
          </p:nvSpPr>
          <p:spPr>
            <a:xfrm>
              <a:off x="4714975" y="3287125"/>
              <a:ext cx="122100" cy="70125"/>
            </a:xfrm>
            <a:custGeom>
              <a:avLst/>
              <a:gdLst/>
              <a:ahLst/>
              <a:cxnLst/>
              <a:rect l="l" t="t" r="r" b="b"/>
              <a:pathLst>
                <a:path w="4884" h="2805" extrusionOk="0">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3" name="Google Shape;6753;p74"/>
            <p:cNvSpPr/>
            <p:nvPr/>
          </p:nvSpPr>
          <p:spPr>
            <a:xfrm>
              <a:off x="4732300" y="3235150"/>
              <a:ext cx="86650" cy="35475"/>
            </a:xfrm>
            <a:custGeom>
              <a:avLst/>
              <a:gdLst/>
              <a:ahLst/>
              <a:cxnLst/>
              <a:rect l="l" t="t" r="r" b="b"/>
              <a:pathLst>
                <a:path w="3466" h="1419" extrusionOk="0">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4" name="Google Shape;6754;p74"/>
          <p:cNvGrpSpPr/>
          <p:nvPr/>
        </p:nvGrpSpPr>
        <p:grpSpPr>
          <a:xfrm>
            <a:off x="6206082" y="3331575"/>
            <a:ext cx="349163" cy="349133"/>
            <a:chOff x="4628325" y="3599825"/>
            <a:chExt cx="295400" cy="295375"/>
          </a:xfrm>
        </p:grpSpPr>
        <p:sp>
          <p:nvSpPr>
            <p:cNvPr id="6755" name="Google Shape;6755;p74"/>
            <p:cNvSpPr/>
            <p:nvPr/>
          </p:nvSpPr>
          <p:spPr>
            <a:xfrm>
              <a:off x="4679525" y="3686450"/>
              <a:ext cx="17350" cy="86675"/>
            </a:xfrm>
            <a:custGeom>
              <a:avLst/>
              <a:gdLst/>
              <a:ahLst/>
              <a:cxnLst/>
              <a:rect l="l" t="t" r="r" b="b"/>
              <a:pathLst>
                <a:path w="694" h="3467" extrusionOk="0">
                  <a:moveTo>
                    <a:pt x="0" y="1"/>
                  </a:moveTo>
                  <a:lnTo>
                    <a:pt x="0" y="3466"/>
                  </a:lnTo>
                  <a:lnTo>
                    <a:pt x="694" y="3466"/>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6" name="Google Shape;6756;p74"/>
            <p:cNvSpPr/>
            <p:nvPr/>
          </p:nvSpPr>
          <p:spPr>
            <a:xfrm>
              <a:off x="4854375" y="3686450"/>
              <a:ext cx="18150" cy="86675"/>
            </a:xfrm>
            <a:custGeom>
              <a:avLst/>
              <a:gdLst/>
              <a:ahLst/>
              <a:cxnLst/>
              <a:rect l="l" t="t" r="r" b="b"/>
              <a:pathLst>
                <a:path w="726" h="3467" extrusionOk="0">
                  <a:moveTo>
                    <a:pt x="1" y="1"/>
                  </a:moveTo>
                  <a:lnTo>
                    <a:pt x="1" y="3466"/>
                  </a:lnTo>
                  <a:lnTo>
                    <a:pt x="725" y="3466"/>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7" name="Google Shape;6757;p74"/>
            <p:cNvSpPr/>
            <p:nvPr/>
          </p:nvSpPr>
          <p:spPr>
            <a:xfrm>
              <a:off x="4679525" y="3790425"/>
              <a:ext cx="17350" cy="104000"/>
            </a:xfrm>
            <a:custGeom>
              <a:avLst/>
              <a:gdLst/>
              <a:ahLst/>
              <a:cxnLst/>
              <a:rect l="l" t="t" r="r" b="b"/>
              <a:pathLst>
                <a:path w="694" h="4160" extrusionOk="0">
                  <a:moveTo>
                    <a:pt x="0" y="0"/>
                  </a:moveTo>
                  <a:lnTo>
                    <a:pt x="0" y="4159"/>
                  </a:lnTo>
                  <a:lnTo>
                    <a:pt x="694" y="4159"/>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8" name="Google Shape;6758;p74"/>
            <p:cNvSpPr/>
            <p:nvPr/>
          </p:nvSpPr>
          <p:spPr>
            <a:xfrm>
              <a:off x="4854375" y="3790425"/>
              <a:ext cx="18150" cy="104000"/>
            </a:xfrm>
            <a:custGeom>
              <a:avLst/>
              <a:gdLst/>
              <a:ahLst/>
              <a:cxnLst/>
              <a:rect l="l" t="t" r="r" b="b"/>
              <a:pathLst>
                <a:path w="726" h="4160" extrusionOk="0">
                  <a:moveTo>
                    <a:pt x="1" y="0"/>
                  </a:moveTo>
                  <a:lnTo>
                    <a:pt x="1" y="4159"/>
                  </a:lnTo>
                  <a:lnTo>
                    <a:pt x="725" y="4159"/>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9" name="Google Shape;6759;p74"/>
            <p:cNvSpPr/>
            <p:nvPr/>
          </p:nvSpPr>
          <p:spPr>
            <a:xfrm>
              <a:off x="4628325" y="3686450"/>
              <a:ext cx="34675" cy="86675"/>
            </a:xfrm>
            <a:custGeom>
              <a:avLst/>
              <a:gdLst/>
              <a:ahLst/>
              <a:cxnLst/>
              <a:rect l="l" t="t" r="r" b="b"/>
              <a:pathLst>
                <a:path w="1387" h="3467" extrusionOk="0">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0" name="Google Shape;6760;p74"/>
            <p:cNvSpPr/>
            <p:nvPr/>
          </p:nvSpPr>
          <p:spPr>
            <a:xfrm>
              <a:off x="4714975" y="3686450"/>
              <a:ext cx="122100" cy="86675"/>
            </a:xfrm>
            <a:custGeom>
              <a:avLst/>
              <a:gdLst/>
              <a:ahLst/>
              <a:cxnLst/>
              <a:rect l="l" t="t" r="r" b="b"/>
              <a:pathLst>
                <a:path w="4884" h="3467" extrusionOk="0">
                  <a:moveTo>
                    <a:pt x="0" y="1"/>
                  </a:moveTo>
                  <a:lnTo>
                    <a:pt x="0" y="3466"/>
                  </a:lnTo>
                  <a:lnTo>
                    <a:pt x="4883" y="3466"/>
                  </a:lnTo>
                  <a:lnTo>
                    <a:pt x="4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1" name="Google Shape;6761;p74"/>
            <p:cNvSpPr/>
            <p:nvPr/>
          </p:nvSpPr>
          <p:spPr>
            <a:xfrm>
              <a:off x="4889025" y="3777825"/>
              <a:ext cx="34700" cy="117375"/>
            </a:xfrm>
            <a:custGeom>
              <a:avLst/>
              <a:gdLst/>
              <a:ahLst/>
              <a:cxnLst/>
              <a:rect l="l" t="t" r="r" b="b"/>
              <a:pathLst>
                <a:path w="1388" h="4695" extrusionOk="0">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2" name="Google Shape;6762;p74"/>
            <p:cNvSpPr/>
            <p:nvPr/>
          </p:nvSpPr>
          <p:spPr>
            <a:xfrm>
              <a:off x="4628325" y="3777825"/>
              <a:ext cx="34675" cy="116600"/>
            </a:xfrm>
            <a:custGeom>
              <a:avLst/>
              <a:gdLst/>
              <a:ahLst/>
              <a:cxnLst/>
              <a:rect l="l" t="t" r="r" b="b"/>
              <a:pathLst>
                <a:path w="1387" h="4664" extrusionOk="0">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3" name="Google Shape;6763;p74"/>
            <p:cNvSpPr/>
            <p:nvPr/>
          </p:nvSpPr>
          <p:spPr>
            <a:xfrm>
              <a:off x="4766950" y="3790425"/>
              <a:ext cx="17350" cy="18150"/>
            </a:xfrm>
            <a:custGeom>
              <a:avLst/>
              <a:gdLst/>
              <a:ahLst/>
              <a:cxnLst/>
              <a:rect l="l" t="t" r="r" b="b"/>
              <a:pathLst>
                <a:path w="694" h="726" extrusionOk="0">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4" name="Google Shape;6764;p74"/>
            <p:cNvSpPr/>
            <p:nvPr/>
          </p:nvSpPr>
          <p:spPr>
            <a:xfrm>
              <a:off x="4889025" y="3686450"/>
              <a:ext cx="34700" cy="86675"/>
            </a:xfrm>
            <a:custGeom>
              <a:avLst/>
              <a:gdLst/>
              <a:ahLst/>
              <a:cxnLst/>
              <a:rect l="l" t="t" r="r" b="b"/>
              <a:pathLst>
                <a:path w="1388" h="3467" extrusionOk="0">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5" name="Google Shape;6765;p74"/>
            <p:cNvSpPr/>
            <p:nvPr/>
          </p:nvSpPr>
          <p:spPr>
            <a:xfrm>
              <a:off x="4714975" y="3790425"/>
              <a:ext cx="122100" cy="104000"/>
            </a:xfrm>
            <a:custGeom>
              <a:avLst/>
              <a:gdLst/>
              <a:ahLst/>
              <a:cxnLst/>
              <a:rect l="l" t="t" r="r" b="b"/>
              <a:pathLst>
                <a:path w="4884" h="4160" extrusionOk="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6" name="Google Shape;6766;p74"/>
            <p:cNvSpPr/>
            <p:nvPr/>
          </p:nvSpPr>
          <p:spPr>
            <a:xfrm>
              <a:off x="4714175" y="3599825"/>
              <a:ext cx="122100" cy="69325"/>
            </a:xfrm>
            <a:custGeom>
              <a:avLst/>
              <a:gdLst/>
              <a:ahLst/>
              <a:cxnLst/>
              <a:rect l="l" t="t" r="r" b="b"/>
              <a:pathLst>
                <a:path w="4884" h="2773" extrusionOk="0">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7" name="Google Shape;6767;p74"/>
          <p:cNvGrpSpPr/>
          <p:nvPr/>
        </p:nvGrpSpPr>
        <p:grpSpPr>
          <a:xfrm>
            <a:off x="6227033" y="3807186"/>
            <a:ext cx="307261" cy="350079"/>
            <a:chOff x="4645650" y="3962900"/>
            <a:chExt cx="259950" cy="296175"/>
          </a:xfrm>
        </p:grpSpPr>
        <p:sp>
          <p:nvSpPr>
            <p:cNvPr id="6768" name="Google Shape;6768;p74"/>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9" name="Google Shape;6769;p74"/>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0" name="Google Shape;6770;p74"/>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1" name="Google Shape;6771;p74"/>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2" name="Google Shape;6772;p74"/>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3" name="Google Shape;6773;p74"/>
            <p:cNvSpPr/>
            <p:nvPr/>
          </p:nvSpPr>
          <p:spPr>
            <a:xfrm>
              <a:off x="4678725" y="3962900"/>
              <a:ext cx="190650" cy="174100"/>
            </a:xfrm>
            <a:custGeom>
              <a:avLst/>
              <a:gdLst/>
              <a:ahLst/>
              <a:cxnLst/>
              <a:rect l="l" t="t" r="r" b="b"/>
              <a:pathLst>
                <a:path w="7626"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4" name="Google Shape;6774;p74"/>
          <p:cNvGrpSpPr/>
          <p:nvPr/>
        </p:nvGrpSpPr>
        <p:grpSpPr>
          <a:xfrm>
            <a:off x="7979994" y="3332048"/>
            <a:ext cx="349133" cy="348188"/>
            <a:chOff x="6143725" y="3582500"/>
            <a:chExt cx="295375" cy="294575"/>
          </a:xfrm>
        </p:grpSpPr>
        <p:sp>
          <p:nvSpPr>
            <p:cNvPr id="6775" name="Google Shape;6775;p74"/>
            <p:cNvSpPr/>
            <p:nvPr/>
          </p:nvSpPr>
          <p:spPr>
            <a:xfrm>
              <a:off x="6143725" y="3720325"/>
              <a:ext cx="295375" cy="156750"/>
            </a:xfrm>
            <a:custGeom>
              <a:avLst/>
              <a:gdLst/>
              <a:ahLst/>
              <a:cxnLst/>
              <a:rect l="l" t="t" r="r" b="b"/>
              <a:pathLst>
                <a:path w="11815" h="6270" extrusionOk="0">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6" name="Google Shape;6776;p74"/>
            <p:cNvSpPr/>
            <p:nvPr/>
          </p:nvSpPr>
          <p:spPr>
            <a:xfrm>
              <a:off x="6246900" y="3773100"/>
              <a:ext cx="88225" cy="17350"/>
            </a:xfrm>
            <a:custGeom>
              <a:avLst/>
              <a:gdLst/>
              <a:ahLst/>
              <a:cxnLst/>
              <a:rect l="l" t="t" r="r" b="b"/>
              <a:pathLst>
                <a:path w="3529" h="694" extrusionOk="0">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7" name="Google Shape;6777;p74"/>
            <p:cNvSpPr/>
            <p:nvPr/>
          </p:nvSpPr>
          <p:spPr>
            <a:xfrm>
              <a:off x="6161050" y="3582500"/>
              <a:ext cx="86650" cy="34675"/>
            </a:xfrm>
            <a:custGeom>
              <a:avLst/>
              <a:gdLst/>
              <a:ahLst/>
              <a:cxnLst/>
              <a:rect l="l" t="t" r="r" b="b"/>
              <a:pathLst>
                <a:path w="3466" h="1387" extrusionOk="0">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8" name="Google Shape;6778;p74"/>
            <p:cNvSpPr/>
            <p:nvPr/>
          </p:nvSpPr>
          <p:spPr>
            <a:xfrm>
              <a:off x="6160250" y="3633675"/>
              <a:ext cx="86675" cy="69350"/>
            </a:xfrm>
            <a:custGeom>
              <a:avLst/>
              <a:gdLst/>
              <a:ahLst/>
              <a:cxnLst/>
              <a:rect l="l" t="t" r="r" b="b"/>
              <a:pathLst>
                <a:path w="3467" h="2774" extrusionOk="0">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9" name="Google Shape;6779;p74"/>
            <p:cNvSpPr/>
            <p:nvPr/>
          </p:nvSpPr>
          <p:spPr>
            <a:xfrm>
              <a:off x="6336675" y="3599025"/>
              <a:ext cx="85875" cy="69350"/>
            </a:xfrm>
            <a:custGeom>
              <a:avLst/>
              <a:gdLst/>
              <a:ahLst/>
              <a:cxnLst/>
              <a:rect l="l" t="t" r="r" b="b"/>
              <a:pathLst>
                <a:path w="3435" h="2774" extrusionOk="0">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0" name="Google Shape;6780;p74"/>
            <p:cNvSpPr/>
            <p:nvPr/>
          </p:nvSpPr>
          <p:spPr>
            <a:xfrm>
              <a:off x="6335100" y="3686450"/>
              <a:ext cx="86675" cy="17350"/>
            </a:xfrm>
            <a:custGeom>
              <a:avLst/>
              <a:gdLst/>
              <a:ahLst/>
              <a:cxnLst/>
              <a:rect l="l" t="t" r="r" b="b"/>
              <a:pathLst>
                <a:path w="3467" h="694" extrusionOk="0">
                  <a:moveTo>
                    <a:pt x="1" y="1"/>
                  </a:moveTo>
                  <a:lnTo>
                    <a:pt x="1" y="694"/>
                  </a:lnTo>
                  <a:lnTo>
                    <a:pt x="3466" y="694"/>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1" name="Google Shape;6781;p74"/>
            <p:cNvSpPr/>
            <p:nvPr/>
          </p:nvSpPr>
          <p:spPr>
            <a:xfrm>
              <a:off x="6264225" y="3617150"/>
              <a:ext cx="53575" cy="86650"/>
            </a:xfrm>
            <a:custGeom>
              <a:avLst/>
              <a:gdLst/>
              <a:ahLst/>
              <a:cxnLst/>
              <a:rect l="l" t="t" r="r" b="b"/>
              <a:pathLst>
                <a:path w="2143" h="3466" extrusionOk="0">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2" name="Google Shape;6782;p74"/>
          <p:cNvGrpSpPr/>
          <p:nvPr/>
        </p:nvGrpSpPr>
        <p:grpSpPr>
          <a:xfrm>
            <a:off x="5748820" y="1531387"/>
            <a:ext cx="350995" cy="350049"/>
            <a:chOff x="1310075" y="3253275"/>
            <a:chExt cx="296950" cy="296150"/>
          </a:xfrm>
        </p:grpSpPr>
        <p:sp>
          <p:nvSpPr>
            <p:cNvPr id="6783" name="Google Shape;6783;p74"/>
            <p:cNvSpPr/>
            <p:nvPr/>
          </p:nvSpPr>
          <p:spPr>
            <a:xfrm>
              <a:off x="1423475" y="3359600"/>
              <a:ext cx="69350" cy="68550"/>
            </a:xfrm>
            <a:custGeom>
              <a:avLst/>
              <a:gdLst/>
              <a:ahLst/>
              <a:cxnLst/>
              <a:rect l="l" t="t" r="r" b="b"/>
              <a:pathLst>
                <a:path w="2774" h="2742"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4" name="Google Shape;6784;p74"/>
            <p:cNvSpPr/>
            <p:nvPr/>
          </p:nvSpPr>
          <p:spPr>
            <a:xfrm>
              <a:off x="1310075" y="3253275"/>
              <a:ext cx="296950" cy="296150"/>
            </a:xfrm>
            <a:custGeom>
              <a:avLst/>
              <a:gdLst/>
              <a:ahLst/>
              <a:cxnLst/>
              <a:rect l="l" t="t" r="r" b="b"/>
              <a:pathLst>
                <a:path w="11878" h="11846" extrusionOk="0">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5" name="Google Shape;6785;p74"/>
            <p:cNvSpPr/>
            <p:nvPr/>
          </p:nvSpPr>
          <p:spPr>
            <a:xfrm>
              <a:off x="1399850" y="3426550"/>
              <a:ext cx="116600" cy="52800"/>
            </a:xfrm>
            <a:custGeom>
              <a:avLst/>
              <a:gdLst/>
              <a:ahLst/>
              <a:cxnLst/>
              <a:rect l="l" t="t" r="r" b="b"/>
              <a:pathLst>
                <a:path w="4664" h="2112" extrusionOk="0">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86" name="Google Shape;6786;p74"/>
          <p:cNvSpPr/>
          <p:nvPr/>
        </p:nvSpPr>
        <p:spPr>
          <a:xfrm>
            <a:off x="5750241" y="1973475"/>
            <a:ext cx="348217" cy="347272"/>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87" name="Google Shape;6787;p74"/>
          <p:cNvGrpSpPr/>
          <p:nvPr/>
        </p:nvGrpSpPr>
        <p:grpSpPr>
          <a:xfrm>
            <a:off x="5748347" y="2417646"/>
            <a:ext cx="351941" cy="351675"/>
            <a:chOff x="1310075" y="3980250"/>
            <a:chExt cx="297750" cy="297525"/>
          </a:xfrm>
        </p:grpSpPr>
        <p:sp>
          <p:nvSpPr>
            <p:cNvPr id="6788" name="Google Shape;6788;p74"/>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9" name="Google Shape;6789;p74"/>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0" name="Google Shape;6790;p74"/>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1" name="Google Shape;6791;p74"/>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2" name="Google Shape;6792;p74"/>
          <p:cNvGrpSpPr/>
          <p:nvPr/>
        </p:nvGrpSpPr>
        <p:grpSpPr>
          <a:xfrm>
            <a:off x="8013136" y="1531845"/>
            <a:ext cx="266305" cy="349133"/>
            <a:chOff x="3167275" y="3227275"/>
            <a:chExt cx="225300" cy="295375"/>
          </a:xfrm>
        </p:grpSpPr>
        <p:sp>
          <p:nvSpPr>
            <p:cNvPr id="6793" name="Google Shape;6793;p74"/>
            <p:cNvSpPr/>
            <p:nvPr/>
          </p:nvSpPr>
          <p:spPr>
            <a:xfrm>
              <a:off x="3167275" y="3227275"/>
              <a:ext cx="225300" cy="207950"/>
            </a:xfrm>
            <a:custGeom>
              <a:avLst/>
              <a:gdLst/>
              <a:ahLst/>
              <a:cxnLst/>
              <a:rect l="l" t="t" r="r" b="b"/>
              <a:pathLst>
                <a:path w="9012" h="8318" extrusionOk="0">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4" name="Google Shape;6794;p74"/>
            <p:cNvSpPr/>
            <p:nvPr/>
          </p:nvSpPr>
          <p:spPr>
            <a:xfrm>
              <a:off x="3262600" y="3278475"/>
              <a:ext cx="35450" cy="35475"/>
            </a:xfrm>
            <a:custGeom>
              <a:avLst/>
              <a:gdLst/>
              <a:ahLst/>
              <a:cxnLst/>
              <a:rect l="l" t="t" r="r" b="b"/>
              <a:pathLst>
                <a:path w="1418" h="1419" extrusionOk="0">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5" name="Google Shape;6795;p74"/>
            <p:cNvSpPr/>
            <p:nvPr/>
          </p:nvSpPr>
          <p:spPr>
            <a:xfrm>
              <a:off x="3220050" y="3452525"/>
              <a:ext cx="121325" cy="35475"/>
            </a:xfrm>
            <a:custGeom>
              <a:avLst/>
              <a:gdLst/>
              <a:ahLst/>
              <a:cxnLst/>
              <a:rect l="l" t="t" r="r" b="b"/>
              <a:pathLst>
                <a:path w="4853" h="1419" extrusionOk="0">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6" name="Google Shape;6796;p74"/>
            <p:cNvSpPr/>
            <p:nvPr/>
          </p:nvSpPr>
          <p:spPr>
            <a:xfrm>
              <a:off x="3237375" y="3332025"/>
              <a:ext cx="86675" cy="52000"/>
            </a:xfrm>
            <a:custGeom>
              <a:avLst/>
              <a:gdLst/>
              <a:ahLst/>
              <a:cxnLst/>
              <a:rect l="l" t="t" r="r" b="b"/>
              <a:pathLst>
                <a:path w="3467" h="2080" extrusionOk="0">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7" name="Google Shape;6797;p74"/>
            <p:cNvSpPr/>
            <p:nvPr/>
          </p:nvSpPr>
          <p:spPr>
            <a:xfrm>
              <a:off x="3237375" y="3505300"/>
              <a:ext cx="87450" cy="17350"/>
            </a:xfrm>
            <a:custGeom>
              <a:avLst/>
              <a:gdLst/>
              <a:ahLst/>
              <a:cxnLst/>
              <a:rect l="l" t="t" r="r" b="b"/>
              <a:pathLst>
                <a:path w="3498" h="694" extrusionOk="0">
                  <a:moveTo>
                    <a:pt x="32" y="1"/>
                  </a:moveTo>
                  <a:cubicBezTo>
                    <a:pt x="1" y="379"/>
                    <a:pt x="284" y="694"/>
                    <a:pt x="694" y="694"/>
                  </a:cubicBezTo>
                  <a:lnTo>
                    <a:pt x="2773" y="694"/>
                  </a:lnTo>
                  <a:cubicBezTo>
                    <a:pt x="3183" y="694"/>
                    <a:pt x="3498" y="379"/>
                    <a:pt x="34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98" name="Google Shape;6798;p74"/>
          <p:cNvSpPr/>
          <p:nvPr/>
        </p:nvSpPr>
        <p:spPr>
          <a:xfrm>
            <a:off x="7962474" y="1971731"/>
            <a:ext cx="367779" cy="350758"/>
          </a:xfrm>
          <a:custGeom>
            <a:avLst/>
            <a:gdLst/>
            <a:ahLst/>
            <a:cxnLst/>
            <a:rect l="l" t="t" r="r" b="b"/>
            <a:pathLst>
              <a:path w="12446" h="11870" extrusionOk="0">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99" name="Google Shape;6799;p74"/>
          <p:cNvGrpSpPr/>
          <p:nvPr/>
        </p:nvGrpSpPr>
        <p:grpSpPr>
          <a:xfrm>
            <a:off x="7970318" y="2418902"/>
            <a:ext cx="351940" cy="349163"/>
            <a:chOff x="3133425" y="3955025"/>
            <a:chExt cx="297750" cy="295400"/>
          </a:xfrm>
        </p:grpSpPr>
        <p:sp>
          <p:nvSpPr>
            <p:cNvPr id="6800" name="Google Shape;6800;p74"/>
            <p:cNvSpPr/>
            <p:nvPr/>
          </p:nvSpPr>
          <p:spPr>
            <a:xfrm>
              <a:off x="3133425" y="4058225"/>
              <a:ext cx="297750" cy="192200"/>
            </a:xfrm>
            <a:custGeom>
              <a:avLst/>
              <a:gdLst/>
              <a:ahLst/>
              <a:cxnLst/>
              <a:rect l="l" t="t" r="r" b="b"/>
              <a:pathLst>
                <a:path w="11910" h="7688" extrusionOk="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1" name="Google Shape;6801;p74"/>
            <p:cNvSpPr/>
            <p:nvPr/>
          </p:nvSpPr>
          <p:spPr>
            <a:xfrm>
              <a:off x="3263375" y="4007025"/>
              <a:ext cx="35475" cy="35450"/>
            </a:xfrm>
            <a:custGeom>
              <a:avLst/>
              <a:gdLst/>
              <a:ahLst/>
              <a:cxnLst/>
              <a:rect l="l" t="t" r="r" b="b"/>
              <a:pathLst>
                <a:path w="1419" h="1418" extrusionOk="0">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2" name="Google Shape;6802;p74"/>
            <p:cNvSpPr/>
            <p:nvPr/>
          </p:nvSpPr>
          <p:spPr>
            <a:xfrm>
              <a:off x="3203525" y="3955025"/>
              <a:ext cx="155175" cy="135500"/>
            </a:xfrm>
            <a:custGeom>
              <a:avLst/>
              <a:gdLst/>
              <a:ahLst/>
              <a:cxnLst/>
              <a:rect l="l" t="t" r="r" b="b"/>
              <a:pathLst>
                <a:path w="6207" h="5420" extrusionOk="0">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3" name="Google Shape;6803;p74"/>
          <p:cNvGrpSpPr/>
          <p:nvPr/>
        </p:nvGrpSpPr>
        <p:grpSpPr>
          <a:xfrm>
            <a:off x="6650491" y="2882490"/>
            <a:ext cx="350079" cy="351320"/>
            <a:chOff x="4991425" y="3234750"/>
            <a:chExt cx="296175" cy="297225"/>
          </a:xfrm>
        </p:grpSpPr>
        <p:sp>
          <p:nvSpPr>
            <p:cNvPr id="6804" name="Google Shape;6804;p74"/>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5" name="Google Shape;6805;p74"/>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6" name="Google Shape;6806;p74"/>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7" name="Google Shape;6807;p74"/>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8" name="Google Shape;6808;p74"/>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9" name="Google Shape;6809;p74"/>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0" name="Google Shape;6810;p74"/>
          <p:cNvGrpSpPr/>
          <p:nvPr/>
        </p:nvGrpSpPr>
        <p:grpSpPr>
          <a:xfrm>
            <a:off x="6650491" y="3352053"/>
            <a:ext cx="350079" cy="308177"/>
            <a:chOff x="4991425" y="3617150"/>
            <a:chExt cx="296175" cy="260725"/>
          </a:xfrm>
        </p:grpSpPr>
        <p:sp>
          <p:nvSpPr>
            <p:cNvPr id="6811" name="Google Shape;6811;p74"/>
            <p:cNvSpPr/>
            <p:nvPr/>
          </p:nvSpPr>
          <p:spPr>
            <a:xfrm>
              <a:off x="5069400" y="3738450"/>
              <a:ext cx="139425" cy="139425"/>
            </a:xfrm>
            <a:custGeom>
              <a:avLst/>
              <a:gdLst/>
              <a:ahLst/>
              <a:cxnLst/>
              <a:rect l="l" t="t" r="r" b="b"/>
              <a:pathLst>
                <a:path w="5577" h="5577" extrusionOk="0">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2" name="Google Shape;6812;p74"/>
            <p:cNvSpPr/>
            <p:nvPr/>
          </p:nvSpPr>
          <p:spPr>
            <a:xfrm>
              <a:off x="5200150" y="3617150"/>
              <a:ext cx="69325" cy="69325"/>
            </a:xfrm>
            <a:custGeom>
              <a:avLst/>
              <a:gdLst/>
              <a:ahLst/>
              <a:cxnLst/>
              <a:rect l="l" t="t" r="r" b="b"/>
              <a:pathLst>
                <a:path w="2773" h="2773" extrusionOk="0">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3" name="Google Shape;6813;p74"/>
            <p:cNvSpPr/>
            <p:nvPr/>
          </p:nvSpPr>
          <p:spPr>
            <a:xfrm>
              <a:off x="5009550" y="3617150"/>
              <a:ext cx="68525" cy="69325"/>
            </a:xfrm>
            <a:custGeom>
              <a:avLst/>
              <a:gdLst/>
              <a:ahLst/>
              <a:cxnLst/>
              <a:rect l="l" t="t" r="r" b="b"/>
              <a:pathLst>
                <a:path w="2741" h="2773" extrusionOk="0">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4" name="Google Shape;6814;p74"/>
            <p:cNvSpPr/>
            <p:nvPr/>
          </p:nvSpPr>
          <p:spPr>
            <a:xfrm>
              <a:off x="4991425" y="3686450"/>
              <a:ext cx="104775" cy="52025"/>
            </a:xfrm>
            <a:custGeom>
              <a:avLst/>
              <a:gdLst/>
              <a:ahLst/>
              <a:cxnLst/>
              <a:rect l="l" t="t" r="r" b="b"/>
              <a:pathLst>
                <a:path w="4191" h="2081" extrusionOk="0">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5" name="Google Shape;6815;p74"/>
            <p:cNvSpPr/>
            <p:nvPr/>
          </p:nvSpPr>
          <p:spPr>
            <a:xfrm>
              <a:off x="5183600" y="3686450"/>
              <a:ext cx="104000" cy="52025"/>
            </a:xfrm>
            <a:custGeom>
              <a:avLst/>
              <a:gdLst/>
              <a:ahLst/>
              <a:cxnLst/>
              <a:rect l="l" t="t" r="r" b="b"/>
              <a:pathLst>
                <a:path w="4160" h="2081" extrusionOk="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6" name="Google Shape;6816;p74"/>
            <p:cNvSpPr/>
            <p:nvPr/>
          </p:nvSpPr>
          <p:spPr>
            <a:xfrm>
              <a:off x="5187550" y="3755775"/>
              <a:ext cx="100050" cy="52800"/>
            </a:xfrm>
            <a:custGeom>
              <a:avLst/>
              <a:gdLst/>
              <a:ahLst/>
              <a:cxnLst/>
              <a:rect l="l" t="t" r="r" b="b"/>
              <a:pathLst>
                <a:path w="4002" h="2112" extrusionOk="0">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7" name="Google Shape;6817;p74"/>
            <p:cNvSpPr/>
            <p:nvPr/>
          </p:nvSpPr>
          <p:spPr>
            <a:xfrm>
              <a:off x="4991425" y="3755775"/>
              <a:ext cx="100850" cy="52000"/>
            </a:xfrm>
            <a:custGeom>
              <a:avLst/>
              <a:gdLst/>
              <a:ahLst/>
              <a:cxnLst/>
              <a:rect l="l" t="t" r="r" b="b"/>
              <a:pathLst>
                <a:path w="4034" h="2080" extrusionOk="0">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8" name="Google Shape;6818;p74"/>
          <p:cNvGrpSpPr/>
          <p:nvPr/>
        </p:nvGrpSpPr>
        <p:grpSpPr>
          <a:xfrm>
            <a:off x="6727764" y="3807644"/>
            <a:ext cx="195532" cy="349163"/>
            <a:chOff x="5056800" y="3962900"/>
            <a:chExt cx="165425" cy="295400"/>
          </a:xfrm>
        </p:grpSpPr>
        <p:sp>
          <p:nvSpPr>
            <p:cNvPr id="6819" name="Google Shape;6819;p74"/>
            <p:cNvSpPr/>
            <p:nvPr/>
          </p:nvSpPr>
          <p:spPr>
            <a:xfrm>
              <a:off x="5155250" y="4042450"/>
              <a:ext cx="66975" cy="104800"/>
            </a:xfrm>
            <a:custGeom>
              <a:avLst/>
              <a:gdLst/>
              <a:ahLst/>
              <a:cxnLst/>
              <a:rect l="l" t="t" r="r" b="b"/>
              <a:pathLst>
                <a:path w="2679" h="4192" extrusionOk="0">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0" name="Google Shape;6820;p74"/>
            <p:cNvSpPr/>
            <p:nvPr/>
          </p:nvSpPr>
          <p:spPr>
            <a:xfrm>
              <a:off x="5065450" y="3962900"/>
              <a:ext cx="88250" cy="52025"/>
            </a:xfrm>
            <a:custGeom>
              <a:avLst/>
              <a:gdLst/>
              <a:ahLst/>
              <a:cxnLst/>
              <a:rect l="l" t="t" r="r" b="b"/>
              <a:pathLst>
                <a:path w="3530" h="2081" extrusionOk="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1" name="Google Shape;6821;p74"/>
            <p:cNvSpPr/>
            <p:nvPr/>
          </p:nvSpPr>
          <p:spPr>
            <a:xfrm>
              <a:off x="5056800" y="4032225"/>
              <a:ext cx="104000" cy="226075"/>
            </a:xfrm>
            <a:custGeom>
              <a:avLst/>
              <a:gdLst/>
              <a:ahLst/>
              <a:cxnLst/>
              <a:rect l="l" t="t" r="r" b="b"/>
              <a:pathLst>
                <a:path w="4160" h="9043" extrusionOk="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2" name="Google Shape;6822;p74"/>
          <p:cNvGrpSpPr/>
          <p:nvPr/>
        </p:nvGrpSpPr>
        <p:grpSpPr>
          <a:xfrm>
            <a:off x="7979062" y="3807660"/>
            <a:ext cx="350995" cy="349133"/>
            <a:chOff x="6168925" y="3936925"/>
            <a:chExt cx="296950" cy="295375"/>
          </a:xfrm>
        </p:grpSpPr>
        <p:sp>
          <p:nvSpPr>
            <p:cNvPr id="6823" name="Google Shape;6823;p74"/>
            <p:cNvSpPr/>
            <p:nvPr/>
          </p:nvSpPr>
          <p:spPr>
            <a:xfrm>
              <a:off x="6220900" y="4164550"/>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4" name="Google Shape;6824;p74"/>
            <p:cNvSpPr/>
            <p:nvPr/>
          </p:nvSpPr>
          <p:spPr>
            <a:xfrm>
              <a:off x="6168925" y="3972375"/>
              <a:ext cx="227650" cy="259925"/>
            </a:xfrm>
            <a:custGeom>
              <a:avLst/>
              <a:gdLst/>
              <a:ahLst/>
              <a:cxnLst/>
              <a:rect l="l" t="t" r="r" b="b"/>
              <a:pathLst>
                <a:path w="9106" h="10397" extrusionOk="0">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5" name="Google Shape;6825;p74"/>
            <p:cNvSpPr/>
            <p:nvPr/>
          </p:nvSpPr>
          <p:spPr>
            <a:xfrm>
              <a:off x="6228775" y="3936925"/>
              <a:ext cx="106350" cy="53575"/>
            </a:xfrm>
            <a:custGeom>
              <a:avLst/>
              <a:gdLst/>
              <a:ahLst/>
              <a:cxnLst/>
              <a:rect l="l" t="t" r="r" b="b"/>
              <a:pathLst>
                <a:path w="4254" h="2143" extrusionOk="0">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6" name="Google Shape;6826;p74"/>
            <p:cNvSpPr/>
            <p:nvPr/>
          </p:nvSpPr>
          <p:spPr>
            <a:xfrm>
              <a:off x="6412300" y="4059000"/>
              <a:ext cx="52000" cy="105575"/>
            </a:xfrm>
            <a:custGeom>
              <a:avLst/>
              <a:gdLst/>
              <a:ahLst/>
              <a:cxnLst/>
              <a:rect l="l" t="t" r="r" b="b"/>
              <a:pathLst>
                <a:path w="2080" h="4223" extrusionOk="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7" name="Google Shape;6827;p74"/>
            <p:cNvSpPr/>
            <p:nvPr/>
          </p:nvSpPr>
          <p:spPr>
            <a:xfrm>
              <a:off x="6413875" y="4007025"/>
              <a:ext cx="52000" cy="34675"/>
            </a:xfrm>
            <a:custGeom>
              <a:avLst/>
              <a:gdLst/>
              <a:ahLst/>
              <a:cxnLst/>
              <a:rect l="l" t="t" r="r" b="b"/>
              <a:pathLst>
                <a:path w="2080" h="1387" extrusionOk="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8" name="Google Shape;6828;p74"/>
            <p:cNvSpPr/>
            <p:nvPr/>
          </p:nvSpPr>
          <p:spPr>
            <a:xfrm>
              <a:off x="6417800" y="4173200"/>
              <a:ext cx="43350" cy="43350"/>
            </a:xfrm>
            <a:custGeom>
              <a:avLst/>
              <a:gdLst/>
              <a:ahLst/>
              <a:cxnLst/>
              <a:rect l="l" t="t" r="r" b="b"/>
              <a:pathLst>
                <a:path w="1734" h="1734" extrusionOk="0">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9" name="Google Shape;6829;p74"/>
          <p:cNvGrpSpPr/>
          <p:nvPr/>
        </p:nvGrpSpPr>
        <p:grpSpPr>
          <a:xfrm>
            <a:off x="6192756" y="1531845"/>
            <a:ext cx="348188" cy="349133"/>
            <a:chOff x="1674750" y="3254050"/>
            <a:chExt cx="294575" cy="295375"/>
          </a:xfrm>
        </p:grpSpPr>
        <p:sp>
          <p:nvSpPr>
            <p:cNvPr id="6830" name="Google Shape;6830;p74"/>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1" name="Google Shape;6831;p74"/>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2" name="Google Shape;6832;p74"/>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3" name="Google Shape;6833;p74"/>
          <p:cNvGrpSpPr/>
          <p:nvPr/>
        </p:nvGrpSpPr>
        <p:grpSpPr>
          <a:xfrm>
            <a:off x="6207177" y="1972435"/>
            <a:ext cx="319347" cy="349133"/>
            <a:chOff x="1687350" y="3618725"/>
            <a:chExt cx="270175" cy="295375"/>
          </a:xfrm>
        </p:grpSpPr>
        <p:sp>
          <p:nvSpPr>
            <p:cNvPr id="6834" name="Google Shape;6834;p74"/>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5" name="Google Shape;6835;p74"/>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6" name="Google Shape;6836;p74"/>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7" name="Google Shape;6837;p74"/>
          <p:cNvGrpSpPr/>
          <p:nvPr/>
        </p:nvGrpSpPr>
        <p:grpSpPr>
          <a:xfrm>
            <a:off x="6190880" y="2418916"/>
            <a:ext cx="351940" cy="349133"/>
            <a:chOff x="1672375" y="3982600"/>
            <a:chExt cx="297750" cy="295375"/>
          </a:xfrm>
        </p:grpSpPr>
        <p:sp>
          <p:nvSpPr>
            <p:cNvPr id="6838" name="Google Shape;6838;p74"/>
            <p:cNvSpPr/>
            <p:nvPr/>
          </p:nvSpPr>
          <p:spPr>
            <a:xfrm>
              <a:off x="1796825" y="3982600"/>
              <a:ext cx="51225" cy="51225"/>
            </a:xfrm>
            <a:custGeom>
              <a:avLst/>
              <a:gdLst/>
              <a:ahLst/>
              <a:cxnLst/>
              <a:rect l="l" t="t" r="r" b="b"/>
              <a:pathLst>
                <a:path w="2049" h="2049" extrusionOk="0">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9" name="Google Shape;6839;p74"/>
            <p:cNvSpPr/>
            <p:nvPr/>
          </p:nvSpPr>
          <p:spPr>
            <a:xfrm>
              <a:off x="1672375" y="4092075"/>
              <a:ext cx="297750" cy="185900"/>
            </a:xfrm>
            <a:custGeom>
              <a:avLst/>
              <a:gdLst/>
              <a:ahLst/>
              <a:cxnLst/>
              <a:rect l="l" t="t" r="r" b="b"/>
              <a:pathLst>
                <a:path w="11910" h="7436" extrusionOk="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0" name="Google Shape;6840;p74"/>
            <p:cNvSpPr/>
            <p:nvPr/>
          </p:nvSpPr>
          <p:spPr>
            <a:xfrm>
              <a:off x="1778700" y="4051125"/>
              <a:ext cx="86675" cy="69325"/>
            </a:xfrm>
            <a:custGeom>
              <a:avLst/>
              <a:gdLst/>
              <a:ahLst/>
              <a:cxnLst/>
              <a:rect l="l" t="t" r="r" b="b"/>
              <a:pathLst>
                <a:path w="3467" h="2773" extrusionOk="0">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1" name="Google Shape;6841;p74"/>
          <p:cNvGrpSpPr/>
          <p:nvPr/>
        </p:nvGrpSpPr>
        <p:grpSpPr>
          <a:xfrm>
            <a:off x="4882872" y="2883111"/>
            <a:ext cx="350079" cy="350079"/>
            <a:chOff x="3497300" y="3227275"/>
            <a:chExt cx="296175" cy="296175"/>
          </a:xfrm>
        </p:grpSpPr>
        <p:sp>
          <p:nvSpPr>
            <p:cNvPr id="6842" name="Google Shape;6842;p74"/>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3" name="Google Shape;6843;p74"/>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4" name="Google Shape;6844;p74"/>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5" name="Google Shape;6845;p74"/>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6" name="Google Shape;6846;p74"/>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7" name="Google Shape;6847;p74"/>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8" name="Google Shape;6848;p74"/>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9" name="Google Shape;6849;p74"/>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0" name="Google Shape;6850;p74"/>
          <p:cNvGrpSpPr/>
          <p:nvPr/>
        </p:nvGrpSpPr>
        <p:grpSpPr>
          <a:xfrm>
            <a:off x="4883345" y="3332506"/>
            <a:ext cx="349133" cy="347272"/>
            <a:chOff x="3497300" y="3591950"/>
            <a:chExt cx="295375" cy="293800"/>
          </a:xfrm>
        </p:grpSpPr>
        <p:sp>
          <p:nvSpPr>
            <p:cNvPr id="6851" name="Google Shape;6851;p74"/>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2" name="Google Shape;6852;p74"/>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3" name="Google Shape;6853;p74"/>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4" name="Google Shape;6854;p74"/>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5" name="Google Shape;6855;p74"/>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6" name="Google Shape;6856;p74"/>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7" name="Google Shape;6857;p74"/>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8" name="Google Shape;6858;p74"/>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9" name="Google Shape;6859;p74"/>
          <p:cNvGrpSpPr/>
          <p:nvPr/>
        </p:nvGrpSpPr>
        <p:grpSpPr>
          <a:xfrm>
            <a:off x="4883345" y="3807644"/>
            <a:ext cx="349133" cy="349163"/>
            <a:chOff x="3497300" y="3955025"/>
            <a:chExt cx="295375" cy="295400"/>
          </a:xfrm>
        </p:grpSpPr>
        <p:sp>
          <p:nvSpPr>
            <p:cNvPr id="6860" name="Google Shape;6860;p74"/>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1" name="Google Shape;6861;p74"/>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2" name="Google Shape;6862;p74"/>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3" name="Google Shape;6863;p74"/>
          <p:cNvGrpSpPr/>
          <p:nvPr/>
        </p:nvGrpSpPr>
        <p:grpSpPr>
          <a:xfrm>
            <a:off x="7107917" y="2883835"/>
            <a:ext cx="327739" cy="348631"/>
            <a:chOff x="5364750" y="3235150"/>
            <a:chExt cx="277275" cy="294950"/>
          </a:xfrm>
        </p:grpSpPr>
        <p:sp>
          <p:nvSpPr>
            <p:cNvPr id="6864" name="Google Shape;6864;p74"/>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5" name="Google Shape;6865;p74"/>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6" name="Google Shape;6866;p74"/>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7" name="Google Shape;6867;p74"/>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8" name="Google Shape;6868;p74"/>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9" name="Google Shape;6869;p74"/>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0" name="Google Shape;6870;p74"/>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1" name="Google Shape;6871;p74"/>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2" name="Google Shape;6872;p74"/>
          <p:cNvGrpSpPr/>
          <p:nvPr/>
        </p:nvGrpSpPr>
        <p:grpSpPr>
          <a:xfrm>
            <a:off x="7096274" y="3330171"/>
            <a:ext cx="351024" cy="351940"/>
            <a:chOff x="5355300" y="3598250"/>
            <a:chExt cx="296975" cy="297750"/>
          </a:xfrm>
        </p:grpSpPr>
        <p:sp>
          <p:nvSpPr>
            <p:cNvPr id="6873" name="Google Shape;6873;p74"/>
            <p:cNvSpPr/>
            <p:nvPr/>
          </p:nvSpPr>
          <p:spPr>
            <a:xfrm>
              <a:off x="5355300" y="3703000"/>
              <a:ext cx="35475" cy="191425"/>
            </a:xfrm>
            <a:custGeom>
              <a:avLst/>
              <a:gdLst/>
              <a:ahLst/>
              <a:cxnLst/>
              <a:rect l="l" t="t" r="r" b="b"/>
              <a:pathLst>
                <a:path w="1419" h="7657" extrusionOk="0">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4" name="Google Shape;6874;p74"/>
            <p:cNvSpPr/>
            <p:nvPr/>
          </p:nvSpPr>
          <p:spPr>
            <a:xfrm>
              <a:off x="5389175" y="3773100"/>
              <a:ext cx="122900" cy="122900"/>
            </a:xfrm>
            <a:custGeom>
              <a:avLst/>
              <a:gdLst/>
              <a:ahLst/>
              <a:cxnLst/>
              <a:rect l="l" t="t" r="r" b="b"/>
              <a:pathLst>
                <a:path w="4916" h="4916" extrusionOk="0">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5" name="Google Shape;6875;p74"/>
            <p:cNvSpPr/>
            <p:nvPr/>
          </p:nvSpPr>
          <p:spPr>
            <a:xfrm>
              <a:off x="5527800" y="3598250"/>
              <a:ext cx="105550" cy="35450"/>
            </a:xfrm>
            <a:custGeom>
              <a:avLst/>
              <a:gdLst/>
              <a:ahLst/>
              <a:cxnLst/>
              <a:rect l="l" t="t" r="r" b="b"/>
              <a:pathLst>
                <a:path w="4222" h="1418" extrusionOk="0">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6" name="Google Shape;6876;p74"/>
            <p:cNvSpPr/>
            <p:nvPr/>
          </p:nvSpPr>
          <p:spPr>
            <a:xfrm>
              <a:off x="5545900" y="3651800"/>
              <a:ext cx="104800" cy="35475"/>
            </a:xfrm>
            <a:custGeom>
              <a:avLst/>
              <a:gdLst/>
              <a:ahLst/>
              <a:cxnLst/>
              <a:rect l="l" t="t" r="r" b="b"/>
              <a:pathLst>
                <a:path w="4192" h="1419" extrusionOk="0">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7" name="Google Shape;6877;p74"/>
            <p:cNvSpPr/>
            <p:nvPr/>
          </p:nvSpPr>
          <p:spPr>
            <a:xfrm>
              <a:off x="5529375" y="3754975"/>
              <a:ext cx="122100" cy="35475"/>
            </a:xfrm>
            <a:custGeom>
              <a:avLst/>
              <a:gdLst/>
              <a:ahLst/>
              <a:cxnLst/>
              <a:rect l="l" t="t" r="r" b="b"/>
              <a:pathLst>
                <a:path w="4884" h="1419" extrusionOk="0">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8" name="Google Shape;6878;p74"/>
            <p:cNvSpPr/>
            <p:nvPr/>
          </p:nvSpPr>
          <p:spPr>
            <a:xfrm>
              <a:off x="5511250" y="3703000"/>
              <a:ext cx="140225" cy="33900"/>
            </a:xfrm>
            <a:custGeom>
              <a:avLst/>
              <a:gdLst/>
              <a:ahLst/>
              <a:cxnLst/>
              <a:rect l="l" t="t" r="r" b="b"/>
              <a:pathLst>
                <a:path w="5609" h="1356" extrusionOk="0">
                  <a:moveTo>
                    <a:pt x="1" y="0"/>
                  </a:moveTo>
                  <a:lnTo>
                    <a:pt x="1" y="1355"/>
                  </a:lnTo>
                  <a:lnTo>
                    <a:pt x="5609" y="1355"/>
                  </a:lnTo>
                  <a:lnTo>
                    <a:pt x="5609" y="347"/>
                  </a:lnTo>
                  <a:cubicBezTo>
                    <a:pt x="5577" y="158"/>
                    <a:pt x="5451"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9" name="Google Shape;6879;p74"/>
            <p:cNvSpPr/>
            <p:nvPr/>
          </p:nvSpPr>
          <p:spPr>
            <a:xfrm>
              <a:off x="5529375" y="3808550"/>
              <a:ext cx="122900" cy="87450"/>
            </a:xfrm>
            <a:custGeom>
              <a:avLst/>
              <a:gdLst/>
              <a:ahLst/>
              <a:cxnLst/>
              <a:rect l="l" t="t" r="r" b="b"/>
              <a:pathLst>
                <a:path w="4916" h="3498" extrusionOk="0">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0" name="Google Shape;6880;p74"/>
            <p:cNvSpPr/>
            <p:nvPr/>
          </p:nvSpPr>
          <p:spPr>
            <a:xfrm>
              <a:off x="5408075" y="3651025"/>
              <a:ext cx="86675" cy="103975"/>
            </a:xfrm>
            <a:custGeom>
              <a:avLst/>
              <a:gdLst/>
              <a:ahLst/>
              <a:cxnLst/>
              <a:rect l="l" t="t" r="r" b="b"/>
              <a:pathLst>
                <a:path w="3467" h="4159" extrusionOk="0">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1" name="Google Shape;6881;p74"/>
          <p:cNvGrpSpPr/>
          <p:nvPr/>
        </p:nvGrpSpPr>
        <p:grpSpPr>
          <a:xfrm>
            <a:off x="7100470" y="3869093"/>
            <a:ext cx="342632" cy="226264"/>
            <a:chOff x="5358450" y="4015675"/>
            <a:chExt cx="289875" cy="191425"/>
          </a:xfrm>
        </p:grpSpPr>
        <p:sp>
          <p:nvSpPr>
            <p:cNvPr id="6882" name="Google Shape;6882;p74"/>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3" name="Google Shape;6883;p74"/>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4" name="Google Shape;6884;p74"/>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5" name="Google Shape;6885;p74"/>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6" name="Google Shape;6886;p74"/>
          <p:cNvGrpSpPr/>
          <p:nvPr/>
        </p:nvGrpSpPr>
        <p:grpSpPr>
          <a:xfrm>
            <a:off x="6226953" y="4251624"/>
            <a:ext cx="351024" cy="325464"/>
            <a:chOff x="6543825" y="3202075"/>
            <a:chExt cx="296975" cy="275350"/>
          </a:xfrm>
        </p:grpSpPr>
        <p:sp>
          <p:nvSpPr>
            <p:cNvPr id="6887" name="Google Shape;6887;p74"/>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8" name="Google Shape;6888;p74"/>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9" name="Google Shape;6889;p74"/>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0" name="Google Shape;6890;p74"/>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1" name="Google Shape;6891;p74"/>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2" name="Google Shape;6892;p74"/>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3" name="Google Shape;6893;p74"/>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4" name="Google Shape;6894;p74"/>
          <p:cNvGrpSpPr/>
          <p:nvPr/>
        </p:nvGrpSpPr>
        <p:grpSpPr>
          <a:xfrm>
            <a:off x="6633934" y="1531372"/>
            <a:ext cx="350079" cy="350079"/>
            <a:chOff x="2037825" y="3254050"/>
            <a:chExt cx="296175" cy="296175"/>
          </a:xfrm>
        </p:grpSpPr>
        <p:sp>
          <p:nvSpPr>
            <p:cNvPr id="6895" name="Google Shape;6895;p74"/>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6" name="Google Shape;6896;p74"/>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7" name="Google Shape;6897;p74"/>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8" name="Google Shape;6898;p74"/>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9" name="Google Shape;6899;p74"/>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0" name="Google Shape;6900;p74"/>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1" name="Google Shape;6901;p74"/>
          <p:cNvGrpSpPr/>
          <p:nvPr/>
        </p:nvGrpSpPr>
        <p:grpSpPr>
          <a:xfrm>
            <a:off x="6632072" y="1972539"/>
            <a:ext cx="353802" cy="348926"/>
            <a:chOff x="2034675" y="3617925"/>
            <a:chExt cx="299325" cy="295200"/>
          </a:xfrm>
        </p:grpSpPr>
        <p:sp>
          <p:nvSpPr>
            <p:cNvPr id="6902" name="Google Shape;6902;p74"/>
            <p:cNvSpPr/>
            <p:nvPr/>
          </p:nvSpPr>
          <p:spPr>
            <a:xfrm>
              <a:off x="2195350" y="3721900"/>
              <a:ext cx="69350" cy="33900"/>
            </a:xfrm>
            <a:custGeom>
              <a:avLst/>
              <a:gdLst/>
              <a:ahLst/>
              <a:cxnLst/>
              <a:rect l="l" t="t" r="r" b="b"/>
              <a:pathLst>
                <a:path w="2774" h="1356" extrusionOk="0">
                  <a:moveTo>
                    <a:pt x="1387" y="1"/>
                  </a:moveTo>
                  <a:cubicBezTo>
                    <a:pt x="631" y="1"/>
                    <a:pt x="1" y="631"/>
                    <a:pt x="1" y="1355"/>
                  </a:cubicBezTo>
                  <a:lnTo>
                    <a:pt x="2773" y="1355"/>
                  </a:ln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3" name="Google Shape;6903;p74"/>
            <p:cNvSpPr/>
            <p:nvPr/>
          </p:nvSpPr>
          <p:spPr>
            <a:xfrm>
              <a:off x="2211900" y="3669125"/>
              <a:ext cx="35475" cy="35475"/>
            </a:xfrm>
            <a:custGeom>
              <a:avLst/>
              <a:gdLst/>
              <a:ahLst/>
              <a:cxnLst/>
              <a:rect l="l" t="t" r="r" b="b"/>
              <a:pathLst>
                <a:path w="1419" h="1419" extrusionOk="0">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4" name="Google Shape;6904;p74"/>
            <p:cNvSpPr/>
            <p:nvPr/>
          </p:nvSpPr>
          <p:spPr>
            <a:xfrm>
              <a:off x="2125250" y="3617925"/>
              <a:ext cx="208750" cy="208750"/>
            </a:xfrm>
            <a:custGeom>
              <a:avLst/>
              <a:gdLst/>
              <a:ahLst/>
              <a:cxnLst/>
              <a:rect l="l" t="t" r="r" b="b"/>
              <a:pathLst>
                <a:path w="8350" h="8350" extrusionOk="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5" name="Google Shape;6905;p74"/>
            <p:cNvSpPr/>
            <p:nvPr/>
          </p:nvSpPr>
          <p:spPr>
            <a:xfrm>
              <a:off x="2107150" y="3771525"/>
              <a:ext cx="73275" cy="72475"/>
            </a:xfrm>
            <a:custGeom>
              <a:avLst/>
              <a:gdLst/>
              <a:ahLst/>
              <a:cxnLst/>
              <a:rect l="l" t="t" r="r" b="b"/>
              <a:pathLst>
                <a:path w="2931" h="2899" extrusionOk="0">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6" name="Google Shape;6906;p74"/>
            <p:cNvSpPr/>
            <p:nvPr/>
          </p:nvSpPr>
          <p:spPr>
            <a:xfrm>
              <a:off x="2034675" y="3816425"/>
              <a:ext cx="100050" cy="96700"/>
            </a:xfrm>
            <a:custGeom>
              <a:avLst/>
              <a:gdLst/>
              <a:ahLst/>
              <a:cxnLst/>
              <a:rect l="l" t="t" r="r" b="b"/>
              <a:pathLst>
                <a:path w="4002" h="3868" extrusionOk="0">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7" name="Google Shape;6907;p74"/>
          <p:cNvGrpSpPr/>
          <p:nvPr/>
        </p:nvGrpSpPr>
        <p:grpSpPr>
          <a:xfrm>
            <a:off x="6633934" y="2418916"/>
            <a:ext cx="350079" cy="349133"/>
            <a:chOff x="2037825" y="3981825"/>
            <a:chExt cx="296175" cy="295375"/>
          </a:xfrm>
        </p:grpSpPr>
        <p:sp>
          <p:nvSpPr>
            <p:cNvPr id="6908" name="Google Shape;6908;p74"/>
            <p:cNvSpPr/>
            <p:nvPr/>
          </p:nvSpPr>
          <p:spPr>
            <a:xfrm>
              <a:off x="2072500" y="4085775"/>
              <a:ext cx="88225" cy="86675"/>
            </a:xfrm>
            <a:custGeom>
              <a:avLst/>
              <a:gdLst/>
              <a:ahLst/>
              <a:cxnLst/>
              <a:rect l="l" t="t" r="r" b="b"/>
              <a:pathLst>
                <a:path w="3529" h="3467" extrusionOk="0">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9" name="Google Shape;6909;p74"/>
            <p:cNvSpPr/>
            <p:nvPr/>
          </p:nvSpPr>
          <p:spPr>
            <a:xfrm>
              <a:off x="2176450" y="3981825"/>
              <a:ext cx="157550" cy="155975"/>
            </a:xfrm>
            <a:custGeom>
              <a:avLst/>
              <a:gdLst/>
              <a:ahLst/>
              <a:cxnLst/>
              <a:rect l="l" t="t" r="r" b="b"/>
              <a:pathLst>
                <a:path w="6302" h="6239" extrusionOk="0">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0" name="Google Shape;6910;p74"/>
            <p:cNvSpPr/>
            <p:nvPr/>
          </p:nvSpPr>
          <p:spPr>
            <a:xfrm>
              <a:off x="2037825" y="4168475"/>
              <a:ext cx="157550" cy="108725"/>
            </a:xfrm>
            <a:custGeom>
              <a:avLst/>
              <a:gdLst/>
              <a:ahLst/>
              <a:cxnLst/>
              <a:rect l="l" t="t" r="r" b="b"/>
              <a:pathLst>
                <a:path w="6302" h="4349" extrusionOk="0">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1" name="Google Shape;6911;p74"/>
          <p:cNvGrpSpPr/>
          <p:nvPr/>
        </p:nvGrpSpPr>
        <p:grpSpPr>
          <a:xfrm>
            <a:off x="5318952" y="2915232"/>
            <a:ext cx="350079" cy="285837"/>
            <a:chOff x="3860400" y="3254050"/>
            <a:chExt cx="296175" cy="241825"/>
          </a:xfrm>
        </p:grpSpPr>
        <p:sp>
          <p:nvSpPr>
            <p:cNvPr id="6912" name="Google Shape;6912;p74"/>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3" name="Google Shape;6913;p74"/>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4" name="Google Shape;6914;p74"/>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5" name="Google Shape;6915;p74"/>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6" name="Google Shape;6916;p74"/>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7" name="Google Shape;6917;p74"/>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8" name="Google Shape;6918;p74"/>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9" name="Google Shape;6919;p74"/>
          <p:cNvGrpSpPr/>
          <p:nvPr/>
        </p:nvGrpSpPr>
        <p:grpSpPr>
          <a:xfrm>
            <a:off x="5318479" y="3331102"/>
            <a:ext cx="351024" cy="350079"/>
            <a:chOff x="3859600" y="3591950"/>
            <a:chExt cx="296975" cy="296175"/>
          </a:xfrm>
        </p:grpSpPr>
        <p:sp>
          <p:nvSpPr>
            <p:cNvPr id="6920" name="Google Shape;6920;p74"/>
            <p:cNvSpPr/>
            <p:nvPr/>
          </p:nvSpPr>
          <p:spPr>
            <a:xfrm>
              <a:off x="4034450" y="3766000"/>
              <a:ext cx="122125" cy="122125"/>
            </a:xfrm>
            <a:custGeom>
              <a:avLst/>
              <a:gdLst/>
              <a:ahLst/>
              <a:cxnLst/>
              <a:rect l="l" t="t" r="r" b="b"/>
              <a:pathLst>
                <a:path w="4885" h="4885" extrusionOk="0">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1" name="Google Shape;6921;p74"/>
            <p:cNvSpPr/>
            <p:nvPr/>
          </p:nvSpPr>
          <p:spPr>
            <a:xfrm>
              <a:off x="3860400" y="3679375"/>
              <a:ext cx="260725" cy="173300"/>
            </a:xfrm>
            <a:custGeom>
              <a:avLst/>
              <a:gdLst/>
              <a:ahLst/>
              <a:cxnLst/>
              <a:rect l="l" t="t" r="r" b="b"/>
              <a:pathLst>
                <a:path w="10429" h="6932" extrusionOk="0">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2" name="Google Shape;6922;p74"/>
            <p:cNvSpPr/>
            <p:nvPr/>
          </p:nvSpPr>
          <p:spPr>
            <a:xfrm>
              <a:off x="3859600" y="3591950"/>
              <a:ext cx="261525" cy="70900"/>
            </a:xfrm>
            <a:custGeom>
              <a:avLst/>
              <a:gdLst/>
              <a:ahLst/>
              <a:cxnLst/>
              <a:rect l="l" t="t" r="r" b="b"/>
              <a:pathLst>
                <a:path w="10461" h="2836" extrusionOk="0">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3" name="Google Shape;6923;p74"/>
          <p:cNvGrpSpPr/>
          <p:nvPr/>
        </p:nvGrpSpPr>
        <p:grpSpPr>
          <a:xfrm>
            <a:off x="5318952" y="3807186"/>
            <a:ext cx="350079" cy="350079"/>
            <a:chOff x="3860400" y="3955025"/>
            <a:chExt cx="296175" cy="296175"/>
          </a:xfrm>
        </p:grpSpPr>
        <p:sp>
          <p:nvSpPr>
            <p:cNvPr id="6924" name="Google Shape;6924;p74"/>
            <p:cNvSpPr/>
            <p:nvPr/>
          </p:nvSpPr>
          <p:spPr>
            <a:xfrm>
              <a:off x="3973825" y="3955025"/>
              <a:ext cx="68525" cy="68550"/>
            </a:xfrm>
            <a:custGeom>
              <a:avLst/>
              <a:gdLst/>
              <a:ahLst/>
              <a:cxnLst/>
              <a:rect l="l" t="t" r="r" b="b"/>
              <a:pathLst>
                <a:path w="2741" h="2742" extrusionOk="0">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5" name="Google Shape;6925;p74"/>
            <p:cNvSpPr/>
            <p:nvPr/>
          </p:nvSpPr>
          <p:spPr>
            <a:xfrm>
              <a:off x="3947025" y="4021975"/>
              <a:ext cx="122125" cy="71700"/>
            </a:xfrm>
            <a:custGeom>
              <a:avLst/>
              <a:gdLst/>
              <a:ahLst/>
              <a:cxnLst/>
              <a:rect l="l" t="t" r="r" b="b"/>
              <a:pathLst>
                <a:path w="4885" h="2868" extrusionOk="0">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6" name="Google Shape;6926;p74"/>
            <p:cNvSpPr/>
            <p:nvPr/>
          </p:nvSpPr>
          <p:spPr>
            <a:xfrm>
              <a:off x="4086450" y="4145650"/>
              <a:ext cx="70125" cy="104775"/>
            </a:xfrm>
            <a:custGeom>
              <a:avLst/>
              <a:gdLst/>
              <a:ahLst/>
              <a:cxnLst/>
              <a:rect l="l" t="t" r="r" b="b"/>
              <a:pathLst>
                <a:path w="2805" h="4191" extrusionOk="0">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7" name="Google Shape;6927;p74"/>
            <p:cNvSpPr/>
            <p:nvPr/>
          </p:nvSpPr>
          <p:spPr>
            <a:xfrm>
              <a:off x="3860400" y="4180300"/>
              <a:ext cx="70125" cy="70125"/>
            </a:xfrm>
            <a:custGeom>
              <a:avLst/>
              <a:gdLst/>
              <a:ahLst/>
              <a:cxnLst/>
              <a:rect l="l" t="t" r="r" b="b"/>
              <a:pathLst>
                <a:path w="2805" h="2805" extrusionOk="0">
                  <a:moveTo>
                    <a:pt x="347" y="0"/>
                  </a:moveTo>
                  <a:cubicBezTo>
                    <a:pt x="158" y="0"/>
                    <a:pt x="0" y="189"/>
                    <a:pt x="0" y="347"/>
                  </a:cubicBezTo>
                  <a:lnTo>
                    <a:pt x="0" y="2458"/>
                  </a:lnTo>
                  <a:cubicBezTo>
                    <a:pt x="0" y="2678"/>
                    <a:pt x="158" y="2804"/>
                    <a:pt x="347" y="2804"/>
                  </a:cubicBezTo>
                  <a:lnTo>
                    <a:pt x="2804" y="2804"/>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8" name="Google Shape;6928;p74"/>
            <p:cNvSpPr/>
            <p:nvPr/>
          </p:nvSpPr>
          <p:spPr>
            <a:xfrm>
              <a:off x="3947025" y="4111775"/>
              <a:ext cx="122125" cy="139425"/>
            </a:xfrm>
            <a:custGeom>
              <a:avLst/>
              <a:gdLst/>
              <a:ahLst/>
              <a:cxnLst/>
              <a:rect l="l" t="t" r="r" b="b"/>
              <a:pathLst>
                <a:path w="4885" h="5577" extrusionOk="0">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9" name="Google Shape;6929;p74"/>
          <p:cNvGrpSpPr/>
          <p:nvPr/>
        </p:nvGrpSpPr>
        <p:grpSpPr>
          <a:xfrm>
            <a:off x="7534167" y="2883584"/>
            <a:ext cx="355664" cy="349133"/>
            <a:chOff x="5716825" y="3235950"/>
            <a:chExt cx="300900" cy="295375"/>
          </a:xfrm>
        </p:grpSpPr>
        <p:sp>
          <p:nvSpPr>
            <p:cNvPr id="6930" name="Google Shape;6930;p74"/>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1" name="Google Shape;6931;p74"/>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2" name="Google Shape;6932;p74"/>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3" name="Google Shape;6933;p74"/>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4" name="Google Shape;6934;p74"/>
          <p:cNvGrpSpPr/>
          <p:nvPr/>
        </p:nvGrpSpPr>
        <p:grpSpPr>
          <a:xfrm>
            <a:off x="7547199" y="3342272"/>
            <a:ext cx="329601" cy="327739"/>
            <a:chOff x="5727850" y="3609275"/>
            <a:chExt cx="278850" cy="277275"/>
          </a:xfrm>
        </p:grpSpPr>
        <p:sp>
          <p:nvSpPr>
            <p:cNvPr id="6935" name="Google Shape;6935;p74"/>
            <p:cNvSpPr/>
            <p:nvPr/>
          </p:nvSpPr>
          <p:spPr>
            <a:xfrm>
              <a:off x="5884600" y="3765225"/>
              <a:ext cx="122100" cy="121325"/>
            </a:xfrm>
            <a:custGeom>
              <a:avLst/>
              <a:gdLst/>
              <a:ahLst/>
              <a:cxnLst/>
              <a:rect l="l" t="t" r="r" b="b"/>
              <a:pathLst>
                <a:path w="4884" h="4853" extrusionOk="0">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6" name="Google Shape;6936;p74"/>
            <p:cNvSpPr/>
            <p:nvPr/>
          </p:nvSpPr>
          <p:spPr>
            <a:xfrm>
              <a:off x="5727850" y="3669125"/>
              <a:ext cx="35475" cy="216625"/>
            </a:xfrm>
            <a:custGeom>
              <a:avLst/>
              <a:gdLst/>
              <a:ahLst/>
              <a:cxnLst/>
              <a:rect l="l" t="t" r="r" b="b"/>
              <a:pathLst>
                <a:path w="1419" h="8665" extrusionOk="0">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7" name="Google Shape;6937;p74"/>
            <p:cNvSpPr/>
            <p:nvPr/>
          </p:nvSpPr>
          <p:spPr>
            <a:xfrm>
              <a:off x="5779825" y="3677800"/>
              <a:ext cx="174900" cy="207950"/>
            </a:xfrm>
            <a:custGeom>
              <a:avLst/>
              <a:gdLst/>
              <a:ahLst/>
              <a:cxnLst/>
              <a:rect l="l" t="t" r="r" b="b"/>
              <a:pathLst>
                <a:path w="6996" h="8318" extrusionOk="0">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8" name="Google Shape;6938;p74"/>
            <p:cNvSpPr/>
            <p:nvPr/>
          </p:nvSpPr>
          <p:spPr>
            <a:xfrm>
              <a:off x="5815275" y="3781750"/>
              <a:ext cx="66200" cy="17350"/>
            </a:xfrm>
            <a:custGeom>
              <a:avLst/>
              <a:gdLst/>
              <a:ahLst/>
              <a:cxnLst/>
              <a:rect l="l" t="t" r="r" b="b"/>
              <a:pathLst>
                <a:path w="2648" h="694" extrusionOk="0">
                  <a:moveTo>
                    <a:pt x="1" y="1"/>
                  </a:moveTo>
                  <a:lnTo>
                    <a:pt x="1" y="694"/>
                  </a:lnTo>
                  <a:lnTo>
                    <a:pt x="2301" y="694"/>
                  </a:lnTo>
                  <a:cubicBezTo>
                    <a:pt x="2364" y="473"/>
                    <a:pt x="2490" y="221"/>
                    <a:pt x="2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9" name="Google Shape;6939;p74"/>
            <p:cNvSpPr/>
            <p:nvPr/>
          </p:nvSpPr>
          <p:spPr>
            <a:xfrm>
              <a:off x="5727850" y="3609275"/>
              <a:ext cx="226075" cy="51225"/>
            </a:xfrm>
            <a:custGeom>
              <a:avLst/>
              <a:gdLst/>
              <a:ahLst/>
              <a:cxnLst/>
              <a:rect l="l" t="t" r="r" b="b"/>
              <a:pathLst>
                <a:path w="9043" h="2049" extrusionOk="0">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0" name="Google Shape;6940;p74"/>
          <p:cNvGrpSpPr/>
          <p:nvPr/>
        </p:nvGrpSpPr>
        <p:grpSpPr>
          <a:xfrm>
            <a:off x="7558383" y="3807659"/>
            <a:ext cx="307231" cy="349133"/>
            <a:chOff x="5736525" y="3963700"/>
            <a:chExt cx="259925" cy="295375"/>
          </a:xfrm>
        </p:grpSpPr>
        <p:sp>
          <p:nvSpPr>
            <p:cNvPr id="6941" name="Google Shape;6941;p74"/>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2" name="Google Shape;6942;p74"/>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3" name="Google Shape;6943;p74"/>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4" name="Google Shape;6944;p74"/>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5" name="Google Shape;6945;p74"/>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6" name="Google Shape;6946;p74"/>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7" name="Google Shape;6947;p74"/>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8" name="Google Shape;6948;p74"/>
          <p:cNvGrpSpPr/>
          <p:nvPr/>
        </p:nvGrpSpPr>
        <p:grpSpPr>
          <a:xfrm>
            <a:off x="6649963" y="4256985"/>
            <a:ext cx="351024" cy="350079"/>
            <a:chOff x="6553275" y="3604550"/>
            <a:chExt cx="296975" cy="296175"/>
          </a:xfrm>
        </p:grpSpPr>
        <p:sp>
          <p:nvSpPr>
            <p:cNvPr id="6949" name="Google Shape;6949;p74"/>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0" name="Google Shape;6950;p74"/>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1" name="Google Shape;6951;p74"/>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2" name="Google Shape;6952;p74"/>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3" name="Google Shape;6953;p74"/>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4" name="Google Shape;6954;p74"/>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958"/>
        <p:cNvGrpSpPr/>
        <p:nvPr/>
      </p:nvGrpSpPr>
      <p:grpSpPr>
        <a:xfrm>
          <a:off x="0" y="0"/>
          <a:ext cx="0" cy="0"/>
          <a:chOff x="0" y="0"/>
          <a:chExt cx="0" cy="0"/>
        </a:xfrm>
      </p:grpSpPr>
      <p:sp>
        <p:nvSpPr>
          <p:cNvPr id="6959" name="Google Shape;6959;p75"/>
          <p:cNvSpPr txBox="1">
            <a:spLocks noGrp="1"/>
          </p:cNvSpPr>
          <p:nvPr>
            <p:ph type="title" idx="4294967295"/>
          </p:nvPr>
        </p:nvSpPr>
        <p:spPr>
          <a:xfrm>
            <a:off x="849675"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chemeClr val="lt1"/>
                </a:solidFill>
                <a:latin typeface="Arial"/>
                <a:ea typeface="Arial"/>
                <a:cs typeface="Arial"/>
                <a:sym typeface="Arial"/>
              </a:rPr>
              <a:t>Help &amp; Support </a:t>
            </a:r>
            <a:r>
              <a:rPr lang="en">
                <a:latin typeface="Arial"/>
                <a:ea typeface="Arial"/>
                <a:cs typeface="Arial"/>
                <a:sym typeface="Arial"/>
              </a:rPr>
              <a:t>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6960" name="Google Shape;6960;p75"/>
          <p:cNvSpPr txBox="1">
            <a:spLocks noGrp="1"/>
          </p:cNvSpPr>
          <p:nvPr>
            <p:ph type="title" idx="4294967295"/>
          </p:nvPr>
        </p:nvSpPr>
        <p:spPr>
          <a:xfrm>
            <a:off x="4858400"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Avatar Icons</a:t>
            </a:r>
            <a:endParaRPr>
              <a:solidFill>
                <a:srgbClr val="FFFFFF"/>
              </a:solidFill>
              <a:latin typeface="Arial"/>
              <a:ea typeface="Arial"/>
              <a:cs typeface="Arial"/>
              <a:sym typeface="Arial"/>
            </a:endParaRPr>
          </a:p>
        </p:txBody>
      </p:sp>
      <p:grpSp>
        <p:nvGrpSpPr>
          <p:cNvPr id="6961" name="Google Shape;6961;p75"/>
          <p:cNvGrpSpPr/>
          <p:nvPr/>
        </p:nvGrpSpPr>
        <p:grpSpPr>
          <a:xfrm>
            <a:off x="877057" y="1532946"/>
            <a:ext cx="294401" cy="353645"/>
            <a:chOff x="-35814600" y="3202075"/>
            <a:chExt cx="242625" cy="291450"/>
          </a:xfrm>
        </p:grpSpPr>
        <p:sp>
          <p:nvSpPr>
            <p:cNvPr id="6962" name="Google Shape;6962;p75"/>
            <p:cNvSpPr/>
            <p:nvPr/>
          </p:nvSpPr>
          <p:spPr>
            <a:xfrm>
              <a:off x="-35814600" y="3202075"/>
              <a:ext cx="51225" cy="202450"/>
            </a:xfrm>
            <a:custGeom>
              <a:avLst/>
              <a:gdLst/>
              <a:ahLst/>
              <a:cxnLst/>
              <a:rect l="l" t="t" r="r" b="b"/>
              <a:pathLst>
                <a:path w="2049" h="8098" extrusionOk="0">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3" name="Google Shape;6963;p75"/>
            <p:cNvSpPr/>
            <p:nvPr/>
          </p:nvSpPr>
          <p:spPr>
            <a:xfrm>
              <a:off x="-35814600" y="3407650"/>
              <a:ext cx="242625" cy="68550"/>
            </a:xfrm>
            <a:custGeom>
              <a:avLst/>
              <a:gdLst/>
              <a:ahLst/>
              <a:cxnLst/>
              <a:rect l="l" t="t" r="r" b="b"/>
              <a:pathLst>
                <a:path w="9705" h="2742" extrusionOk="0">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4" name="Google Shape;6964;p75"/>
            <p:cNvSpPr/>
            <p:nvPr/>
          </p:nvSpPr>
          <p:spPr>
            <a:xfrm>
              <a:off x="-35627125" y="3450950"/>
              <a:ext cx="55150" cy="25250"/>
            </a:xfrm>
            <a:custGeom>
              <a:avLst/>
              <a:gdLst/>
              <a:ahLst/>
              <a:cxnLst/>
              <a:rect l="l" t="t" r="r" b="b"/>
              <a:pathLst>
                <a:path w="2206" h="1010" extrusionOk="0">
                  <a:moveTo>
                    <a:pt x="0" y="1"/>
                  </a:moveTo>
                  <a:lnTo>
                    <a:pt x="0" y="1009"/>
                  </a:lnTo>
                  <a:lnTo>
                    <a:pt x="1670" y="1009"/>
                  </a:lnTo>
                  <a:cubicBezTo>
                    <a:pt x="1953" y="1009"/>
                    <a:pt x="2205" y="788"/>
                    <a:pt x="1953" y="505"/>
                  </a:cubicBezTo>
                  <a:cubicBezTo>
                    <a:pt x="1827" y="347"/>
                    <a:pt x="1764" y="190"/>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5" name="Google Shape;6965;p75"/>
            <p:cNvSpPr/>
            <p:nvPr/>
          </p:nvSpPr>
          <p:spPr>
            <a:xfrm>
              <a:off x="-35703525" y="3305250"/>
              <a:ext cx="84300" cy="34675"/>
            </a:xfrm>
            <a:custGeom>
              <a:avLst/>
              <a:gdLst/>
              <a:ahLst/>
              <a:cxnLst/>
              <a:rect l="l" t="t" r="r" b="b"/>
              <a:pathLst>
                <a:path w="3372" h="1387" extrusionOk="0">
                  <a:moveTo>
                    <a:pt x="1701" y="0"/>
                  </a:moveTo>
                  <a:cubicBezTo>
                    <a:pt x="882" y="0"/>
                    <a:pt x="221" y="599"/>
                    <a:pt x="0" y="1387"/>
                  </a:cubicBezTo>
                  <a:lnTo>
                    <a:pt x="3371" y="1387"/>
                  </a:lnTo>
                  <a:cubicBezTo>
                    <a:pt x="3214" y="599"/>
                    <a:pt x="2521"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6" name="Google Shape;6966;p75"/>
            <p:cNvSpPr/>
            <p:nvPr/>
          </p:nvSpPr>
          <p:spPr>
            <a:xfrm>
              <a:off x="-35677550" y="3254050"/>
              <a:ext cx="33100" cy="33100"/>
            </a:xfrm>
            <a:custGeom>
              <a:avLst/>
              <a:gdLst/>
              <a:ahLst/>
              <a:cxnLst/>
              <a:rect l="l" t="t" r="r" b="b"/>
              <a:pathLst>
                <a:path w="1324" h="1324" extrusionOk="0">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7" name="Google Shape;6967;p75"/>
            <p:cNvSpPr/>
            <p:nvPr/>
          </p:nvSpPr>
          <p:spPr>
            <a:xfrm>
              <a:off x="-35746850" y="3202075"/>
              <a:ext cx="171725" cy="189050"/>
            </a:xfrm>
            <a:custGeom>
              <a:avLst/>
              <a:gdLst/>
              <a:ahLst/>
              <a:cxnLst/>
              <a:rect l="l" t="t" r="r" b="b"/>
              <a:pathLst>
                <a:path w="6869" h="7562" extrusionOk="0">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8" name="Google Shape;6968;p75"/>
            <p:cNvSpPr/>
            <p:nvPr/>
          </p:nvSpPr>
          <p:spPr>
            <a:xfrm>
              <a:off x="-35677550" y="3450950"/>
              <a:ext cx="34675" cy="42575"/>
            </a:xfrm>
            <a:custGeom>
              <a:avLst/>
              <a:gdLst/>
              <a:ahLst/>
              <a:cxnLst/>
              <a:rect l="l" t="t" r="r" b="b"/>
              <a:pathLst>
                <a:path w="1387" h="1703" extrusionOk="0">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9" name="Google Shape;6969;p75"/>
          <p:cNvGrpSpPr/>
          <p:nvPr/>
        </p:nvGrpSpPr>
        <p:grpSpPr>
          <a:xfrm>
            <a:off x="847435" y="1973866"/>
            <a:ext cx="353645" cy="353888"/>
            <a:chOff x="-35839800" y="3561025"/>
            <a:chExt cx="291450" cy="291650"/>
          </a:xfrm>
        </p:grpSpPr>
        <p:sp>
          <p:nvSpPr>
            <p:cNvPr id="6970" name="Google Shape;6970;p75"/>
            <p:cNvSpPr/>
            <p:nvPr/>
          </p:nvSpPr>
          <p:spPr>
            <a:xfrm>
              <a:off x="-35772850" y="3612425"/>
              <a:ext cx="155200" cy="142575"/>
            </a:xfrm>
            <a:custGeom>
              <a:avLst/>
              <a:gdLst/>
              <a:ahLst/>
              <a:cxnLst/>
              <a:rect l="l" t="t" r="r" b="b"/>
              <a:pathLst>
                <a:path w="6208" h="5703" extrusionOk="0">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1" name="Google Shape;6971;p75"/>
            <p:cNvSpPr/>
            <p:nvPr/>
          </p:nvSpPr>
          <p:spPr>
            <a:xfrm>
              <a:off x="-35621625" y="3694325"/>
              <a:ext cx="73275" cy="143375"/>
            </a:xfrm>
            <a:custGeom>
              <a:avLst/>
              <a:gdLst/>
              <a:ahLst/>
              <a:cxnLst/>
              <a:rect l="l" t="t" r="r" b="b"/>
              <a:pathLst>
                <a:path w="2931" h="5735" extrusionOk="0">
                  <a:moveTo>
                    <a:pt x="2931" y="1"/>
                  </a:moveTo>
                  <a:lnTo>
                    <a:pt x="1" y="2899"/>
                  </a:lnTo>
                  <a:lnTo>
                    <a:pt x="2805" y="5735"/>
                  </a:lnTo>
                  <a:cubicBezTo>
                    <a:pt x="2868" y="5609"/>
                    <a:pt x="2931" y="5451"/>
                    <a:pt x="2931" y="5294"/>
                  </a:cubicBez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2" name="Google Shape;6972;p75"/>
            <p:cNvSpPr/>
            <p:nvPr/>
          </p:nvSpPr>
          <p:spPr>
            <a:xfrm>
              <a:off x="-35827200" y="3748675"/>
              <a:ext cx="263100" cy="104000"/>
            </a:xfrm>
            <a:custGeom>
              <a:avLst/>
              <a:gdLst/>
              <a:ahLst/>
              <a:cxnLst/>
              <a:rect l="l" t="t" r="r" b="b"/>
              <a:pathLst>
                <a:path w="10524" h="4160" extrusionOk="0">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3" name="Google Shape;6973;p75"/>
            <p:cNvSpPr/>
            <p:nvPr/>
          </p:nvSpPr>
          <p:spPr>
            <a:xfrm>
              <a:off x="-35831925" y="3635275"/>
              <a:ext cx="41775" cy="85075"/>
            </a:xfrm>
            <a:custGeom>
              <a:avLst/>
              <a:gdLst/>
              <a:ahLst/>
              <a:cxnLst/>
              <a:rect l="l" t="t" r="r" b="b"/>
              <a:pathLst>
                <a:path w="1671" h="3403" extrusionOk="0">
                  <a:moveTo>
                    <a:pt x="1671" y="0"/>
                  </a:moveTo>
                  <a:lnTo>
                    <a:pt x="1" y="1701"/>
                  </a:lnTo>
                  <a:lnTo>
                    <a:pt x="1671" y="3403"/>
                  </a:ln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4" name="Google Shape;6974;p75"/>
            <p:cNvSpPr/>
            <p:nvPr/>
          </p:nvSpPr>
          <p:spPr>
            <a:xfrm>
              <a:off x="-35601150" y="3635275"/>
              <a:ext cx="43350" cy="85075"/>
            </a:xfrm>
            <a:custGeom>
              <a:avLst/>
              <a:gdLst/>
              <a:ahLst/>
              <a:cxnLst/>
              <a:rect l="l" t="t" r="r" b="b"/>
              <a:pathLst>
                <a:path w="1734" h="3403" extrusionOk="0">
                  <a:moveTo>
                    <a:pt x="1" y="0"/>
                  </a:moveTo>
                  <a:lnTo>
                    <a:pt x="1" y="3403"/>
                  </a:lnTo>
                  <a:lnTo>
                    <a:pt x="1734" y="170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5" name="Google Shape;6975;p75"/>
            <p:cNvSpPr/>
            <p:nvPr/>
          </p:nvSpPr>
          <p:spPr>
            <a:xfrm>
              <a:off x="-35750000" y="3561025"/>
              <a:ext cx="111075" cy="35675"/>
            </a:xfrm>
            <a:custGeom>
              <a:avLst/>
              <a:gdLst/>
              <a:ahLst/>
              <a:cxnLst/>
              <a:rect l="l" t="t" r="r" b="b"/>
              <a:pathLst>
                <a:path w="4443" h="1427" extrusionOk="0">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6" name="Google Shape;6976;p75"/>
            <p:cNvSpPr/>
            <p:nvPr/>
          </p:nvSpPr>
          <p:spPr>
            <a:xfrm>
              <a:off x="-35839800" y="3694325"/>
              <a:ext cx="72500" cy="143375"/>
            </a:xfrm>
            <a:custGeom>
              <a:avLst/>
              <a:gdLst/>
              <a:ahLst/>
              <a:cxnLst/>
              <a:rect l="l" t="t" r="r" b="b"/>
              <a:pathLst>
                <a:path w="2900" h="5735" extrusionOk="0">
                  <a:moveTo>
                    <a:pt x="1" y="1"/>
                  </a:moveTo>
                  <a:lnTo>
                    <a:pt x="1" y="5294"/>
                  </a:lnTo>
                  <a:cubicBezTo>
                    <a:pt x="1" y="5451"/>
                    <a:pt x="32" y="5609"/>
                    <a:pt x="95" y="5735"/>
                  </a:cubicBezTo>
                  <a:lnTo>
                    <a:pt x="2899" y="289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77" name="Google Shape;6977;p75"/>
          <p:cNvSpPr/>
          <p:nvPr/>
        </p:nvSpPr>
        <p:spPr>
          <a:xfrm>
            <a:off x="845859" y="2409404"/>
            <a:ext cx="355557" cy="353645"/>
          </a:xfrm>
          <a:custGeom>
            <a:avLst/>
            <a:gdLst/>
            <a:ahLst/>
            <a:cxnLst/>
            <a:rect l="l" t="t" r="r" b="b"/>
            <a:pathLst>
              <a:path w="11721" h="11658" extrusionOk="0">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78" name="Google Shape;6978;p75"/>
          <p:cNvGrpSpPr/>
          <p:nvPr/>
        </p:nvGrpSpPr>
        <p:grpSpPr>
          <a:xfrm>
            <a:off x="3084980" y="1532946"/>
            <a:ext cx="353645" cy="353645"/>
            <a:chOff x="-34003850" y="3227275"/>
            <a:chExt cx="291450" cy="291450"/>
          </a:xfrm>
        </p:grpSpPr>
        <p:sp>
          <p:nvSpPr>
            <p:cNvPr id="6979" name="Google Shape;6979;p75"/>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0" name="Google Shape;6980;p75"/>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1" name="Google Shape;6981;p75"/>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2" name="Google Shape;6982;p75"/>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3" name="Google Shape;6983;p75"/>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4" name="Google Shape;6984;p75"/>
          <p:cNvGrpSpPr/>
          <p:nvPr/>
        </p:nvGrpSpPr>
        <p:grpSpPr>
          <a:xfrm>
            <a:off x="3084510" y="1973638"/>
            <a:ext cx="354586" cy="354343"/>
            <a:chOff x="-34004625" y="3585850"/>
            <a:chExt cx="292225" cy="292025"/>
          </a:xfrm>
        </p:grpSpPr>
        <p:sp>
          <p:nvSpPr>
            <p:cNvPr id="6985" name="Google Shape;6985;p75"/>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6" name="Google Shape;6986;p75"/>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7" name="Google Shape;6987;p75"/>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8" name="Google Shape;6988;p75"/>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9" name="Google Shape;6989;p75"/>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0" name="Google Shape;6990;p75"/>
          <p:cNvGrpSpPr/>
          <p:nvPr/>
        </p:nvGrpSpPr>
        <p:grpSpPr>
          <a:xfrm>
            <a:off x="3084025" y="2408839"/>
            <a:ext cx="355557" cy="354616"/>
            <a:chOff x="-34005425" y="3945575"/>
            <a:chExt cx="293025" cy="292250"/>
          </a:xfrm>
        </p:grpSpPr>
        <p:sp>
          <p:nvSpPr>
            <p:cNvPr id="6991" name="Google Shape;6991;p75"/>
            <p:cNvSpPr/>
            <p:nvPr/>
          </p:nvSpPr>
          <p:spPr>
            <a:xfrm>
              <a:off x="-33952650" y="3998350"/>
              <a:ext cx="186700" cy="186700"/>
            </a:xfrm>
            <a:custGeom>
              <a:avLst/>
              <a:gdLst/>
              <a:ahLst/>
              <a:cxnLst/>
              <a:rect l="l" t="t" r="r" b="b"/>
              <a:pathLst>
                <a:path w="7468" h="7468" extrusionOk="0">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2" name="Google Shape;6992;p75"/>
            <p:cNvSpPr/>
            <p:nvPr/>
          </p:nvSpPr>
          <p:spPr>
            <a:xfrm>
              <a:off x="-33944775" y="3945575"/>
              <a:ext cx="232375" cy="247350"/>
            </a:xfrm>
            <a:custGeom>
              <a:avLst/>
              <a:gdLst/>
              <a:ahLst/>
              <a:cxnLst/>
              <a:rect l="l" t="t" r="r" b="b"/>
              <a:pathLst>
                <a:path w="9295" h="9894" extrusionOk="0">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3" name="Google Shape;6993;p75"/>
            <p:cNvSpPr/>
            <p:nvPr/>
          </p:nvSpPr>
          <p:spPr>
            <a:xfrm>
              <a:off x="-34005425" y="3987325"/>
              <a:ext cx="237100" cy="250500"/>
            </a:xfrm>
            <a:custGeom>
              <a:avLst/>
              <a:gdLst/>
              <a:ahLst/>
              <a:cxnLst/>
              <a:rect l="l" t="t" r="r" b="b"/>
              <a:pathLst>
                <a:path w="9484" h="10020" extrusionOk="0">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4" name="Google Shape;6994;p75"/>
          <p:cNvGrpSpPr/>
          <p:nvPr/>
        </p:nvGrpSpPr>
        <p:grpSpPr>
          <a:xfrm>
            <a:off x="1731124" y="2882015"/>
            <a:ext cx="358408" cy="355557"/>
            <a:chOff x="-32174975" y="3192625"/>
            <a:chExt cx="295375" cy="293025"/>
          </a:xfrm>
        </p:grpSpPr>
        <p:sp>
          <p:nvSpPr>
            <p:cNvPr id="6995" name="Google Shape;6995;p75"/>
            <p:cNvSpPr/>
            <p:nvPr/>
          </p:nvSpPr>
          <p:spPr>
            <a:xfrm>
              <a:off x="-32171050" y="3279250"/>
              <a:ext cx="291450" cy="153625"/>
            </a:xfrm>
            <a:custGeom>
              <a:avLst/>
              <a:gdLst/>
              <a:ahLst/>
              <a:cxnLst/>
              <a:rect l="l" t="t" r="r" b="b"/>
              <a:pathLst>
                <a:path w="11658" h="6145" extrusionOk="0">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6" name="Google Shape;6996;p75"/>
            <p:cNvSpPr/>
            <p:nvPr/>
          </p:nvSpPr>
          <p:spPr>
            <a:xfrm>
              <a:off x="-32067075" y="3313925"/>
              <a:ext cx="84300" cy="85075"/>
            </a:xfrm>
            <a:custGeom>
              <a:avLst/>
              <a:gdLst/>
              <a:ahLst/>
              <a:cxnLst/>
              <a:rect l="l" t="t" r="r" b="b"/>
              <a:pathLst>
                <a:path w="3372" h="3403" extrusionOk="0">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7" name="Google Shape;6997;p75"/>
            <p:cNvSpPr/>
            <p:nvPr/>
          </p:nvSpPr>
          <p:spPr>
            <a:xfrm>
              <a:off x="-32171050" y="3450950"/>
              <a:ext cx="291450" cy="34700"/>
            </a:xfrm>
            <a:custGeom>
              <a:avLst/>
              <a:gdLst/>
              <a:ahLst/>
              <a:cxnLst/>
              <a:rect l="l" t="t" r="r" b="b"/>
              <a:pathLst>
                <a:path w="11658" h="1388" extrusionOk="0">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8" name="Google Shape;6998;p75"/>
            <p:cNvSpPr/>
            <p:nvPr/>
          </p:nvSpPr>
          <p:spPr>
            <a:xfrm>
              <a:off x="-32174975" y="3192625"/>
              <a:ext cx="295375" cy="70125"/>
            </a:xfrm>
            <a:custGeom>
              <a:avLst/>
              <a:gdLst/>
              <a:ahLst/>
              <a:cxnLst/>
              <a:rect l="l" t="t" r="r" b="b"/>
              <a:pathLst>
                <a:path w="11815" h="2805" extrusionOk="0">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99" name="Google Shape;6999;p75"/>
          <p:cNvSpPr/>
          <p:nvPr/>
        </p:nvSpPr>
        <p:spPr>
          <a:xfrm>
            <a:off x="1728170" y="3353079"/>
            <a:ext cx="363201" cy="354859"/>
          </a:xfrm>
          <a:custGeom>
            <a:avLst/>
            <a:gdLst/>
            <a:ahLst/>
            <a:cxnLst/>
            <a:rect l="l" t="t" r="r" b="b"/>
            <a:pathLst>
              <a:path w="11973" h="11698" extrusionOk="0">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0" name="Google Shape;7000;p75"/>
          <p:cNvSpPr/>
          <p:nvPr/>
        </p:nvSpPr>
        <p:spPr>
          <a:xfrm>
            <a:off x="1732948" y="3818164"/>
            <a:ext cx="353645" cy="354586"/>
          </a:xfrm>
          <a:custGeom>
            <a:avLst/>
            <a:gdLst/>
            <a:ahLst/>
            <a:cxnLst/>
            <a:rect l="l" t="t" r="r" b="b"/>
            <a:pathLst>
              <a:path w="11658" h="11689" extrusionOk="0">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01" name="Google Shape;7001;p75"/>
          <p:cNvGrpSpPr/>
          <p:nvPr/>
        </p:nvGrpSpPr>
        <p:grpSpPr>
          <a:xfrm>
            <a:off x="3970274" y="2882970"/>
            <a:ext cx="354586" cy="353645"/>
            <a:chOff x="-30345325" y="3184750"/>
            <a:chExt cx="292225" cy="291450"/>
          </a:xfrm>
        </p:grpSpPr>
        <p:sp>
          <p:nvSpPr>
            <p:cNvPr id="7002" name="Google Shape;7002;p75"/>
            <p:cNvSpPr/>
            <p:nvPr/>
          </p:nvSpPr>
          <p:spPr>
            <a:xfrm>
              <a:off x="-30328000" y="3184750"/>
              <a:ext cx="258375" cy="120950"/>
            </a:xfrm>
            <a:custGeom>
              <a:avLst/>
              <a:gdLst/>
              <a:ahLst/>
              <a:cxnLst/>
              <a:rect l="l" t="t" r="r" b="b"/>
              <a:pathLst>
                <a:path w="10335" h="4838" extrusionOk="0">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3" name="Google Shape;7003;p75"/>
            <p:cNvSpPr/>
            <p:nvPr/>
          </p:nvSpPr>
          <p:spPr>
            <a:xfrm>
              <a:off x="-30310675" y="3322575"/>
              <a:ext cx="68550" cy="69350"/>
            </a:xfrm>
            <a:custGeom>
              <a:avLst/>
              <a:gdLst/>
              <a:ahLst/>
              <a:cxnLst/>
              <a:rect l="l" t="t" r="r" b="b"/>
              <a:pathLst>
                <a:path w="2742" h="2774" extrusionOk="0">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4" name="Google Shape;7004;p75"/>
            <p:cNvSpPr/>
            <p:nvPr/>
          </p:nvSpPr>
          <p:spPr>
            <a:xfrm>
              <a:off x="-30345325" y="3408425"/>
              <a:ext cx="137075" cy="67775"/>
            </a:xfrm>
            <a:custGeom>
              <a:avLst/>
              <a:gdLst/>
              <a:ahLst/>
              <a:cxnLst/>
              <a:rect l="l" t="t" r="r" b="b"/>
              <a:pathLst>
                <a:path w="5483" h="2711" extrusionOk="0">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5" name="Google Shape;7005;p75"/>
            <p:cNvSpPr/>
            <p:nvPr/>
          </p:nvSpPr>
          <p:spPr>
            <a:xfrm>
              <a:off x="-30156300" y="3322575"/>
              <a:ext cx="68550" cy="69350"/>
            </a:xfrm>
            <a:custGeom>
              <a:avLst/>
              <a:gdLst/>
              <a:ahLst/>
              <a:cxnLst/>
              <a:rect l="l" t="t" r="r" b="b"/>
              <a:pathLst>
                <a:path w="2742" h="2774" extrusionOk="0">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6" name="Google Shape;7006;p75"/>
            <p:cNvSpPr/>
            <p:nvPr/>
          </p:nvSpPr>
          <p:spPr>
            <a:xfrm>
              <a:off x="-30190950" y="3408425"/>
              <a:ext cx="137850" cy="67775"/>
            </a:xfrm>
            <a:custGeom>
              <a:avLst/>
              <a:gdLst/>
              <a:ahLst/>
              <a:cxnLst/>
              <a:rect l="l" t="t" r="r" b="b"/>
              <a:pathLst>
                <a:path w="5514" h="2711" extrusionOk="0">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7" name="Google Shape;7007;p75"/>
          <p:cNvGrpSpPr/>
          <p:nvPr/>
        </p:nvGrpSpPr>
        <p:grpSpPr>
          <a:xfrm>
            <a:off x="1295026" y="1532946"/>
            <a:ext cx="353645" cy="353645"/>
            <a:chOff x="-35481425" y="3202075"/>
            <a:chExt cx="291450" cy="291450"/>
          </a:xfrm>
        </p:grpSpPr>
        <p:sp>
          <p:nvSpPr>
            <p:cNvPr id="7008" name="Google Shape;7008;p75"/>
            <p:cNvSpPr/>
            <p:nvPr/>
          </p:nvSpPr>
          <p:spPr>
            <a:xfrm>
              <a:off x="-35414475" y="3304600"/>
              <a:ext cx="154400" cy="85975"/>
            </a:xfrm>
            <a:custGeom>
              <a:avLst/>
              <a:gdLst/>
              <a:ahLst/>
              <a:cxnLst/>
              <a:rect l="l" t="t" r="r" b="b"/>
              <a:pathLst>
                <a:path w="6176" h="3439" extrusionOk="0">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9" name="Google Shape;7009;p75"/>
            <p:cNvSpPr/>
            <p:nvPr/>
          </p:nvSpPr>
          <p:spPr>
            <a:xfrm>
              <a:off x="-35413700" y="3202075"/>
              <a:ext cx="34700" cy="103200"/>
            </a:xfrm>
            <a:custGeom>
              <a:avLst/>
              <a:gdLst/>
              <a:ahLst/>
              <a:cxnLst/>
              <a:rect l="l" t="t" r="r" b="b"/>
              <a:pathLst>
                <a:path w="1388" h="4128" extrusionOk="0">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0" name="Google Shape;7010;p75"/>
            <p:cNvSpPr/>
            <p:nvPr/>
          </p:nvSpPr>
          <p:spPr>
            <a:xfrm>
              <a:off x="-35413700" y="3389525"/>
              <a:ext cx="34700" cy="103250"/>
            </a:xfrm>
            <a:custGeom>
              <a:avLst/>
              <a:gdLst/>
              <a:ahLst/>
              <a:cxnLst/>
              <a:rect l="l" t="t" r="r" b="b"/>
              <a:pathLst>
                <a:path w="1388" h="4130" extrusionOk="0">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1" name="Google Shape;7011;p75"/>
            <p:cNvSpPr/>
            <p:nvPr/>
          </p:nvSpPr>
          <p:spPr>
            <a:xfrm>
              <a:off x="-35292400" y="3202075"/>
              <a:ext cx="33900" cy="103200"/>
            </a:xfrm>
            <a:custGeom>
              <a:avLst/>
              <a:gdLst/>
              <a:ahLst/>
              <a:cxnLst/>
              <a:rect l="l" t="t" r="r" b="b"/>
              <a:pathLst>
                <a:path w="1356" h="4128" extrusionOk="0">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2" name="Google Shape;7012;p75"/>
            <p:cNvSpPr/>
            <p:nvPr/>
          </p:nvSpPr>
          <p:spPr>
            <a:xfrm>
              <a:off x="-35241200" y="3202850"/>
              <a:ext cx="51225" cy="290675"/>
            </a:xfrm>
            <a:custGeom>
              <a:avLst/>
              <a:gdLst/>
              <a:ahLst/>
              <a:cxnLst/>
              <a:rect l="l" t="t" r="r" b="b"/>
              <a:pathLst>
                <a:path w="2049" h="11627" extrusionOk="0">
                  <a:moveTo>
                    <a:pt x="1" y="1"/>
                  </a:moveTo>
                  <a:lnTo>
                    <a:pt x="1" y="11626"/>
                  </a:lnTo>
                  <a:cubicBezTo>
                    <a:pt x="1135" y="11469"/>
                    <a:pt x="2048" y="10460"/>
                    <a:pt x="2048" y="9263"/>
                  </a:cubicBezTo>
                  <a:lnTo>
                    <a:pt x="2048" y="2395"/>
                  </a:lnTo>
                  <a:cubicBezTo>
                    <a:pt x="2048" y="1167"/>
                    <a:pt x="1135"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3" name="Google Shape;7013;p75"/>
            <p:cNvSpPr/>
            <p:nvPr/>
          </p:nvSpPr>
          <p:spPr>
            <a:xfrm>
              <a:off x="-35292400" y="3389525"/>
              <a:ext cx="33900" cy="104000"/>
            </a:xfrm>
            <a:custGeom>
              <a:avLst/>
              <a:gdLst/>
              <a:ahLst/>
              <a:cxnLst/>
              <a:rect l="l" t="t" r="r" b="b"/>
              <a:pathLst>
                <a:path w="1356" h="4160" extrusionOk="0">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4" name="Google Shape;7014;p75"/>
            <p:cNvSpPr/>
            <p:nvPr/>
          </p:nvSpPr>
          <p:spPr>
            <a:xfrm>
              <a:off x="-35481425" y="3202075"/>
              <a:ext cx="51225" cy="289875"/>
            </a:xfrm>
            <a:custGeom>
              <a:avLst/>
              <a:gdLst/>
              <a:ahLst/>
              <a:cxnLst/>
              <a:rect l="l" t="t" r="r" b="b"/>
              <a:pathLst>
                <a:path w="2049" h="11595" extrusionOk="0">
                  <a:moveTo>
                    <a:pt x="2048" y="0"/>
                  </a:moveTo>
                  <a:cubicBezTo>
                    <a:pt x="883" y="158"/>
                    <a:pt x="1" y="1166"/>
                    <a:pt x="1" y="2363"/>
                  </a:cubicBezTo>
                  <a:lnTo>
                    <a:pt x="1" y="9200"/>
                  </a:lnTo>
                  <a:cubicBezTo>
                    <a:pt x="1" y="10460"/>
                    <a:pt x="851" y="11437"/>
                    <a:pt x="2048" y="11594"/>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5" name="Google Shape;7015;p75"/>
          <p:cNvGrpSpPr/>
          <p:nvPr/>
        </p:nvGrpSpPr>
        <p:grpSpPr>
          <a:xfrm>
            <a:off x="1294556" y="1974472"/>
            <a:ext cx="354586" cy="352675"/>
            <a:chOff x="-35482200" y="3561225"/>
            <a:chExt cx="292225" cy="290650"/>
          </a:xfrm>
        </p:grpSpPr>
        <p:sp>
          <p:nvSpPr>
            <p:cNvPr id="7016" name="Google Shape;7016;p75"/>
            <p:cNvSpPr/>
            <p:nvPr/>
          </p:nvSpPr>
          <p:spPr>
            <a:xfrm>
              <a:off x="-35482200" y="3749475"/>
              <a:ext cx="292225" cy="102400"/>
            </a:xfrm>
            <a:custGeom>
              <a:avLst/>
              <a:gdLst/>
              <a:ahLst/>
              <a:cxnLst/>
              <a:rect l="l" t="t" r="r" b="b"/>
              <a:pathLst>
                <a:path w="11689" h="4096" extrusionOk="0">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7" name="Google Shape;7017;p75"/>
            <p:cNvSpPr/>
            <p:nvPr/>
          </p:nvSpPr>
          <p:spPr>
            <a:xfrm>
              <a:off x="-35371150" y="3561225"/>
              <a:ext cx="68550" cy="68550"/>
            </a:xfrm>
            <a:custGeom>
              <a:avLst/>
              <a:gdLst/>
              <a:ahLst/>
              <a:cxnLst/>
              <a:rect l="l" t="t" r="r" b="b"/>
              <a:pathLst>
                <a:path w="2742" h="2742" extrusionOk="0">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8" name="Google Shape;7018;p75"/>
            <p:cNvSpPr/>
            <p:nvPr/>
          </p:nvSpPr>
          <p:spPr>
            <a:xfrm>
              <a:off x="-35405025" y="3647075"/>
              <a:ext cx="136275" cy="119750"/>
            </a:xfrm>
            <a:custGeom>
              <a:avLst/>
              <a:gdLst/>
              <a:ahLst/>
              <a:cxnLst/>
              <a:rect l="l" t="t" r="r" b="b"/>
              <a:pathLst>
                <a:path w="5451" h="4790" extrusionOk="0">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9" name="Google Shape;7019;p75"/>
          <p:cNvGrpSpPr/>
          <p:nvPr/>
        </p:nvGrpSpPr>
        <p:grpSpPr>
          <a:xfrm>
            <a:off x="1295026" y="2409340"/>
            <a:ext cx="353645" cy="353615"/>
            <a:chOff x="-35481425" y="3919600"/>
            <a:chExt cx="291450" cy="291425"/>
          </a:xfrm>
        </p:grpSpPr>
        <p:sp>
          <p:nvSpPr>
            <p:cNvPr id="7020" name="Google Shape;7020;p75"/>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1" name="Google Shape;7021;p75"/>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2" name="Google Shape;7022;p75"/>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3" name="Google Shape;7023;p75"/>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4" name="Google Shape;7024;p75"/>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5" name="Google Shape;7025;p75"/>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6" name="Google Shape;7026;p75"/>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7" name="Google Shape;7027;p75"/>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8" name="Google Shape;7028;p75"/>
          <p:cNvGrpSpPr/>
          <p:nvPr/>
        </p:nvGrpSpPr>
        <p:grpSpPr>
          <a:xfrm>
            <a:off x="3530661" y="1533431"/>
            <a:ext cx="357468" cy="352675"/>
            <a:chOff x="-33645475" y="3228075"/>
            <a:chExt cx="294600" cy="290650"/>
          </a:xfrm>
        </p:grpSpPr>
        <p:sp>
          <p:nvSpPr>
            <p:cNvPr id="7029" name="Google Shape;7029;p75"/>
            <p:cNvSpPr/>
            <p:nvPr/>
          </p:nvSpPr>
          <p:spPr>
            <a:xfrm>
              <a:off x="-33456450" y="3261925"/>
              <a:ext cx="84300" cy="85100"/>
            </a:xfrm>
            <a:custGeom>
              <a:avLst/>
              <a:gdLst/>
              <a:ahLst/>
              <a:cxnLst/>
              <a:rect l="l" t="t" r="r" b="b"/>
              <a:pathLst>
                <a:path w="3372" h="3404" extrusionOk="0">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0" name="Google Shape;7030;p75"/>
            <p:cNvSpPr/>
            <p:nvPr/>
          </p:nvSpPr>
          <p:spPr>
            <a:xfrm>
              <a:off x="-33575375" y="3433625"/>
              <a:ext cx="85075" cy="85100"/>
            </a:xfrm>
            <a:custGeom>
              <a:avLst/>
              <a:gdLst/>
              <a:ahLst/>
              <a:cxnLst/>
              <a:rect l="l" t="t" r="r" b="b"/>
              <a:pathLst>
                <a:path w="3403" h="3404" extrusionOk="0">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1" name="Google Shape;7031;p75"/>
            <p:cNvSpPr/>
            <p:nvPr/>
          </p:nvSpPr>
          <p:spPr>
            <a:xfrm>
              <a:off x="-33645475" y="3228075"/>
              <a:ext cx="206375" cy="153600"/>
            </a:xfrm>
            <a:custGeom>
              <a:avLst/>
              <a:gdLst/>
              <a:ahLst/>
              <a:cxnLst/>
              <a:rect l="l" t="t" r="r" b="b"/>
              <a:pathLst>
                <a:path w="8255" h="6144" extrusionOk="0">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2" name="Google Shape;7032;p75"/>
            <p:cNvSpPr/>
            <p:nvPr/>
          </p:nvSpPr>
          <p:spPr>
            <a:xfrm>
              <a:off x="-33593500" y="3279250"/>
              <a:ext cx="104775" cy="52275"/>
            </a:xfrm>
            <a:custGeom>
              <a:avLst/>
              <a:gdLst/>
              <a:ahLst/>
              <a:cxnLst/>
              <a:rect l="l" t="t" r="r" b="b"/>
              <a:pathLst>
                <a:path w="4191" h="2091" extrusionOk="0">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3" name="Google Shape;7033;p75"/>
            <p:cNvSpPr/>
            <p:nvPr/>
          </p:nvSpPr>
          <p:spPr>
            <a:xfrm>
              <a:off x="-33593500" y="3341475"/>
              <a:ext cx="104775" cy="74075"/>
            </a:xfrm>
            <a:custGeom>
              <a:avLst/>
              <a:gdLst/>
              <a:ahLst/>
              <a:cxnLst/>
              <a:rect l="l" t="t" r="r" b="b"/>
              <a:pathLst>
                <a:path w="4191" h="2963" extrusionOk="0">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4" name="Google Shape;7034;p75"/>
            <p:cNvSpPr/>
            <p:nvPr/>
          </p:nvSpPr>
          <p:spPr>
            <a:xfrm>
              <a:off x="-33455650" y="3381650"/>
              <a:ext cx="104775" cy="52250"/>
            </a:xfrm>
            <a:custGeom>
              <a:avLst/>
              <a:gdLst/>
              <a:ahLst/>
              <a:cxnLst/>
              <a:rect l="l" t="t" r="r" b="b"/>
              <a:pathLst>
                <a:path w="4191" h="2090" extrusionOk="0">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5" name="Google Shape;7035;p75"/>
            <p:cNvSpPr/>
            <p:nvPr/>
          </p:nvSpPr>
          <p:spPr>
            <a:xfrm>
              <a:off x="-33456450" y="3443875"/>
              <a:ext cx="102425" cy="74850"/>
            </a:xfrm>
            <a:custGeom>
              <a:avLst/>
              <a:gdLst/>
              <a:ahLst/>
              <a:cxnLst/>
              <a:rect l="l" t="t" r="r" b="b"/>
              <a:pathLst>
                <a:path w="4097" h="2994" extrusionOk="0">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6" name="Google Shape;7036;p75"/>
          <p:cNvGrpSpPr/>
          <p:nvPr/>
        </p:nvGrpSpPr>
        <p:grpSpPr>
          <a:xfrm>
            <a:off x="3531631" y="1973516"/>
            <a:ext cx="355526" cy="354586"/>
            <a:chOff x="-33646250" y="3586425"/>
            <a:chExt cx="293000" cy="292225"/>
          </a:xfrm>
        </p:grpSpPr>
        <p:sp>
          <p:nvSpPr>
            <p:cNvPr id="7037" name="Google Shape;7037;p75"/>
            <p:cNvSpPr/>
            <p:nvPr/>
          </p:nvSpPr>
          <p:spPr>
            <a:xfrm>
              <a:off x="-33646250" y="3739225"/>
              <a:ext cx="141775" cy="139425"/>
            </a:xfrm>
            <a:custGeom>
              <a:avLst/>
              <a:gdLst/>
              <a:ahLst/>
              <a:cxnLst/>
              <a:rect l="l" t="t" r="r" b="b"/>
              <a:pathLst>
                <a:path w="5671" h="5577" extrusionOk="0">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8" name="Google Shape;7038;p75"/>
            <p:cNvSpPr/>
            <p:nvPr/>
          </p:nvSpPr>
          <p:spPr>
            <a:xfrm>
              <a:off x="-33541500" y="3586425"/>
              <a:ext cx="188250" cy="187475"/>
            </a:xfrm>
            <a:custGeom>
              <a:avLst/>
              <a:gdLst/>
              <a:ahLst/>
              <a:cxnLst/>
              <a:rect l="l" t="t" r="r" b="b"/>
              <a:pathLst>
                <a:path w="7530" h="7499" extrusionOk="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9" name="Google Shape;7039;p75"/>
          <p:cNvGrpSpPr/>
          <p:nvPr/>
        </p:nvGrpSpPr>
        <p:grpSpPr>
          <a:xfrm>
            <a:off x="3532101" y="2408369"/>
            <a:ext cx="354586" cy="355557"/>
            <a:chOff x="-33645475" y="3944800"/>
            <a:chExt cx="292225" cy="293025"/>
          </a:xfrm>
        </p:grpSpPr>
        <p:sp>
          <p:nvSpPr>
            <p:cNvPr id="7040" name="Google Shape;7040;p75"/>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1" name="Google Shape;7041;p75"/>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2" name="Google Shape;7042;p75"/>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3" name="Google Shape;7043;p75"/>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4" name="Google Shape;7044;p75"/>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5" name="Google Shape;7045;p75"/>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6" name="Google Shape;7046;p75"/>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7" name="Google Shape;7047;p75"/>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8" name="Google Shape;7048;p75"/>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9" name="Google Shape;7049;p75"/>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0" name="Google Shape;7050;p75"/>
          <p:cNvGrpSpPr/>
          <p:nvPr/>
        </p:nvGrpSpPr>
        <p:grpSpPr>
          <a:xfrm>
            <a:off x="2185320" y="2882106"/>
            <a:ext cx="352675" cy="355375"/>
            <a:chOff x="-31809525" y="3192625"/>
            <a:chExt cx="290650" cy="292875"/>
          </a:xfrm>
        </p:grpSpPr>
        <p:sp>
          <p:nvSpPr>
            <p:cNvPr id="7051" name="Google Shape;7051;p75"/>
            <p:cNvSpPr/>
            <p:nvPr/>
          </p:nvSpPr>
          <p:spPr>
            <a:xfrm>
              <a:off x="-31767775" y="3192625"/>
              <a:ext cx="204800" cy="153600"/>
            </a:xfrm>
            <a:custGeom>
              <a:avLst/>
              <a:gdLst/>
              <a:ahLst/>
              <a:cxnLst/>
              <a:rect l="l" t="t" r="r" b="b"/>
              <a:pathLst>
                <a:path w="8192" h="6144" extrusionOk="0">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2" name="Google Shape;7052;p75"/>
            <p:cNvSpPr/>
            <p:nvPr/>
          </p:nvSpPr>
          <p:spPr>
            <a:xfrm>
              <a:off x="-31715000" y="3244600"/>
              <a:ext cx="101625" cy="52450"/>
            </a:xfrm>
            <a:custGeom>
              <a:avLst/>
              <a:gdLst/>
              <a:ahLst/>
              <a:cxnLst/>
              <a:rect l="l" t="t" r="r" b="b"/>
              <a:pathLst>
                <a:path w="4065" h="2098" extrusionOk="0">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3" name="Google Shape;7053;p75"/>
            <p:cNvSpPr/>
            <p:nvPr/>
          </p:nvSpPr>
          <p:spPr>
            <a:xfrm>
              <a:off x="-31716575" y="3308400"/>
              <a:ext cx="102400" cy="73275"/>
            </a:xfrm>
            <a:custGeom>
              <a:avLst/>
              <a:gdLst/>
              <a:ahLst/>
              <a:cxnLst/>
              <a:rect l="l" t="t" r="r" b="b"/>
              <a:pathLst>
                <a:path w="4096" h="2931" extrusionOk="0">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4" name="Google Shape;7054;p75"/>
            <p:cNvSpPr/>
            <p:nvPr/>
          </p:nvSpPr>
          <p:spPr>
            <a:xfrm>
              <a:off x="-31809525" y="3386375"/>
              <a:ext cx="290650" cy="99125"/>
            </a:xfrm>
            <a:custGeom>
              <a:avLst/>
              <a:gdLst/>
              <a:ahLst/>
              <a:cxnLst/>
              <a:rect l="l" t="t" r="r" b="b"/>
              <a:pathLst>
                <a:path w="11626" h="3965" extrusionOk="0">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5" name="Google Shape;7055;p75"/>
          <p:cNvGrpSpPr/>
          <p:nvPr/>
        </p:nvGrpSpPr>
        <p:grpSpPr>
          <a:xfrm>
            <a:off x="2184835" y="3352658"/>
            <a:ext cx="353645" cy="355557"/>
            <a:chOff x="-31811100" y="3550975"/>
            <a:chExt cx="291450" cy="293025"/>
          </a:xfrm>
        </p:grpSpPr>
        <p:sp>
          <p:nvSpPr>
            <p:cNvPr id="7056" name="Google Shape;7056;p75"/>
            <p:cNvSpPr/>
            <p:nvPr/>
          </p:nvSpPr>
          <p:spPr>
            <a:xfrm>
              <a:off x="-31554325" y="3595875"/>
              <a:ext cx="34675" cy="33900"/>
            </a:xfrm>
            <a:custGeom>
              <a:avLst/>
              <a:gdLst/>
              <a:ahLst/>
              <a:cxnLst/>
              <a:rect l="l" t="t" r="r" b="b"/>
              <a:pathLst>
                <a:path w="1387" h="1356" extrusionOk="0">
                  <a:moveTo>
                    <a:pt x="0" y="1"/>
                  </a:moveTo>
                  <a:lnTo>
                    <a:pt x="0" y="1355"/>
                  </a:lnTo>
                  <a:lnTo>
                    <a:pt x="662" y="1355"/>
                  </a:lnTo>
                  <a:cubicBezTo>
                    <a:pt x="1071" y="1355"/>
                    <a:pt x="1324" y="1040"/>
                    <a:pt x="1324" y="694"/>
                  </a:cubicBezTo>
                  <a:cubicBezTo>
                    <a:pt x="1387" y="316"/>
                    <a:pt x="107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7" name="Google Shape;7057;p75"/>
            <p:cNvSpPr/>
            <p:nvPr/>
          </p:nvSpPr>
          <p:spPr>
            <a:xfrm>
              <a:off x="-31659075" y="3628650"/>
              <a:ext cx="139425" cy="71650"/>
            </a:xfrm>
            <a:custGeom>
              <a:avLst/>
              <a:gdLst/>
              <a:ahLst/>
              <a:cxnLst/>
              <a:rect l="l" t="t" r="r" b="b"/>
              <a:pathLst>
                <a:path w="5577" h="2866" extrusionOk="0">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8" name="Google Shape;7058;p75"/>
            <p:cNvSpPr/>
            <p:nvPr/>
          </p:nvSpPr>
          <p:spPr>
            <a:xfrm>
              <a:off x="-31811100" y="3647075"/>
              <a:ext cx="33100" cy="33100"/>
            </a:xfrm>
            <a:custGeom>
              <a:avLst/>
              <a:gdLst/>
              <a:ahLst/>
              <a:cxnLst/>
              <a:rect l="l" t="t" r="r" b="b"/>
              <a:pathLst>
                <a:path w="1324" h="1324" extrusionOk="0">
                  <a:moveTo>
                    <a:pt x="662" y="1"/>
                  </a:moveTo>
                  <a:cubicBezTo>
                    <a:pt x="253" y="1"/>
                    <a:pt x="1" y="316"/>
                    <a:pt x="1" y="662"/>
                  </a:cubicBezTo>
                  <a:cubicBezTo>
                    <a:pt x="1" y="1040"/>
                    <a:pt x="316" y="1324"/>
                    <a:pt x="662" y="1324"/>
                  </a:cubicBezTo>
                  <a:lnTo>
                    <a:pt x="1324" y="1324"/>
                  </a:lnTo>
                  <a:lnTo>
                    <a:pt x="13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9" name="Google Shape;7059;p75"/>
            <p:cNvSpPr/>
            <p:nvPr/>
          </p:nvSpPr>
          <p:spPr>
            <a:xfrm>
              <a:off x="-31811100" y="3678325"/>
              <a:ext cx="138650" cy="72250"/>
            </a:xfrm>
            <a:custGeom>
              <a:avLst/>
              <a:gdLst/>
              <a:ahLst/>
              <a:cxnLst/>
              <a:rect l="l" t="t" r="r" b="b"/>
              <a:pathLst>
                <a:path w="5546" h="2890" extrusionOk="0">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0" name="Google Shape;7060;p75"/>
            <p:cNvSpPr/>
            <p:nvPr/>
          </p:nvSpPr>
          <p:spPr>
            <a:xfrm>
              <a:off x="-31759900" y="3791200"/>
              <a:ext cx="187475" cy="52800"/>
            </a:xfrm>
            <a:custGeom>
              <a:avLst/>
              <a:gdLst/>
              <a:ahLst/>
              <a:cxnLst/>
              <a:rect l="l" t="t" r="r" b="b"/>
              <a:pathLst>
                <a:path w="7499" h="2112" extrusionOk="0">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1" name="Google Shape;7061;p75"/>
            <p:cNvSpPr/>
            <p:nvPr/>
          </p:nvSpPr>
          <p:spPr>
            <a:xfrm>
              <a:off x="-31759900" y="3550975"/>
              <a:ext cx="187475" cy="35475"/>
            </a:xfrm>
            <a:custGeom>
              <a:avLst/>
              <a:gdLst/>
              <a:ahLst/>
              <a:cxnLst/>
              <a:rect l="l" t="t" r="r" b="b"/>
              <a:pathLst>
                <a:path w="7499" h="1419" extrusionOk="0">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2" name="Google Shape;7062;p75"/>
            <p:cNvSpPr/>
            <p:nvPr/>
          </p:nvSpPr>
          <p:spPr>
            <a:xfrm>
              <a:off x="-31759100" y="3602975"/>
              <a:ext cx="188250" cy="172500"/>
            </a:xfrm>
            <a:custGeom>
              <a:avLst/>
              <a:gdLst/>
              <a:ahLst/>
              <a:cxnLst/>
              <a:rect l="l" t="t" r="r" b="b"/>
              <a:pathLst>
                <a:path w="7530" h="6900" extrusionOk="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3" name="Google Shape;7063;p75"/>
          <p:cNvGrpSpPr/>
          <p:nvPr/>
        </p:nvGrpSpPr>
        <p:grpSpPr>
          <a:xfrm>
            <a:off x="2178631" y="3816962"/>
            <a:ext cx="366052" cy="356831"/>
            <a:chOff x="-31817400" y="3910025"/>
            <a:chExt cx="301675" cy="294075"/>
          </a:xfrm>
        </p:grpSpPr>
        <p:sp>
          <p:nvSpPr>
            <p:cNvPr id="7064" name="Google Shape;7064;p75"/>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5" name="Google Shape;7065;p75"/>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6" name="Google Shape;7066;p75"/>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7" name="Google Shape;7067;p75"/>
          <p:cNvGrpSpPr/>
          <p:nvPr/>
        </p:nvGrpSpPr>
        <p:grpSpPr>
          <a:xfrm>
            <a:off x="3970259" y="3353143"/>
            <a:ext cx="354616" cy="354586"/>
            <a:chOff x="-30354000" y="3569100"/>
            <a:chExt cx="292250" cy="292225"/>
          </a:xfrm>
        </p:grpSpPr>
        <p:sp>
          <p:nvSpPr>
            <p:cNvPr id="7068" name="Google Shape;7068;p75"/>
            <p:cNvSpPr/>
            <p:nvPr/>
          </p:nvSpPr>
          <p:spPr>
            <a:xfrm>
              <a:off x="-30354000" y="3604550"/>
              <a:ext cx="137875" cy="256000"/>
            </a:xfrm>
            <a:custGeom>
              <a:avLst/>
              <a:gdLst/>
              <a:ahLst/>
              <a:cxnLst/>
              <a:rect l="l" t="t" r="r" b="b"/>
              <a:pathLst>
                <a:path w="5515" h="10240" extrusionOk="0">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9" name="Google Shape;7069;p75"/>
            <p:cNvSpPr/>
            <p:nvPr/>
          </p:nvSpPr>
          <p:spPr>
            <a:xfrm>
              <a:off x="-30198825" y="3604550"/>
              <a:ext cx="137075" cy="256775"/>
            </a:xfrm>
            <a:custGeom>
              <a:avLst/>
              <a:gdLst/>
              <a:ahLst/>
              <a:cxnLst/>
              <a:rect l="l" t="t" r="r" b="b"/>
              <a:pathLst>
                <a:path w="5483" h="10271" extrusionOk="0">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0" name="Google Shape;7070;p75"/>
            <p:cNvSpPr/>
            <p:nvPr/>
          </p:nvSpPr>
          <p:spPr>
            <a:xfrm>
              <a:off x="-30139750" y="3636850"/>
              <a:ext cx="26000" cy="37825"/>
            </a:xfrm>
            <a:custGeom>
              <a:avLst/>
              <a:gdLst/>
              <a:ahLst/>
              <a:cxnLst/>
              <a:rect l="l" t="t" r="r" b="b"/>
              <a:pathLst>
                <a:path w="1040" h="1513" extrusionOk="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1" name="Google Shape;7071;p75"/>
            <p:cNvSpPr/>
            <p:nvPr/>
          </p:nvSpPr>
          <p:spPr>
            <a:xfrm>
              <a:off x="-30302800" y="3638950"/>
              <a:ext cx="25225" cy="36500"/>
            </a:xfrm>
            <a:custGeom>
              <a:avLst/>
              <a:gdLst/>
              <a:ahLst/>
              <a:cxnLst/>
              <a:rect l="l" t="t" r="r" b="b"/>
              <a:pathLst>
                <a:path w="1009" h="1460" extrusionOk="0">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2" name="Google Shape;7072;p75"/>
            <p:cNvSpPr/>
            <p:nvPr/>
          </p:nvSpPr>
          <p:spPr>
            <a:xfrm>
              <a:off x="-30242925" y="3569100"/>
              <a:ext cx="68525" cy="68550"/>
            </a:xfrm>
            <a:custGeom>
              <a:avLst/>
              <a:gdLst/>
              <a:ahLst/>
              <a:cxnLst/>
              <a:rect l="l" t="t" r="r" b="b"/>
              <a:pathLst>
                <a:path w="2741" h="2742" extrusionOk="0">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3" name="Google Shape;7073;p75"/>
            <p:cNvSpPr/>
            <p:nvPr/>
          </p:nvSpPr>
          <p:spPr>
            <a:xfrm>
              <a:off x="-30262625" y="3654950"/>
              <a:ext cx="107925" cy="68550"/>
            </a:xfrm>
            <a:custGeom>
              <a:avLst/>
              <a:gdLst/>
              <a:ahLst/>
              <a:cxnLst/>
              <a:rect l="l" t="t" r="r" b="b"/>
              <a:pathLst>
                <a:path w="4317" h="2742" extrusionOk="0">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4" name="Google Shape;7074;p75"/>
          <p:cNvGrpSpPr/>
          <p:nvPr/>
        </p:nvGrpSpPr>
        <p:grpSpPr>
          <a:xfrm>
            <a:off x="1748837" y="1532946"/>
            <a:ext cx="342148" cy="353645"/>
            <a:chOff x="-35118325" y="3202075"/>
            <a:chExt cx="281975" cy="291450"/>
          </a:xfrm>
        </p:grpSpPr>
        <p:sp>
          <p:nvSpPr>
            <p:cNvPr id="7075" name="Google Shape;7075;p75"/>
            <p:cNvSpPr/>
            <p:nvPr/>
          </p:nvSpPr>
          <p:spPr>
            <a:xfrm>
              <a:off x="-35008050" y="3202075"/>
              <a:ext cx="171700" cy="171250"/>
            </a:xfrm>
            <a:custGeom>
              <a:avLst/>
              <a:gdLst/>
              <a:ahLst/>
              <a:cxnLst/>
              <a:rect l="l" t="t" r="r" b="b"/>
              <a:pathLst>
                <a:path w="6868" h="6850" extrusionOk="0">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6" name="Google Shape;7076;p75"/>
            <p:cNvSpPr/>
            <p:nvPr/>
          </p:nvSpPr>
          <p:spPr>
            <a:xfrm>
              <a:off x="-34937975" y="3254050"/>
              <a:ext cx="33125" cy="67775"/>
            </a:xfrm>
            <a:custGeom>
              <a:avLst/>
              <a:gdLst/>
              <a:ahLst/>
              <a:cxnLst/>
              <a:rect l="l" t="t" r="r" b="b"/>
              <a:pathLst>
                <a:path w="1325" h="2711" extrusionOk="0">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7" name="Google Shape;7077;p75"/>
            <p:cNvSpPr/>
            <p:nvPr/>
          </p:nvSpPr>
          <p:spPr>
            <a:xfrm>
              <a:off x="-35085250" y="3338325"/>
              <a:ext cx="69325" cy="69350"/>
            </a:xfrm>
            <a:custGeom>
              <a:avLst/>
              <a:gdLst/>
              <a:ahLst/>
              <a:cxnLst/>
              <a:rect l="l" t="t" r="r" b="b"/>
              <a:pathLst>
                <a:path w="2773" h="2774" extrusionOk="0">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8" name="Google Shape;7078;p75"/>
            <p:cNvSpPr/>
            <p:nvPr/>
          </p:nvSpPr>
          <p:spPr>
            <a:xfrm>
              <a:off x="-35118325" y="3424175"/>
              <a:ext cx="137075" cy="69350"/>
            </a:xfrm>
            <a:custGeom>
              <a:avLst/>
              <a:gdLst/>
              <a:ahLst/>
              <a:cxnLst/>
              <a:rect l="l" t="t" r="r" b="b"/>
              <a:pathLst>
                <a:path w="5483" h="2774" extrusionOk="0">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9" name="Google Shape;7079;p75"/>
          <p:cNvGrpSpPr/>
          <p:nvPr/>
        </p:nvGrpSpPr>
        <p:grpSpPr>
          <a:xfrm>
            <a:off x="1742618" y="1974199"/>
            <a:ext cx="354586" cy="353221"/>
            <a:chOff x="-35123050" y="3561225"/>
            <a:chExt cx="292225" cy="291100"/>
          </a:xfrm>
        </p:grpSpPr>
        <p:sp>
          <p:nvSpPr>
            <p:cNvPr id="7080" name="Google Shape;7080;p75"/>
            <p:cNvSpPr/>
            <p:nvPr/>
          </p:nvSpPr>
          <p:spPr>
            <a:xfrm>
              <a:off x="-35123050" y="3629750"/>
              <a:ext cx="205575" cy="222575"/>
            </a:xfrm>
            <a:custGeom>
              <a:avLst/>
              <a:gdLst/>
              <a:ahLst/>
              <a:cxnLst/>
              <a:rect l="l" t="t" r="r" b="b"/>
              <a:pathLst>
                <a:path w="8223" h="8903" extrusionOk="0">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1" name="Google Shape;7081;p75"/>
            <p:cNvSpPr/>
            <p:nvPr/>
          </p:nvSpPr>
          <p:spPr>
            <a:xfrm>
              <a:off x="-35053750" y="3561225"/>
              <a:ext cx="222925" cy="221825"/>
            </a:xfrm>
            <a:custGeom>
              <a:avLst/>
              <a:gdLst/>
              <a:ahLst/>
              <a:cxnLst/>
              <a:rect l="l" t="t" r="r" b="b"/>
              <a:pathLst>
                <a:path w="8917" h="8873" extrusionOk="0">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2" name="Google Shape;7082;p75"/>
          <p:cNvGrpSpPr/>
          <p:nvPr/>
        </p:nvGrpSpPr>
        <p:grpSpPr>
          <a:xfrm>
            <a:off x="1784677" y="2409340"/>
            <a:ext cx="270467" cy="353615"/>
            <a:chOff x="-35089175" y="3919600"/>
            <a:chExt cx="222900" cy="291425"/>
          </a:xfrm>
        </p:grpSpPr>
        <p:sp>
          <p:nvSpPr>
            <p:cNvPr id="7083" name="Google Shape;7083;p75"/>
            <p:cNvSpPr/>
            <p:nvPr/>
          </p:nvSpPr>
          <p:spPr>
            <a:xfrm>
              <a:off x="-35089175" y="3919600"/>
              <a:ext cx="222900" cy="291425"/>
            </a:xfrm>
            <a:custGeom>
              <a:avLst/>
              <a:gdLst/>
              <a:ahLst/>
              <a:cxnLst/>
              <a:rect l="l" t="t" r="r" b="b"/>
              <a:pathLst>
                <a:path w="8916" h="11657" extrusionOk="0">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4" name="Google Shape;7084;p75"/>
            <p:cNvSpPr/>
            <p:nvPr/>
          </p:nvSpPr>
          <p:spPr>
            <a:xfrm>
              <a:off x="-35038000" y="3971575"/>
              <a:ext cx="120525" cy="120525"/>
            </a:xfrm>
            <a:custGeom>
              <a:avLst/>
              <a:gdLst/>
              <a:ahLst/>
              <a:cxnLst/>
              <a:rect l="l" t="t" r="r" b="b"/>
              <a:pathLst>
                <a:path w="4821" h="4821" extrusionOk="0">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5" name="Google Shape;7085;p75"/>
          <p:cNvGrpSpPr/>
          <p:nvPr/>
        </p:nvGrpSpPr>
        <p:grpSpPr>
          <a:xfrm>
            <a:off x="3981673" y="1532703"/>
            <a:ext cx="336445" cy="354131"/>
            <a:chOff x="-33277650" y="3226875"/>
            <a:chExt cx="277275" cy="291850"/>
          </a:xfrm>
        </p:grpSpPr>
        <p:sp>
          <p:nvSpPr>
            <p:cNvPr id="7086" name="Google Shape;7086;p75"/>
            <p:cNvSpPr/>
            <p:nvPr/>
          </p:nvSpPr>
          <p:spPr>
            <a:xfrm>
              <a:off x="-33071300" y="3440725"/>
              <a:ext cx="33100" cy="33900"/>
            </a:xfrm>
            <a:custGeom>
              <a:avLst/>
              <a:gdLst/>
              <a:ahLst/>
              <a:cxnLst/>
              <a:rect l="l" t="t" r="r" b="b"/>
              <a:pathLst>
                <a:path w="1324" h="1356" extrusionOk="0">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7" name="Google Shape;7087;p75"/>
            <p:cNvSpPr/>
            <p:nvPr/>
          </p:nvSpPr>
          <p:spPr>
            <a:xfrm>
              <a:off x="-33157925" y="3227275"/>
              <a:ext cx="17350" cy="103200"/>
            </a:xfrm>
            <a:custGeom>
              <a:avLst/>
              <a:gdLst/>
              <a:ahLst/>
              <a:cxnLst/>
              <a:rect l="l" t="t" r="r" b="b"/>
              <a:pathLst>
                <a:path w="694" h="4128" extrusionOk="0">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8" name="Google Shape;7088;p75"/>
            <p:cNvSpPr/>
            <p:nvPr/>
          </p:nvSpPr>
          <p:spPr>
            <a:xfrm>
              <a:off x="-33175250" y="3347650"/>
              <a:ext cx="51200" cy="51350"/>
            </a:xfrm>
            <a:custGeom>
              <a:avLst/>
              <a:gdLst/>
              <a:ahLst/>
              <a:cxnLst/>
              <a:rect l="l" t="t" r="r" b="b"/>
              <a:pathLst>
                <a:path w="2048" h="2054" extrusionOk="0">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9" name="Google Shape;7089;p75"/>
            <p:cNvSpPr/>
            <p:nvPr/>
          </p:nvSpPr>
          <p:spPr>
            <a:xfrm>
              <a:off x="-33224875" y="3404500"/>
              <a:ext cx="159900" cy="114225"/>
            </a:xfrm>
            <a:custGeom>
              <a:avLst/>
              <a:gdLst/>
              <a:ahLst/>
              <a:cxnLst/>
              <a:rect l="l" t="t" r="r" b="b"/>
              <a:pathLst>
                <a:path w="6396" h="4569" extrusionOk="0">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0" name="Google Shape;7090;p75"/>
            <p:cNvSpPr/>
            <p:nvPr/>
          </p:nvSpPr>
          <p:spPr>
            <a:xfrm>
              <a:off x="-33141400" y="3312350"/>
              <a:ext cx="127625" cy="138625"/>
            </a:xfrm>
            <a:custGeom>
              <a:avLst/>
              <a:gdLst/>
              <a:ahLst/>
              <a:cxnLst/>
              <a:rect l="l" t="t" r="r" b="b"/>
              <a:pathLst>
                <a:path w="5105" h="5545" extrusionOk="0">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1" name="Google Shape;7091;p75"/>
            <p:cNvSpPr/>
            <p:nvPr/>
          </p:nvSpPr>
          <p:spPr>
            <a:xfrm>
              <a:off x="-33122500" y="3226875"/>
              <a:ext cx="122125" cy="83925"/>
            </a:xfrm>
            <a:custGeom>
              <a:avLst/>
              <a:gdLst/>
              <a:ahLst/>
              <a:cxnLst/>
              <a:rect l="l" t="t" r="r" b="b"/>
              <a:pathLst>
                <a:path w="4885" h="3357" extrusionOk="0">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2" name="Google Shape;7092;p75"/>
            <p:cNvSpPr/>
            <p:nvPr/>
          </p:nvSpPr>
          <p:spPr>
            <a:xfrm>
              <a:off x="-33277650" y="3245400"/>
              <a:ext cx="102400" cy="198500"/>
            </a:xfrm>
            <a:custGeom>
              <a:avLst/>
              <a:gdLst/>
              <a:ahLst/>
              <a:cxnLst/>
              <a:rect l="l" t="t" r="r" b="b"/>
              <a:pathLst>
                <a:path w="4096" h="7940" extrusionOk="0">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3" name="Google Shape;7093;p75"/>
          <p:cNvGrpSpPr/>
          <p:nvPr/>
        </p:nvGrpSpPr>
        <p:grpSpPr>
          <a:xfrm>
            <a:off x="3973073" y="1973987"/>
            <a:ext cx="353645" cy="353645"/>
            <a:chOff x="-33286325" y="3586425"/>
            <a:chExt cx="291450" cy="291450"/>
          </a:xfrm>
        </p:grpSpPr>
        <p:sp>
          <p:nvSpPr>
            <p:cNvPr id="7094" name="Google Shape;7094;p75"/>
            <p:cNvSpPr/>
            <p:nvPr/>
          </p:nvSpPr>
          <p:spPr>
            <a:xfrm>
              <a:off x="-33114625" y="3586425"/>
              <a:ext cx="119750" cy="120525"/>
            </a:xfrm>
            <a:custGeom>
              <a:avLst/>
              <a:gdLst/>
              <a:ahLst/>
              <a:cxnLst/>
              <a:rect l="l" t="t" r="r" b="b"/>
              <a:pathLst>
                <a:path w="4790" h="4821" extrusionOk="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5" name="Google Shape;7095;p75"/>
            <p:cNvSpPr/>
            <p:nvPr/>
          </p:nvSpPr>
          <p:spPr>
            <a:xfrm>
              <a:off x="-33286325" y="3825875"/>
              <a:ext cx="241050" cy="52000"/>
            </a:xfrm>
            <a:custGeom>
              <a:avLst/>
              <a:gdLst/>
              <a:ahLst/>
              <a:cxnLst/>
              <a:rect l="l" t="t" r="r" b="b"/>
              <a:pathLst>
                <a:path w="9642" h="2080" extrusionOk="0">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6" name="Google Shape;7096;p75"/>
            <p:cNvSpPr/>
            <p:nvPr/>
          </p:nvSpPr>
          <p:spPr>
            <a:xfrm>
              <a:off x="-33183925" y="3756550"/>
              <a:ext cx="103200" cy="52025"/>
            </a:xfrm>
            <a:custGeom>
              <a:avLst/>
              <a:gdLst/>
              <a:ahLst/>
              <a:cxnLst/>
              <a:rect l="l" t="t" r="r" b="b"/>
              <a:pathLst>
                <a:path w="4128" h="2081" extrusionOk="0">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7" name="Google Shape;7097;p75"/>
            <p:cNvSpPr/>
            <p:nvPr/>
          </p:nvSpPr>
          <p:spPr>
            <a:xfrm>
              <a:off x="-33252450" y="3636850"/>
              <a:ext cx="68550" cy="69325"/>
            </a:xfrm>
            <a:custGeom>
              <a:avLst/>
              <a:gdLst/>
              <a:ahLst/>
              <a:cxnLst/>
              <a:rect l="l" t="t" r="r" b="b"/>
              <a:pathLst>
                <a:path w="2742" h="2773" extrusionOk="0">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8" name="Google Shape;7098;p75"/>
            <p:cNvSpPr/>
            <p:nvPr/>
          </p:nvSpPr>
          <p:spPr>
            <a:xfrm>
              <a:off x="-33286325" y="3723050"/>
              <a:ext cx="116600" cy="85525"/>
            </a:xfrm>
            <a:custGeom>
              <a:avLst/>
              <a:gdLst/>
              <a:ahLst/>
              <a:cxnLst/>
              <a:rect l="l" t="t" r="r" b="b"/>
              <a:pathLst>
                <a:path w="4664" h="3421" extrusionOk="0">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9" name="Google Shape;7099;p75"/>
          <p:cNvGrpSpPr/>
          <p:nvPr/>
        </p:nvGrpSpPr>
        <p:grpSpPr>
          <a:xfrm>
            <a:off x="3973073" y="2408369"/>
            <a:ext cx="353645" cy="355557"/>
            <a:chOff x="-33286325" y="3944800"/>
            <a:chExt cx="291450" cy="293025"/>
          </a:xfrm>
        </p:grpSpPr>
        <p:sp>
          <p:nvSpPr>
            <p:cNvPr id="7100" name="Google Shape;7100;p75"/>
            <p:cNvSpPr/>
            <p:nvPr/>
          </p:nvSpPr>
          <p:spPr>
            <a:xfrm>
              <a:off x="-33194950" y="3996000"/>
              <a:ext cx="200075" cy="241825"/>
            </a:xfrm>
            <a:custGeom>
              <a:avLst/>
              <a:gdLst/>
              <a:ahLst/>
              <a:cxnLst/>
              <a:rect l="l" t="t" r="r" b="b"/>
              <a:pathLst>
                <a:path w="8003" h="9673" extrusionOk="0">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1" name="Google Shape;7101;p75"/>
            <p:cNvSpPr/>
            <p:nvPr/>
          </p:nvSpPr>
          <p:spPr>
            <a:xfrm>
              <a:off x="-33027975" y="3962900"/>
              <a:ext cx="33100" cy="105575"/>
            </a:xfrm>
            <a:custGeom>
              <a:avLst/>
              <a:gdLst/>
              <a:ahLst/>
              <a:cxnLst/>
              <a:rect l="l" t="t" r="r" b="b"/>
              <a:pathLst>
                <a:path w="1324" h="4223" extrusionOk="0">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2" name="Google Shape;7102;p75"/>
            <p:cNvSpPr/>
            <p:nvPr/>
          </p:nvSpPr>
          <p:spPr>
            <a:xfrm>
              <a:off x="-33286325" y="3962125"/>
              <a:ext cx="96125" cy="205600"/>
            </a:xfrm>
            <a:custGeom>
              <a:avLst/>
              <a:gdLst/>
              <a:ahLst/>
              <a:cxnLst/>
              <a:rect l="l" t="t" r="r" b="b"/>
              <a:pathLst>
                <a:path w="3845" h="8224" extrusionOk="0">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3" name="Google Shape;7103;p75"/>
            <p:cNvSpPr/>
            <p:nvPr/>
          </p:nvSpPr>
          <p:spPr>
            <a:xfrm>
              <a:off x="-33235125" y="3944800"/>
              <a:ext cx="189050" cy="171725"/>
            </a:xfrm>
            <a:custGeom>
              <a:avLst/>
              <a:gdLst/>
              <a:ahLst/>
              <a:cxnLst/>
              <a:rect l="l" t="t" r="r" b="b"/>
              <a:pathLst>
                <a:path w="7562" h="6869" extrusionOk="0">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4" name="Google Shape;7104;p75"/>
          <p:cNvGrpSpPr/>
          <p:nvPr/>
        </p:nvGrpSpPr>
        <p:grpSpPr>
          <a:xfrm>
            <a:off x="2631470" y="2881529"/>
            <a:ext cx="353645" cy="356527"/>
            <a:chOff x="-31452725" y="3191825"/>
            <a:chExt cx="291450" cy="293825"/>
          </a:xfrm>
        </p:grpSpPr>
        <p:sp>
          <p:nvSpPr>
            <p:cNvPr id="7105" name="Google Shape;7105;p75"/>
            <p:cNvSpPr/>
            <p:nvPr/>
          </p:nvSpPr>
          <p:spPr>
            <a:xfrm>
              <a:off x="-31314900" y="3278475"/>
              <a:ext cx="103200" cy="18125"/>
            </a:xfrm>
            <a:custGeom>
              <a:avLst/>
              <a:gdLst/>
              <a:ahLst/>
              <a:cxnLst/>
              <a:rect l="l" t="t" r="r" b="b"/>
              <a:pathLst>
                <a:path w="4128" h="725" extrusionOk="0">
                  <a:moveTo>
                    <a:pt x="1" y="0"/>
                  </a:moveTo>
                  <a:lnTo>
                    <a:pt x="1" y="725"/>
                  </a:lnTo>
                  <a:lnTo>
                    <a:pt x="4128" y="725"/>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6" name="Google Shape;7106;p75"/>
            <p:cNvSpPr/>
            <p:nvPr/>
          </p:nvSpPr>
          <p:spPr>
            <a:xfrm>
              <a:off x="-31367675" y="3227275"/>
              <a:ext cx="206400" cy="221350"/>
            </a:xfrm>
            <a:custGeom>
              <a:avLst/>
              <a:gdLst/>
              <a:ahLst/>
              <a:cxnLst/>
              <a:rect l="l" t="t" r="r" b="b"/>
              <a:pathLst>
                <a:path w="8256" h="8854" extrusionOk="0">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7" name="Google Shape;7107;p75"/>
            <p:cNvSpPr/>
            <p:nvPr/>
          </p:nvSpPr>
          <p:spPr>
            <a:xfrm>
              <a:off x="-31452725" y="3191825"/>
              <a:ext cx="86650" cy="259150"/>
            </a:xfrm>
            <a:custGeom>
              <a:avLst/>
              <a:gdLst/>
              <a:ahLst/>
              <a:cxnLst/>
              <a:rect l="l" t="t" r="r" b="b"/>
              <a:pathLst>
                <a:path w="3466" h="10366" extrusionOk="0">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8" name="Google Shape;7108;p75"/>
            <p:cNvSpPr/>
            <p:nvPr/>
          </p:nvSpPr>
          <p:spPr>
            <a:xfrm>
              <a:off x="-31409400" y="3468275"/>
              <a:ext cx="92950" cy="17375"/>
            </a:xfrm>
            <a:custGeom>
              <a:avLst/>
              <a:gdLst/>
              <a:ahLst/>
              <a:cxnLst/>
              <a:rect l="l" t="t" r="r" b="b"/>
              <a:pathLst>
                <a:path w="3718" h="695" extrusionOk="0">
                  <a:moveTo>
                    <a:pt x="0" y="1"/>
                  </a:moveTo>
                  <a:cubicBezTo>
                    <a:pt x="0" y="379"/>
                    <a:pt x="315" y="694"/>
                    <a:pt x="662" y="694"/>
                  </a:cubicBezTo>
                  <a:lnTo>
                    <a:pt x="3056" y="694"/>
                  </a:lnTo>
                  <a:cubicBezTo>
                    <a:pt x="3466" y="694"/>
                    <a:pt x="3718" y="379"/>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9" name="Google Shape;7109;p75"/>
          <p:cNvGrpSpPr/>
          <p:nvPr/>
        </p:nvGrpSpPr>
        <p:grpSpPr>
          <a:xfrm>
            <a:off x="2631000" y="3353144"/>
            <a:ext cx="354586" cy="354586"/>
            <a:chOff x="-31452725" y="3551775"/>
            <a:chExt cx="292225" cy="292225"/>
          </a:xfrm>
        </p:grpSpPr>
        <p:sp>
          <p:nvSpPr>
            <p:cNvPr id="7110" name="Google Shape;7110;p75"/>
            <p:cNvSpPr/>
            <p:nvPr/>
          </p:nvSpPr>
          <p:spPr>
            <a:xfrm>
              <a:off x="-31452725" y="3756550"/>
              <a:ext cx="155175" cy="34675"/>
            </a:xfrm>
            <a:custGeom>
              <a:avLst/>
              <a:gdLst/>
              <a:ahLst/>
              <a:cxnLst/>
              <a:rect l="l" t="t" r="r" b="b"/>
              <a:pathLst>
                <a:path w="6207" h="1387" extrusionOk="0">
                  <a:moveTo>
                    <a:pt x="32" y="1"/>
                  </a:moveTo>
                  <a:lnTo>
                    <a:pt x="32" y="1040"/>
                  </a:lnTo>
                  <a:cubicBezTo>
                    <a:pt x="0" y="1292"/>
                    <a:pt x="158" y="1387"/>
                    <a:pt x="347" y="1387"/>
                  </a:cubicBezTo>
                  <a:lnTo>
                    <a:pt x="6207" y="1387"/>
                  </a:lnTo>
                  <a:lnTo>
                    <a:pt x="62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1" name="Google Shape;7111;p75"/>
            <p:cNvSpPr/>
            <p:nvPr/>
          </p:nvSpPr>
          <p:spPr>
            <a:xfrm>
              <a:off x="-31452725" y="3551775"/>
              <a:ext cx="183525" cy="188275"/>
            </a:xfrm>
            <a:custGeom>
              <a:avLst/>
              <a:gdLst/>
              <a:ahLst/>
              <a:cxnLst/>
              <a:rect l="l" t="t" r="r" b="b"/>
              <a:pathLst>
                <a:path w="7341" h="7531" extrusionOk="0">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2" name="Google Shape;7112;p75"/>
            <p:cNvSpPr/>
            <p:nvPr/>
          </p:nvSpPr>
          <p:spPr>
            <a:xfrm>
              <a:off x="-31366100" y="3808550"/>
              <a:ext cx="52025" cy="35450"/>
            </a:xfrm>
            <a:custGeom>
              <a:avLst/>
              <a:gdLst/>
              <a:ahLst/>
              <a:cxnLst/>
              <a:rect l="l" t="t" r="r" b="b"/>
              <a:pathLst>
                <a:path w="2081" h="1418" extrusionOk="0">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3" name="Google Shape;7113;p75"/>
            <p:cNvSpPr/>
            <p:nvPr/>
          </p:nvSpPr>
          <p:spPr>
            <a:xfrm>
              <a:off x="-31281025" y="3621075"/>
              <a:ext cx="120525" cy="171725"/>
            </a:xfrm>
            <a:custGeom>
              <a:avLst/>
              <a:gdLst/>
              <a:ahLst/>
              <a:cxnLst/>
              <a:rect l="l" t="t" r="r" b="b"/>
              <a:pathLst>
                <a:path w="4821" h="6869" extrusionOk="0">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4" name="Google Shape;7114;p75"/>
          <p:cNvGrpSpPr/>
          <p:nvPr/>
        </p:nvGrpSpPr>
        <p:grpSpPr>
          <a:xfrm>
            <a:off x="2629559" y="3817129"/>
            <a:ext cx="357468" cy="356497"/>
            <a:chOff x="-31455100" y="3909350"/>
            <a:chExt cx="294600" cy="293800"/>
          </a:xfrm>
        </p:grpSpPr>
        <p:sp>
          <p:nvSpPr>
            <p:cNvPr id="7115" name="Google Shape;7115;p75"/>
            <p:cNvSpPr/>
            <p:nvPr/>
          </p:nvSpPr>
          <p:spPr>
            <a:xfrm>
              <a:off x="-31455100" y="3909350"/>
              <a:ext cx="294600" cy="293800"/>
            </a:xfrm>
            <a:custGeom>
              <a:avLst/>
              <a:gdLst/>
              <a:ahLst/>
              <a:cxnLst/>
              <a:rect l="l" t="t" r="r" b="b"/>
              <a:pathLst>
                <a:path w="11784" h="11752" extrusionOk="0">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6" name="Google Shape;7116;p75"/>
            <p:cNvSpPr/>
            <p:nvPr/>
          </p:nvSpPr>
          <p:spPr>
            <a:xfrm>
              <a:off x="-31455100" y="3997350"/>
              <a:ext cx="215050" cy="205025"/>
            </a:xfrm>
            <a:custGeom>
              <a:avLst/>
              <a:gdLst/>
              <a:ahLst/>
              <a:cxnLst/>
              <a:rect l="l" t="t" r="r" b="b"/>
              <a:pathLst>
                <a:path w="8602" h="8201" extrusionOk="0">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7" name="Google Shape;7117;p75"/>
          <p:cNvGrpSpPr/>
          <p:nvPr/>
        </p:nvGrpSpPr>
        <p:grpSpPr>
          <a:xfrm>
            <a:off x="3970744" y="3818084"/>
            <a:ext cx="353645" cy="354586"/>
            <a:chOff x="-30345325" y="3918800"/>
            <a:chExt cx="291450" cy="292225"/>
          </a:xfrm>
        </p:grpSpPr>
        <p:sp>
          <p:nvSpPr>
            <p:cNvPr id="7118" name="Google Shape;7118;p75"/>
            <p:cNvSpPr/>
            <p:nvPr/>
          </p:nvSpPr>
          <p:spPr>
            <a:xfrm>
              <a:off x="-30174425" y="3988125"/>
              <a:ext cx="120550" cy="120175"/>
            </a:xfrm>
            <a:custGeom>
              <a:avLst/>
              <a:gdLst/>
              <a:ahLst/>
              <a:cxnLst/>
              <a:rect l="l" t="t" r="r" b="b"/>
              <a:pathLst>
                <a:path w="4822" h="4807" extrusionOk="0">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9" name="Google Shape;7119;p75"/>
            <p:cNvSpPr/>
            <p:nvPr/>
          </p:nvSpPr>
          <p:spPr>
            <a:xfrm>
              <a:off x="-30345325" y="3988125"/>
              <a:ext cx="119750" cy="120175"/>
            </a:xfrm>
            <a:custGeom>
              <a:avLst/>
              <a:gdLst/>
              <a:ahLst/>
              <a:cxnLst/>
              <a:rect l="l" t="t" r="r" b="b"/>
              <a:pathLst>
                <a:path w="4790" h="4807" extrusionOk="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0" name="Google Shape;7120;p75"/>
            <p:cNvSpPr/>
            <p:nvPr/>
          </p:nvSpPr>
          <p:spPr>
            <a:xfrm>
              <a:off x="-30293350" y="4159025"/>
              <a:ext cx="188275" cy="52000"/>
            </a:xfrm>
            <a:custGeom>
              <a:avLst/>
              <a:gdLst/>
              <a:ahLst/>
              <a:cxnLst/>
              <a:rect l="l" t="t" r="r" b="b"/>
              <a:pathLst>
                <a:path w="7531" h="2080" extrusionOk="0">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1" name="Google Shape;7121;p75"/>
            <p:cNvSpPr/>
            <p:nvPr/>
          </p:nvSpPr>
          <p:spPr>
            <a:xfrm>
              <a:off x="-30293350" y="3918800"/>
              <a:ext cx="188275" cy="34675"/>
            </a:xfrm>
            <a:custGeom>
              <a:avLst/>
              <a:gdLst/>
              <a:ahLst/>
              <a:cxnLst/>
              <a:rect l="l" t="t" r="r" b="b"/>
              <a:pathLst>
                <a:path w="7531" h="1387" extrusionOk="0">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2" name="Google Shape;7122;p75"/>
            <p:cNvSpPr/>
            <p:nvPr/>
          </p:nvSpPr>
          <p:spPr>
            <a:xfrm>
              <a:off x="-30294125" y="3970800"/>
              <a:ext cx="188250" cy="170925"/>
            </a:xfrm>
            <a:custGeom>
              <a:avLst/>
              <a:gdLst/>
              <a:ahLst/>
              <a:cxnLst/>
              <a:rect l="l" t="t" r="r" b="b"/>
              <a:pathLst>
                <a:path w="7530" h="6837" extrusionOk="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3" name="Google Shape;7123;p75"/>
          <p:cNvGrpSpPr/>
          <p:nvPr/>
        </p:nvGrpSpPr>
        <p:grpSpPr>
          <a:xfrm>
            <a:off x="2200736" y="1532946"/>
            <a:ext cx="332593" cy="353645"/>
            <a:chOff x="-34755225" y="3202075"/>
            <a:chExt cx="274100" cy="291450"/>
          </a:xfrm>
        </p:grpSpPr>
        <p:sp>
          <p:nvSpPr>
            <p:cNvPr id="7124" name="Google Shape;7124;p75"/>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5" name="Google Shape;7125;p75"/>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6" name="Google Shape;7126;p75"/>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7" name="Google Shape;7127;p75"/>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8" name="Google Shape;7128;p75"/>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9" name="Google Shape;7129;p75"/>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0" name="Google Shape;7130;p75"/>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1" name="Google Shape;7131;p75"/>
          <p:cNvGrpSpPr/>
          <p:nvPr/>
        </p:nvGrpSpPr>
        <p:grpSpPr>
          <a:xfrm>
            <a:off x="2190209" y="1973987"/>
            <a:ext cx="353645" cy="353645"/>
            <a:chOff x="-34763900" y="3561225"/>
            <a:chExt cx="291450" cy="291450"/>
          </a:xfrm>
        </p:grpSpPr>
        <p:sp>
          <p:nvSpPr>
            <p:cNvPr id="7132" name="Google Shape;7132;p75"/>
            <p:cNvSpPr/>
            <p:nvPr/>
          </p:nvSpPr>
          <p:spPr>
            <a:xfrm>
              <a:off x="-34693800" y="3629750"/>
              <a:ext cx="152025" cy="152825"/>
            </a:xfrm>
            <a:custGeom>
              <a:avLst/>
              <a:gdLst/>
              <a:ahLst/>
              <a:cxnLst/>
              <a:rect l="l" t="t" r="r" b="b"/>
              <a:pathLst>
                <a:path w="6081" h="6113" extrusionOk="0">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3" name="Google Shape;7133;p75"/>
            <p:cNvSpPr/>
            <p:nvPr/>
          </p:nvSpPr>
          <p:spPr>
            <a:xfrm>
              <a:off x="-34763900" y="3561225"/>
              <a:ext cx="291450" cy="291450"/>
            </a:xfrm>
            <a:custGeom>
              <a:avLst/>
              <a:gdLst/>
              <a:ahLst/>
              <a:cxnLst/>
              <a:rect l="l" t="t" r="r" b="b"/>
              <a:pathLst>
                <a:path w="11658" h="11658" extrusionOk="0">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4" name="Google Shape;7134;p75"/>
            <p:cNvSpPr/>
            <p:nvPr/>
          </p:nvSpPr>
          <p:spPr>
            <a:xfrm>
              <a:off x="-34644175" y="3680950"/>
              <a:ext cx="51225" cy="51225"/>
            </a:xfrm>
            <a:custGeom>
              <a:avLst/>
              <a:gdLst/>
              <a:ahLst/>
              <a:cxnLst/>
              <a:rect l="l" t="t" r="r" b="b"/>
              <a:pathLst>
                <a:path w="2049" h="2049" extrusionOk="0">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35" name="Google Shape;7135;p75"/>
          <p:cNvSpPr/>
          <p:nvPr/>
        </p:nvSpPr>
        <p:spPr>
          <a:xfrm>
            <a:off x="2189608" y="2409419"/>
            <a:ext cx="353645" cy="353615"/>
          </a:xfrm>
          <a:custGeom>
            <a:avLst/>
            <a:gdLst/>
            <a:ahLst/>
            <a:cxnLst/>
            <a:rect l="l" t="t" r="r" b="b"/>
            <a:pathLst>
              <a:path w="11658" h="11657" extrusionOk="0">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36" name="Google Shape;7136;p75"/>
          <p:cNvGrpSpPr/>
          <p:nvPr/>
        </p:nvGrpSpPr>
        <p:grpSpPr>
          <a:xfrm>
            <a:off x="845106" y="2882499"/>
            <a:ext cx="354586" cy="354586"/>
            <a:chOff x="-32927950" y="3227275"/>
            <a:chExt cx="292225" cy="292225"/>
          </a:xfrm>
        </p:grpSpPr>
        <p:sp>
          <p:nvSpPr>
            <p:cNvPr id="7137" name="Google Shape;7137;p75"/>
            <p:cNvSpPr/>
            <p:nvPr/>
          </p:nvSpPr>
          <p:spPr>
            <a:xfrm>
              <a:off x="-32927950" y="3228075"/>
              <a:ext cx="69325" cy="291425"/>
            </a:xfrm>
            <a:custGeom>
              <a:avLst/>
              <a:gdLst/>
              <a:ahLst/>
              <a:cxnLst/>
              <a:rect l="l" t="t" r="r" b="b"/>
              <a:pathLst>
                <a:path w="2773" h="11657" extrusionOk="0">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8" name="Google Shape;7138;p75"/>
            <p:cNvSpPr/>
            <p:nvPr/>
          </p:nvSpPr>
          <p:spPr>
            <a:xfrm>
              <a:off x="-32841300" y="3227275"/>
              <a:ext cx="154400" cy="291450"/>
            </a:xfrm>
            <a:custGeom>
              <a:avLst/>
              <a:gdLst/>
              <a:ahLst/>
              <a:cxnLst/>
              <a:rect l="l" t="t" r="r" b="b"/>
              <a:pathLst>
                <a:path w="6176" h="11658" extrusionOk="0">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9" name="Google Shape;7139;p75"/>
            <p:cNvSpPr/>
            <p:nvPr/>
          </p:nvSpPr>
          <p:spPr>
            <a:xfrm>
              <a:off x="-32669600" y="3261925"/>
              <a:ext cx="33875" cy="51225"/>
            </a:xfrm>
            <a:custGeom>
              <a:avLst/>
              <a:gdLst/>
              <a:ahLst/>
              <a:cxnLst/>
              <a:rect l="l" t="t" r="r" b="b"/>
              <a:pathLst>
                <a:path w="1355" h="2049" extrusionOk="0">
                  <a:moveTo>
                    <a:pt x="0" y="1"/>
                  </a:moveTo>
                  <a:lnTo>
                    <a:pt x="0" y="2049"/>
                  </a:lnTo>
                  <a:lnTo>
                    <a:pt x="1355" y="2049"/>
                  </a:lnTo>
                  <a:lnTo>
                    <a:pt x="1355" y="347"/>
                  </a:lnTo>
                  <a:cubicBezTo>
                    <a:pt x="1355" y="158"/>
                    <a:pt x="1197"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0" name="Google Shape;7140;p75"/>
            <p:cNvSpPr/>
            <p:nvPr/>
          </p:nvSpPr>
          <p:spPr>
            <a:xfrm>
              <a:off x="-32669600" y="3329675"/>
              <a:ext cx="33875" cy="35450"/>
            </a:xfrm>
            <a:custGeom>
              <a:avLst/>
              <a:gdLst/>
              <a:ahLst/>
              <a:cxnLst/>
              <a:rect l="l" t="t" r="r" b="b"/>
              <a:pathLst>
                <a:path w="1355" h="1418" extrusionOk="0">
                  <a:moveTo>
                    <a:pt x="0" y="0"/>
                  </a:moveTo>
                  <a:lnTo>
                    <a:pt x="0" y="1418"/>
                  </a:lnTo>
                  <a:lnTo>
                    <a:pt x="1355" y="1418"/>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1" name="Google Shape;7141;p75"/>
            <p:cNvSpPr/>
            <p:nvPr/>
          </p:nvSpPr>
          <p:spPr>
            <a:xfrm>
              <a:off x="-32669600" y="3381650"/>
              <a:ext cx="33875" cy="51225"/>
            </a:xfrm>
            <a:custGeom>
              <a:avLst/>
              <a:gdLst/>
              <a:ahLst/>
              <a:cxnLst/>
              <a:rect l="l" t="t" r="r" b="b"/>
              <a:pathLst>
                <a:path w="1355" h="2049" extrusionOk="0">
                  <a:moveTo>
                    <a:pt x="0" y="0"/>
                  </a:moveTo>
                  <a:lnTo>
                    <a:pt x="0" y="2048"/>
                  </a:lnTo>
                  <a:lnTo>
                    <a:pt x="1008" y="2048"/>
                  </a:lnTo>
                  <a:cubicBezTo>
                    <a:pt x="1197" y="2048"/>
                    <a:pt x="1355" y="1891"/>
                    <a:pt x="1355" y="170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2" name="Google Shape;7142;p75"/>
          <p:cNvGrpSpPr/>
          <p:nvPr/>
        </p:nvGrpSpPr>
        <p:grpSpPr>
          <a:xfrm>
            <a:off x="844621" y="3353613"/>
            <a:ext cx="355557" cy="353645"/>
            <a:chOff x="-32927950" y="3586425"/>
            <a:chExt cx="293025" cy="291450"/>
          </a:xfrm>
        </p:grpSpPr>
        <p:sp>
          <p:nvSpPr>
            <p:cNvPr id="7143" name="Google Shape;7143;p75"/>
            <p:cNvSpPr/>
            <p:nvPr/>
          </p:nvSpPr>
          <p:spPr>
            <a:xfrm>
              <a:off x="-32927950" y="3843975"/>
              <a:ext cx="293025" cy="33900"/>
            </a:xfrm>
            <a:custGeom>
              <a:avLst/>
              <a:gdLst/>
              <a:ahLst/>
              <a:cxnLst/>
              <a:rect l="l" t="t" r="r" b="b"/>
              <a:pathLst>
                <a:path w="11721" h="1356" extrusionOk="0">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4" name="Google Shape;7144;p75"/>
            <p:cNvSpPr/>
            <p:nvPr/>
          </p:nvSpPr>
          <p:spPr>
            <a:xfrm>
              <a:off x="-32872025" y="3723475"/>
              <a:ext cx="180400" cy="52000"/>
            </a:xfrm>
            <a:custGeom>
              <a:avLst/>
              <a:gdLst/>
              <a:ahLst/>
              <a:cxnLst/>
              <a:rect l="l" t="t" r="r" b="b"/>
              <a:pathLst>
                <a:path w="7216" h="2080" extrusionOk="0">
                  <a:moveTo>
                    <a:pt x="757" y="1"/>
                  </a:moveTo>
                  <a:lnTo>
                    <a:pt x="0" y="2080"/>
                  </a:lnTo>
                  <a:lnTo>
                    <a:pt x="7215" y="2080"/>
                  </a:lnTo>
                  <a:lnTo>
                    <a:pt x="65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5" name="Google Shape;7145;p75"/>
            <p:cNvSpPr/>
            <p:nvPr/>
          </p:nvSpPr>
          <p:spPr>
            <a:xfrm>
              <a:off x="-32890150" y="3792775"/>
              <a:ext cx="217425" cy="33900"/>
            </a:xfrm>
            <a:custGeom>
              <a:avLst/>
              <a:gdLst/>
              <a:ahLst/>
              <a:cxnLst/>
              <a:rect l="l" t="t" r="r" b="b"/>
              <a:pathLst>
                <a:path w="8697" h="1356" extrusionOk="0">
                  <a:moveTo>
                    <a:pt x="505" y="1"/>
                  </a:moveTo>
                  <a:lnTo>
                    <a:pt x="1" y="1356"/>
                  </a:lnTo>
                  <a:lnTo>
                    <a:pt x="8696" y="1356"/>
                  </a:lnTo>
                  <a:lnTo>
                    <a:pt x="82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6" name="Google Shape;7146;p75"/>
            <p:cNvSpPr/>
            <p:nvPr/>
          </p:nvSpPr>
          <p:spPr>
            <a:xfrm>
              <a:off x="-32822400" y="3586425"/>
              <a:ext cx="82725" cy="52800"/>
            </a:xfrm>
            <a:custGeom>
              <a:avLst/>
              <a:gdLst/>
              <a:ahLst/>
              <a:cxnLst/>
              <a:rect l="l" t="t" r="r" b="b"/>
              <a:pathLst>
                <a:path w="3309" h="2112" extrusionOk="0">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7" name="Google Shape;7147;p75"/>
            <p:cNvSpPr/>
            <p:nvPr/>
          </p:nvSpPr>
          <p:spPr>
            <a:xfrm>
              <a:off x="-32846825" y="3655750"/>
              <a:ext cx="131550" cy="51200"/>
            </a:xfrm>
            <a:custGeom>
              <a:avLst/>
              <a:gdLst/>
              <a:ahLst/>
              <a:cxnLst/>
              <a:rect l="l" t="t" r="r" b="b"/>
              <a:pathLst>
                <a:path w="5262" h="2048" extrusionOk="0">
                  <a:moveTo>
                    <a:pt x="694" y="0"/>
                  </a:moveTo>
                  <a:lnTo>
                    <a:pt x="1" y="2048"/>
                  </a:lnTo>
                  <a:lnTo>
                    <a:pt x="5262" y="2048"/>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8" name="Google Shape;7148;p75"/>
          <p:cNvGrpSpPr/>
          <p:nvPr/>
        </p:nvGrpSpPr>
        <p:grpSpPr>
          <a:xfrm>
            <a:off x="845106" y="3817598"/>
            <a:ext cx="354586" cy="355557"/>
            <a:chOff x="-32927950" y="3944800"/>
            <a:chExt cx="292225" cy="293025"/>
          </a:xfrm>
        </p:grpSpPr>
        <p:sp>
          <p:nvSpPr>
            <p:cNvPr id="7149" name="Google Shape;7149;p75"/>
            <p:cNvSpPr/>
            <p:nvPr/>
          </p:nvSpPr>
          <p:spPr>
            <a:xfrm>
              <a:off x="-32927950" y="3944800"/>
              <a:ext cx="69325" cy="292225"/>
            </a:xfrm>
            <a:custGeom>
              <a:avLst/>
              <a:gdLst/>
              <a:ahLst/>
              <a:cxnLst/>
              <a:rect l="l" t="t" r="r" b="b"/>
              <a:pathLst>
                <a:path w="2773" h="11689" extrusionOk="0">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0" name="Google Shape;7150;p75"/>
            <p:cNvSpPr/>
            <p:nvPr/>
          </p:nvSpPr>
          <p:spPr>
            <a:xfrm>
              <a:off x="-32720800" y="4057425"/>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1" name="Google Shape;7151;p75"/>
            <p:cNvSpPr/>
            <p:nvPr/>
          </p:nvSpPr>
          <p:spPr>
            <a:xfrm>
              <a:off x="-32720800" y="4099950"/>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2" name="Google Shape;7152;p75"/>
            <p:cNvSpPr/>
            <p:nvPr/>
          </p:nvSpPr>
          <p:spPr>
            <a:xfrm>
              <a:off x="-32720800" y="4141700"/>
              <a:ext cx="67750" cy="26025"/>
            </a:xfrm>
            <a:custGeom>
              <a:avLst/>
              <a:gdLst/>
              <a:ahLst/>
              <a:cxnLst/>
              <a:rect l="l" t="t" r="r" b="b"/>
              <a:pathLst>
                <a:path w="2710" h="1041" extrusionOk="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3" name="Google Shape;7153;p75"/>
            <p:cNvSpPr/>
            <p:nvPr/>
          </p:nvSpPr>
          <p:spPr>
            <a:xfrm>
              <a:off x="-32754675" y="3944800"/>
              <a:ext cx="51225" cy="52000"/>
            </a:xfrm>
            <a:custGeom>
              <a:avLst/>
              <a:gdLst/>
              <a:ahLst/>
              <a:cxnLst/>
              <a:rect l="l" t="t" r="r" b="b"/>
              <a:pathLst>
                <a:path w="2049" h="2080" extrusionOk="0">
                  <a:moveTo>
                    <a:pt x="1702" y="0"/>
                  </a:moveTo>
                  <a:cubicBezTo>
                    <a:pt x="757" y="0"/>
                    <a:pt x="1" y="788"/>
                    <a:pt x="1" y="1733"/>
                  </a:cubicBezTo>
                  <a:lnTo>
                    <a:pt x="1" y="2080"/>
                  </a:lnTo>
                  <a:lnTo>
                    <a:pt x="2049" y="2080"/>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4" name="Google Shape;7154;p75"/>
            <p:cNvSpPr/>
            <p:nvPr/>
          </p:nvSpPr>
          <p:spPr>
            <a:xfrm>
              <a:off x="-32687725" y="3944800"/>
              <a:ext cx="34675" cy="55150"/>
            </a:xfrm>
            <a:custGeom>
              <a:avLst/>
              <a:gdLst/>
              <a:ahLst/>
              <a:cxnLst/>
              <a:rect l="l" t="t" r="r" b="b"/>
              <a:pathLst>
                <a:path w="1387" h="2206" extrusionOk="0">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5" name="Google Shape;7155;p75"/>
            <p:cNvSpPr/>
            <p:nvPr/>
          </p:nvSpPr>
          <p:spPr>
            <a:xfrm>
              <a:off x="-32860200" y="4014100"/>
              <a:ext cx="207150" cy="153625"/>
            </a:xfrm>
            <a:custGeom>
              <a:avLst/>
              <a:gdLst/>
              <a:ahLst/>
              <a:cxnLst/>
              <a:rect l="l" t="t" r="r" b="b"/>
              <a:pathLst>
                <a:path w="8286" h="6145" extrusionOk="0">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6" name="Google Shape;7156;p75"/>
            <p:cNvSpPr/>
            <p:nvPr/>
          </p:nvSpPr>
          <p:spPr>
            <a:xfrm>
              <a:off x="-32755450" y="4055850"/>
              <a:ext cx="51200" cy="181175"/>
            </a:xfrm>
            <a:custGeom>
              <a:avLst/>
              <a:gdLst/>
              <a:ahLst/>
              <a:cxnLst/>
              <a:rect l="l" t="t" r="r" b="b"/>
              <a:pathLst>
                <a:path w="2048" h="7247" extrusionOk="0">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7" name="Google Shape;7157;p75"/>
            <p:cNvSpPr/>
            <p:nvPr/>
          </p:nvSpPr>
          <p:spPr>
            <a:xfrm>
              <a:off x="-32686925" y="4182650"/>
              <a:ext cx="34675" cy="55175"/>
            </a:xfrm>
            <a:custGeom>
              <a:avLst/>
              <a:gdLst/>
              <a:ahLst/>
              <a:cxnLst/>
              <a:rect l="l" t="t" r="r" b="b"/>
              <a:pathLst>
                <a:path w="1387" h="2207" extrusionOk="0">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8" name="Google Shape;7158;p75"/>
          <p:cNvGrpSpPr/>
          <p:nvPr/>
        </p:nvGrpSpPr>
        <p:grpSpPr>
          <a:xfrm>
            <a:off x="3073898" y="2882849"/>
            <a:ext cx="354586" cy="353888"/>
            <a:chOff x="-31094350" y="3194000"/>
            <a:chExt cx="292225" cy="291650"/>
          </a:xfrm>
        </p:grpSpPr>
        <p:sp>
          <p:nvSpPr>
            <p:cNvPr id="7159" name="Google Shape;7159;p75"/>
            <p:cNvSpPr/>
            <p:nvPr/>
          </p:nvSpPr>
          <p:spPr>
            <a:xfrm>
              <a:off x="-31033700" y="3194000"/>
              <a:ext cx="103200" cy="34100"/>
            </a:xfrm>
            <a:custGeom>
              <a:avLst/>
              <a:gdLst/>
              <a:ahLst/>
              <a:cxnLst/>
              <a:rect l="l" t="t" r="r" b="b"/>
              <a:pathLst>
                <a:path w="4128" h="1364" extrusionOk="0">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0" name="Google Shape;7160;p75"/>
            <p:cNvSpPr/>
            <p:nvPr/>
          </p:nvSpPr>
          <p:spPr>
            <a:xfrm>
              <a:off x="-31042375" y="3346200"/>
              <a:ext cx="16550" cy="18150"/>
            </a:xfrm>
            <a:custGeom>
              <a:avLst/>
              <a:gdLst/>
              <a:ahLst/>
              <a:cxnLst/>
              <a:rect l="l" t="t" r="r" b="b"/>
              <a:pathLst>
                <a:path w="662" h="726" extrusionOk="0">
                  <a:moveTo>
                    <a:pt x="1" y="1"/>
                  </a:moveTo>
                  <a:lnTo>
                    <a:pt x="1" y="725"/>
                  </a:lnTo>
                  <a:lnTo>
                    <a:pt x="662" y="725"/>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1" name="Google Shape;7161;p75"/>
            <p:cNvSpPr/>
            <p:nvPr/>
          </p:nvSpPr>
          <p:spPr>
            <a:xfrm>
              <a:off x="-31042375" y="3278475"/>
              <a:ext cx="16550" cy="16550"/>
            </a:xfrm>
            <a:custGeom>
              <a:avLst/>
              <a:gdLst/>
              <a:ahLst/>
              <a:cxnLst/>
              <a:rect l="l" t="t" r="r" b="b"/>
              <a:pathLst>
                <a:path w="662" h="662" extrusionOk="0">
                  <a:moveTo>
                    <a:pt x="1" y="0"/>
                  </a:moveTo>
                  <a:lnTo>
                    <a:pt x="1" y="662"/>
                  </a:lnTo>
                  <a:lnTo>
                    <a:pt x="662" y="662"/>
                  </a:ln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2" name="Google Shape;7162;p75"/>
            <p:cNvSpPr/>
            <p:nvPr/>
          </p:nvSpPr>
          <p:spPr>
            <a:xfrm>
              <a:off x="-31042375" y="3416300"/>
              <a:ext cx="16550" cy="16575"/>
            </a:xfrm>
            <a:custGeom>
              <a:avLst/>
              <a:gdLst/>
              <a:ahLst/>
              <a:cxnLst/>
              <a:rect l="l" t="t" r="r" b="b"/>
              <a:pathLst>
                <a:path w="662" h="663" extrusionOk="0">
                  <a:moveTo>
                    <a:pt x="1" y="1"/>
                  </a:moveTo>
                  <a:lnTo>
                    <a:pt x="1" y="662"/>
                  </a:lnTo>
                  <a:lnTo>
                    <a:pt x="662" y="662"/>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3" name="Google Shape;7163;p75"/>
            <p:cNvSpPr/>
            <p:nvPr/>
          </p:nvSpPr>
          <p:spPr>
            <a:xfrm>
              <a:off x="-31094350" y="3210725"/>
              <a:ext cx="222900" cy="274925"/>
            </a:xfrm>
            <a:custGeom>
              <a:avLst/>
              <a:gdLst/>
              <a:ahLst/>
              <a:cxnLst/>
              <a:rect l="l" t="t" r="r" b="b"/>
              <a:pathLst>
                <a:path w="8916" h="10997" extrusionOk="0">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4" name="Google Shape;7164;p75"/>
            <p:cNvSpPr/>
            <p:nvPr/>
          </p:nvSpPr>
          <p:spPr>
            <a:xfrm>
              <a:off x="-30853350" y="3295000"/>
              <a:ext cx="51225" cy="104000"/>
            </a:xfrm>
            <a:custGeom>
              <a:avLst/>
              <a:gdLst/>
              <a:ahLst/>
              <a:cxnLst/>
              <a:rect l="l" t="t" r="r" b="b"/>
              <a:pathLst>
                <a:path w="2049" h="4160" extrusionOk="0">
                  <a:moveTo>
                    <a:pt x="1" y="1"/>
                  </a:moveTo>
                  <a:lnTo>
                    <a:pt x="1" y="4160"/>
                  </a:lnTo>
                  <a:lnTo>
                    <a:pt x="2049" y="4160"/>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5" name="Google Shape;7165;p75"/>
            <p:cNvSpPr/>
            <p:nvPr/>
          </p:nvSpPr>
          <p:spPr>
            <a:xfrm>
              <a:off x="-30853350" y="3227275"/>
              <a:ext cx="51225" cy="51225"/>
            </a:xfrm>
            <a:custGeom>
              <a:avLst/>
              <a:gdLst/>
              <a:ahLst/>
              <a:cxnLst/>
              <a:rect l="l" t="t" r="r" b="b"/>
              <a:pathLst>
                <a:path w="2049" h="2049" extrusionOk="0">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6" name="Google Shape;7166;p75"/>
            <p:cNvSpPr/>
            <p:nvPr/>
          </p:nvSpPr>
          <p:spPr>
            <a:xfrm>
              <a:off x="-30851775" y="3416300"/>
              <a:ext cx="46500" cy="51225"/>
            </a:xfrm>
            <a:custGeom>
              <a:avLst/>
              <a:gdLst/>
              <a:ahLst/>
              <a:cxnLst/>
              <a:rect l="l" t="t" r="r" b="b"/>
              <a:pathLst>
                <a:path w="1860" h="2049" extrusionOk="0">
                  <a:moveTo>
                    <a:pt x="1" y="1"/>
                  </a:moveTo>
                  <a:lnTo>
                    <a:pt x="599" y="1796"/>
                  </a:lnTo>
                  <a:cubicBezTo>
                    <a:pt x="694" y="1985"/>
                    <a:pt x="788" y="2048"/>
                    <a:pt x="946" y="2048"/>
                  </a:cubicBezTo>
                  <a:cubicBezTo>
                    <a:pt x="1103" y="2048"/>
                    <a:pt x="1229" y="1985"/>
                    <a:pt x="1261" y="1796"/>
                  </a:cubicBezTo>
                  <a:lnTo>
                    <a:pt x="18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7" name="Google Shape;7167;p75"/>
          <p:cNvGrpSpPr/>
          <p:nvPr/>
        </p:nvGrpSpPr>
        <p:grpSpPr>
          <a:xfrm>
            <a:off x="3074368" y="3353341"/>
            <a:ext cx="353645" cy="354191"/>
            <a:chOff x="-31093575" y="3552550"/>
            <a:chExt cx="291450" cy="291900"/>
          </a:xfrm>
        </p:grpSpPr>
        <p:sp>
          <p:nvSpPr>
            <p:cNvPr id="7168" name="Google Shape;7168;p75"/>
            <p:cNvSpPr/>
            <p:nvPr/>
          </p:nvSpPr>
          <p:spPr>
            <a:xfrm>
              <a:off x="-31011650" y="3745525"/>
              <a:ext cx="7900" cy="12625"/>
            </a:xfrm>
            <a:custGeom>
              <a:avLst/>
              <a:gdLst/>
              <a:ahLst/>
              <a:cxnLst/>
              <a:rect l="l" t="t" r="r" b="b"/>
              <a:pathLst>
                <a:path w="316" h="505" extrusionOk="0">
                  <a:moveTo>
                    <a:pt x="158" y="1"/>
                  </a:moveTo>
                  <a:lnTo>
                    <a:pt x="0" y="505"/>
                  </a:lnTo>
                  <a:lnTo>
                    <a:pt x="315" y="505"/>
                  </a:lnTo>
                  <a:lnTo>
                    <a:pt x="1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9" name="Google Shape;7169;p75"/>
            <p:cNvSpPr/>
            <p:nvPr/>
          </p:nvSpPr>
          <p:spPr>
            <a:xfrm>
              <a:off x="-31093575" y="3671500"/>
              <a:ext cx="171725" cy="172950"/>
            </a:xfrm>
            <a:custGeom>
              <a:avLst/>
              <a:gdLst/>
              <a:ahLst/>
              <a:cxnLst/>
              <a:rect l="l" t="t" r="r" b="b"/>
              <a:pathLst>
                <a:path w="6869" h="6918" extrusionOk="0">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0" name="Google Shape;7170;p75"/>
            <p:cNvSpPr/>
            <p:nvPr/>
          </p:nvSpPr>
          <p:spPr>
            <a:xfrm>
              <a:off x="-30895875" y="3621075"/>
              <a:ext cx="15775" cy="26025"/>
            </a:xfrm>
            <a:custGeom>
              <a:avLst/>
              <a:gdLst/>
              <a:ahLst/>
              <a:cxnLst/>
              <a:rect l="l" t="t" r="r" b="b"/>
              <a:pathLst>
                <a:path w="631" h="1041" extrusionOk="0">
                  <a:moveTo>
                    <a:pt x="0" y="1"/>
                  </a:moveTo>
                  <a:cubicBezTo>
                    <a:pt x="32" y="410"/>
                    <a:pt x="126" y="694"/>
                    <a:pt x="315" y="1041"/>
                  </a:cubicBezTo>
                  <a:cubicBezTo>
                    <a:pt x="473" y="694"/>
                    <a:pt x="599" y="347"/>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1" name="Google Shape;7171;p75"/>
            <p:cNvSpPr/>
            <p:nvPr/>
          </p:nvSpPr>
          <p:spPr>
            <a:xfrm>
              <a:off x="-30974650" y="3552550"/>
              <a:ext cx="172525" cy="172400"/>
            </a:xfrm>
            <a:custGeom>
              <a:avLst/>
              <a:gdLst/>
              <a:ahLst/>
              <a:cxnLst/>
              <a:rect l="l" t="t" r="r" b="b"/>
              <a:pathLst>
                <a:path w="6901" h="6896" extrusionOk="0">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2" name="Google Shape;7172;p75"/>
          <p:cNvGrpSpPr/>
          <p:nvPr/>
        </p:nvGrpSpPr>
        <p:grpSpPr>
          <a:xfrm>
            <a:off x="3074368" y="3818569"/>
            <a:ext cx="353645" cy="353615"/>
            <a:chOff x="-31093575" y="3911725"/>
            <a:chExt cx="291450" cy="291425"/>
          </a:xfrm>
        </p:grpSpPr>
        <p:sp>
          <p:nvSpPr>
            <p:cNvPr id="7173" name="Google Shape;7173;p75"/>
            <p:cNvSpPr/>
            <p:nvPr/>
          </p:nvSpPr>
          <p:spPr>
            <a:xfrm>
              <a:off x="-31093575" y="3911725"/>
              <a:ext cx="291450" cy="291425"/>
            </a:xfrm>
            <a:custGeom>
              <a:avLst/>
              <a:gdLst/>
              <a:ahLst/>
              <a:cxnLst/>
              <a:rect l="l" t="t" r="r" b="b"/>
              <a:pathLst>
                <a:path w="11658" h="11657" extrusionOk="0">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4" name="Google Shape;7174;p75"/>
            <p:cNvSpPr/>
            <p:nvPr/>
          </p:nvSpPr>
          <p:spPr>
            <a:xfrm>
              <a:off x="-31025825" y="3980250"/>
              <a:ext cx="156750" cy="154250"/>
            </a:xfrm>
            <a:custGeom>
              <a:avLst/>
              <a:gdLst/>
              <a:ahLst/>
              <a:cxnLst/>
              <a:rect l="l" t="t" r="r" b="b"/>
              <a:pathLst>
                <a:path w="6270" h="6170" extrusionOk="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5" name="Google Shape;7175;p75"/>
          <p:cNvGrpSpPr/>
          <p:nvPr/>
        </p:nvGrpSpPr>
        <p:grpSpPr>
          <a:xfrm>
            <a:off x="2183798" y="4275536"/>
            <a:ext cx="356497" cy="354586"/>
            <a:chOff x="-29946000" y="3183175"/>
            <a:chExt cx="293800" cy="292225"/>
          </a:xfrm>
        </p:grpSpPr>
        <p:sp>
          <p:nvSpPr>
            <p:cNvPr id="7176" name="Google Shape;7176;p75"/>
            <p:cNvSpPr/>
            <p:nvPr/>
          </p:nvSpPr>
          <p:spPr>
            <a:xfrm>
              <a:off x="-29839675" y="3355650"/>
              <a:ext cx="186700" cy="33900"/>
            </a:xfrm>
            <a:custGeom>
              <a:avLst/>
              <a:gdLst/>
              <a:ahLst/>
              <a:cxnLst/>
              <a:rect l="l" t="t" r="r" b="b"/>
              <a:pathLst>
                <a:path w="7468" h="1356" extrusionOk="0">
                  <a:moveTo>
                    <a:pt x="568" y="1"/>
                  </a:moveTo>
                  <a:cubicBezTo>
                    <a:pt x="568" y="505"/>
                    <a:pt x="379" y="977"/>
                    <a:pt x="1" y="1356"/>
                  </a:cubicBezTo>
                  <a:lnTo>
                    <a:pt x="7467" y="1356"/>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7" name="Google Shape;7177;p75"/>
            <p:cNvSpPr/>
            <p:nvPr/>
          </p:nvSpPr>
          <p:spPr>
            <a:xfrm>
              <a:off x="-29824700" y="3406850"/>
              <a:ext cx="172500" cy="68550"/>
            </a:xfrm>
            <a:custGeom>
              <a:avLst/>
              <a:gdLst/>
              <a:ahLst/>
              <a:cxnLst/>
              <a:rect l="l" t="t" r="r" b="b"/>
              <a:pathLst>
                <a:path w="6900" h="2742" extrusionOk="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8" name="Google Shape;7178;p75"/>
            <p:cNvSpPr/>
            <p:nvPr/>
          </p:nvSpPr>
          <p:spPr>
            <a:xfrm>
              <a:off x="-29756975" y="3183175"/>
              <a:ext cx="69325" cy="68550"/>
            </a:xfrm>
            <a:custGeom>
              <a:avLst/>
              <a:gdLst/>
              <a:ahLst/>
              <a:cxnLst/>
              <a:rect l="l" t="t" r="r" b="b"/>
              <a:pathLst>
                <a:path w="2773" h="2742" extrusionOk="0">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9" name="Google Shape;7179;p75"/>
            <p:cNvSpPr/>
            <p:nvPr/>
          </p:nvSpPr>
          <p:spPr>
            <a:xfrm>
              <a:off x="-29790850" y="3269025"/>
              <a:ext cx="137875" cy="68550"/>
            </a:xfrm>
            <a:custGeom>
              <a:avLst/>
              <a:gdLst/>
              <a:ahLst/>
              <a:cxnLst/>
              <a:rect l="l" t="t" r="r" b="b"/>
              <a:pathLst>
                <a:path w="5515" h="2742" extrusionOk="0">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0" name="Google Shape;7180;p75"/>
            <p:cNvSpPr/>
            <p:nvPr/>
          </p:nvSpPr>
          <p:spPr>
            <a:xfrm>
              <a:off x="-29911350" y="3321000"/>
              <a:ext cx="69325" cy="68550"/>
            </a:xfrm>
            <a:custGeom>
              <a:avLst/>
              <a:gdLst/>
              <a:ahLst/>
              <a:cxnLst/>
              <a:rect l="l" t="t" r="r" b="b"/>
              <a:pathLst>
                <a:path w="2773" h="2742" extrusionOk="0">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1" name="Google Shape;7181;p75"/>
            <p:cNvSpPr/>
            <p:nvPr/>
          </p:nvSpPr>
          <p:spPr>
            <a:xfrm>
              <a:off x="-29946000" y="3406850"/>
              <a:ext cx="137075" cy="67775"/>
            </a:xfrm>
            <a:custGeom>
              <a:avLst/>
              <a:gdLst/>
              <a:ahLst/>
              <a:cxnLst/>
              <a:rect l="l" t="t" r="r" b="b"/>
              <a:pathLst>
                <a:path w="5483" h="2711" extrusionOk="0">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2" name="Google Shape;7182;p75"/>
          <p:cNvGrpSpPr/>
          <p:nvPr/>
        </p:nvGrpSpPr>
        <p:grpSpPr>
          <a:xfrm>
            <a:off x="2628330" y="1532689"/>
            <a:ext cx="358408" cy="354161"/>
            <a:chOff x="-34408675" y="3202075"/>
            <a:chExt cx="295375" cy="291875"/>
          </a:xfrm>
        </p:grpSpPr>
        <p:sp>
          <p:nvSpPr>
            <p:cNvPr id="7183" name="Google Shape;7183;p75"/>
            <p:cNvSpPr/>
            <p:nvPr/>
          </p:nvSpPr>
          <p:spPr>
            <a:xfrm>
              <a:off x="-34274775" y="3202075"/>
              <a:ext cx="161475" cy="161475"/>
            </a:xfrm>
            <a:custGeom>
              <a:avLst/>
              <a:gdLst/>
              <a:ahLst/>
              <a:cxnLst/>
              <a:rect l="l" t="t" r="r" b="b"/>
              <a:pathLst>
                <a:path w="6459" h="6459" extrusionOk="0">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4" name="Google Shape;7184;p75"/>
            <p:cNvSpPr/>
            <p:nvPr/>
          </p:nvSpPr>
          <p:spPr>
            <a:xfrm>
              <a:off x="-34378750" y="3263175"/>
              <a:ext cx="76425" cy="73600"/>
            </a:xfrm>
            <a:custGeom>
              <a:avLst/>
              <a:gdLst/>
              <a:ahLst/>
              <a:cxnLst/>
              <a:rect l="l" t="t" r="r" b="b"/>
              <a:pathLst>
                <a:path w="3057" h="2944" extrusionOk="0">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5" name="Google Shape;7185;p75"/>
            <p:cNvSpPr/>
            <p:nvPr/>
          </p:nvSpPr>
          <p:spPr>
            <a:xfrm>
              <a:off x="-34250375" y="3392300"/>
              <a:ext cx="77225" cy="74425"/>
            </a:xfrm>
            <a:custGeom>
              <a:avLst/>
              <a:gdLst/>
              <a:ahLst/>
              <a:cxnLst/>
              <a:rect l="l" t="t" r="r" b="b"/>
              <a:pathLst>
                <a:path w="3089" h="2977" extrusionOk="0">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6" name="Google Shape;7186;p75"/>
            <p:cNvSpPr/>
            <p:nvPr/>
          </p:nvSpPr>
          <p:spPr>
            <a:xfrm>
              <a:off x="-34408675" y="3290275"/>
              <a:ext cx="207150" cy="203675"/>
            </a:xfrm>
            <a:custGeom>
              <a:avLst/>
              <a:gdLst/>
              <a:ahLst/>
              <a:cxnLst/>
              <a:rect l="l" t="t" r="r" b="b"/>
              <a:pathLst>
                <a:path w="8286" h="8147" extrusionOk="0">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7" name="Google Shape;7187;p75"/>
          <p:cNvGrpSpPr/>
          <p:nvPr/>
        </p:nvGrpSpPr>
        <p:grpSpPr>
          <a:xfrm>
            <a:off x="2630241" y="1972683"/>
            <a:ext cx="354586" cy="356254"/>
            <a:chOff x="-34405525" y="3558075"/>
            <a:chExt cx="292225" cy="293600"/>
          </a:xfrm>
        </p:grpSpPr>
        <p:sp>
          <p:nvSpPr>
            <p:cNvPr id="7188" name="Google Shape;7188;p75"/>
            <p:cNvSpPr/>
            <p:nvPr/>
          </p:nvSpPr>
          <p:spPr>
            <a:xfrm>
              <a:off x="-34303150" y="3663825"/>
              <a:ext cx="189850" cy="187850"/>
            </a:xfrm>
            <a:custGeom>
              <a:avLst/>
              <a:gdLst/>
              <a:ahLst/>
              <a:cxnLst/>
              <a:rect l="l" t="t" r="r" b="b"/>
              <a:pathLst>
                <a:path w="7594" h="7514" extrusionOk="0">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9" name="Google Shape;7189;p75"/>
            <p:cNvSpPr/>
            <p:nvPr/>
          </p:nvSpPr>
          <p:spPr>
            <a:xfrm>
              <a:off x="-34250375" y="3565950"/>
              <a:ext cx="46500" cy="46500"/>
            </a:xfrm>
            <a:custGeom>
              <a:avLst/>
              <a:gdLst/>
              <a:ahLst/>
              <a:cxnLst/>
              <a:rect l="l" t="t" r="r" b="b"/>
              <a:pathLst>
                <a:path w="1860" h="1860" extrusionOk="0">
                  <a:moveTo>
                    <a:pt x="1" y="1"/>
                  </a:moveTo>
                  <a:lnTo>
                    <a:pt x="1" y="1859"/>
                  </a:lnTo>
                  <a:lnTo>
                    <a:pt x="1860" y="185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0" name="Google Shape;7190;p75"/>
            <p:cNvSpPr/>
            <p:nvPr/>
          </p:nvSpPr>
          <p:spPr>
            <a:xfrm>
              <a:off x="-34405525" y="3558075"/>
              <a:ext cx="206375" cy="276475"/>
            </a:xfrm>
            <a:custGeom>
              <a:avLst/>
              <a:gdLst/>
              <a:ahLst/>
              <a:cxnLst/>
              <a:rect l="l" t="t" r="r" b="b"/>
              <a:pathLst>
                <a:path w="8255" h="11059" extrusionOk="0">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1" name="Google Shape;7191;p75"/>
          <p:cNvGrpSpPr/>
          <p:nvPr/>
        </p:nvGrpSpPr>
        <p:grpSpPr>
          <a:xfrm>
            <a:off x="2629755" y="2409340"/>
            <a:ext cx="355557" cy="353615"/>
            <a:chOff x="-34406325" y="3919600"/>
            <a:chExt cx="293025" cy="291425"/>
          </a:xfrm>
        </p:grpSpPr>
        <p:sp>
          <p:nvSpPr>
            <p:cNvPr id="7192" name="Google Shape;7192;p75"/>
            <p:cNvSpPr/>
            <p:nvPr/>
          </p:nvSpPr>
          <p:spPr>
            <a:xfrm>
              <a:off x="-34167675" y="3932000"/>
              <a:ext cx="42550" cy="40575"/>
            </a:xfrm>
            <a:custGeom>
              <a:avLst/>
              <a:gdLst/>
              <a:ahLst/>
              <a:cxnLst/>
              <a:rect l="l" t="t" r="r" b="b"/>
              <a:pathLst>
                <a:path w="1702" h="1623" extrusionOk="0">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3" name="Google Shape;7193;p75"/>
            <p:cNvSpPr/>
            <p:nvPr/>
          </p:nvSpPr>
          <p:spPr>
            <a:xfrm>
              <a:off x="-34286600" y="3922950"/>
              <a:ext cx="171725" cy="167575"/>
            </a:xfrm>
            <a:custGeom>
              <a:avLst/>
              <a:gdLst/>
              <a:ahLst/>
              <a:cxnLst/>
              <a:rect l="l" t="t" r="r" b="b"/>
              <a:pathLst>
                <a:path w="6869" h="6703" extrusionOk="0">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4" name="Google Shape;7194;p75"/>
            <p:cNvSpPr/>
            <p:nvPr/>
          </p:nvSpPr>
          <p:spPr>
            <a:xfrm>
              <a:off x="-34406325" y="4115900"/>
              <a:ext cx="98475" cy="95125"/>
            </a:xfrm>
            <a:custGeom>
              <a:avLst/>
              <a:gdLst/>
              <a:ahLst/>
              <a:cxnLst/>
              <a:rect l="l" t="t" r="r" b="b"/>
              <a:pathLst>
                <a:path w="3939" h="3805" extrusionOk="0">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5" name="Google Shape;7195;p75"/>
            <p:cNvSpPr/>
            <p:nvPr/>
          </p:nvSpPr>
          <p:spPr>
            <a:xfrm>
              <a:off x="-34364575" y="3966850"/>
              <a:ext cx="204025" cy="204025"/>
            </a:xfrm>
            <a:custGeom>
              <a:avLst/>
              <a:gdLst/>
              <a:ahLst/>
              <a:cxnLst/>
              <a:rect l="l" t="t" r="r" b="b"/>
              <a:pathLst>
                <a:path w="8161" h="8161" extrusionOk="0">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6" name="Google Shape;7196;p75"/>
            <p:cNvSpPr/>
            <p:nvPr/>
          </p:nvSpPr>
          <p:spPr>
            <a:xfrm>
              <a:off x="-34200750" y="3919600"/>
              <a:ext cx="17350" cy="33875"/>
            </a:xfrm>
            <a:custGeom>
              <a:avLst/>
              <a:gdLst/>
              <a:ahLst/>
              <a:cxnLst/>
              <a:rect l="l" t="t" r="r" b="b"/>
              <a:pathLst>
                <a:path w="694" h="1355" extrusionOk="0">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7" name="Google Shape;7197;p75"/>
            <p:cNvSpPr/>
            <p:nvPr/>
          </p:nvSpPr>
          <p:spPr>
            <a:xfrm>
              <a:off x="-34147975" y="3989700"/>
              <a:ext cx="34675" cy="17350"/>
            </a:xfrm>
            <a:custGeom>
              <a:avLst/>
              <a:gdLst/>
              <a:ahLst/>
              <a:cxnLst/>
              <a:rect l="l" t="t" r="r" b="b"/>
              <a:pathLst>
                <a:path w="1387" h="694" extrusionOk="0">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8" name="Google Shape;7198;p75"/>
            <p:cNvSpPr/>
            <p:nvPr/>
          </p:nvSpPr>
          <p:spPr>
            <a:xfrm>
              <a:off x="-34278725" y="4116500"/>
              <a:ext cx="116600" cy="68600"/>
            </a:xfrm>
            <a:custGeom>
              <a:avLst/>
              <a:gdLst/>
              <a:ahLst/>
              <a:cxnLst/>
              <a:rect l="l" t="t" r="r" b="b"/>
              <a:pathLst>
                <a:path w="4664" h="2744" extrusionOk="0">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9" name="Google Shape;7199;p75"/>
          <p:cNvGrpSpPr/>
          <p:nvPr/>
        </p:nvGrpSpPr>
        <p:grpSpPr>
          <a:xfrm>
            <a:off x="1293653" y="2888703"/>
            <a:ext cx="353645" cy="342179"/>
            <a:chOff x="-32568800" y="3232000"/>
            <a:chExt cx="291450" cy="282000"/>
          </a:xfrm>
        </p:grpSpPr>
        <p:sp>
          <p:nvSpPr>
            <p:cNvPr id="7200" name="Google Shape;7200;p75"/>
            <p:cNvSpPr/>
            <p:nvPr/>
          </p:nvSpPr>
          <p:spPr>
            <a:xfrm>
              <a:off x="-32545150" y="3232000"/>
              <a:ext cx="244175" cy="246550"/>
            </a:xfrm>
            <a:custGeom>
              <a:avLst/>
              <a:gdLst/>
              <a:ahLst/>
              <a:cxnLst/>
              <a:rect l="l" t="t" r="r" b="b"/>
              <a:pathLst>
                <a:path w="9767" h="9862" extrusionOk="0">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1" name="Google Shape;7201;p75"/>
            <p:cNvSpPr/>
            <p:nvPr/>
          </p:nvSpPr>
          <p:spPr>
            <a:xfrm>
              <a:off x="-32568800" y="3392675"/>
              <a:ext cx="291450" cy="121325"/>
            </a:xfrm>
            <a:custGeom>
              <a:avLst/>
              <a:gdLst/>
              <a:ahLst/>
              <a:cxnLst/>
              <a:rect l="l" t="t" r="r" b="b"/>
              <a:pathLst>
                <a:path w="11658" h="4853" extrusionOk="0">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2" name="Google Shape;7202;p75"/>
          <p:cNvGrpSpPr/>
          <p:nvPr/>
        </p:nvGrpSpPr>
        <p:grpSpPr>
          <a:xfrm>
            <a:off x="1293183" y="3353613"/>
            <a:ext cx="354586" cy="353645"/>
            <a:chOff x="-32569575" y="3586425"/>
            <a:chExt cx="292225" cy="291450"/>
          </a:xfrm>
        </p:grpSpPr>
        <p:sp>
          <p:nvSpPr>
            <p:cNvPr id="7203" name="Google Shape;7203;p75"/>
            <p:cNvSpPr/>
            <p:nvPr/>
          </p:nvSpPr>
          <p:spPr>
            <a:xfrm>
              <a:off x="-32569575" y="3672275"/>
              <a:ext cx="292225" cy="205600"/>
            </a:xfrm>
            <a:custGeom>
              <a:avLst/>
              <a:gdLst/>
              <a:ahLst/>
              <a:cxnLst/>
              <a:rect l="l" t="t" r="r" b="b"/>
              <a:pathLst>
                <a:path w="11689" h="8224" extrusionOk="0">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4" name="Google Shape;7204;p75"/>
            <p:cNvSpPr/>
            <p:nvPr/>
          </p:nvSpPr>
          <p:spPr>
            <a:xfrm>
              <a:off x="-32456950" y="3586425"/>
              <a:ext cx="68550" cy="69350"/>
            </a:xfrm>
            <a:custGeom>
              <a:avLst/>
              <a:gdLst/>
              <a:ahLst/>
              <a:cxnLst/>
              <a:rect l="l" t="t" r="r" b="b"/>
              <a:pathLst>
                <a:path w="2742" h="2774" extrusionOk="0">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5" name="Google Shape;7205;p75"/>
          <p:cNvGrpSpPr/>
          <p:nvPr/>
        </p:nvGrpSpPr>
        <p:grpSpPr>
          <a:xfrm>
            <a:off x="1284098" y="3818205"/>
            <a:ext cx="372756" cy="354343"/>
            <a:chOff x="-32576675" y="3944600"/>
            <a:chExt cx="307200" cy="292025"/>
          </a:xfrm>
        </p:grpSpPr>
        <p:sp>
          <p:nvSpPr>
            <p:cNvPr id="7206" name="Google Shape;7206;p75"/>
            <p:cNvSpPr/>
            <p:nvPr/>
          </p:nvSpPr>
          <p:spPr>
            <a:xfrm>
              <a:off x="-32482950" y="3944600"/>
              <a:ext cx="213475" cy="214650"/>
            </a:xfrm>
            <a:custGeom>
              <a:avLst/>
              <a:gdLst/>
              <a:ahLst/>
              <a:cxnLst/>
              <a:rect l="l" t="t" r="r" b="b"/>
              <a:pathLst>
                <a:path w="8539" h="8586" extrusionOk="0">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7" name="Google Shape;7207;p75"/>
            <p:cNvSpPr/>
            <p:nvPr/>
          </p:nvSpPr>
          <p:spPr>
            <a:xfrm>
              <a:off x="-32576675" y="4020200"/>
              <a:ext cx="215850" cy="216425"/>
            </a:xfrm>
            <a:custGeom>
              <a:avLst/>
              <a:gdLst/>
              <a:ahLst/>
              <a:cxnLst/>
              <a:rect l="l" t="t" r="r" b="b"/>
              <a:pathLst>
                <a:path w="8634" h="8657" extrusionOk="0">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8" name="Google Shape;7208;p75"/>
          <p:cNvGrpSpPr/>
          <p:nvPr/>
        </p:nvGrpSpPr>
        <p:grpSpPr>
          <a:xfrm>
            <a:off x="3529065" y="2882500"/>
            <a:ext cx="354586" cy="354586"/>
            <a:chOff x="-30735200" y="3192625"/>
            <a:chExt cx="292225" cy="292225"/>
          </a:xfrm>
        </p:grpSpPr>
        <p:sp>
          <p:nvSpPr>
            <p:cNvPr id="7209" name="Google Shape;7209;p75"/>
            <p:cNvSpPr/>
            <p:nvPr/>
          </p:nvSpPr>
          <p:spPr>
            <a:xfrm>
              <a:off x="-30665100" y="3192625"/>
              <a:ext cx="175650" cy="223700"/>
            </a:xfrm>
            <a:custGeom>
              <a:avLst/>
              <a:gdLst/>
              <a:ahLst/>
              <a:cxnLst/>
              <a:rect l="l" t="t" r="r" b="b"/>
              <a:pathLst>
                <a:path w="7026" h="8948" extrusionOk="0">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0" name="Google Shape;7210;p75"/>
            <p:cNvSpPr/>
            <p:nvPr/>
          </p:nvSpPr>
          <p:spPr>
            <a:xfrm>
              <a:off x="-30615475" y="3278475"/>
              <a:ext cx="52775" cy="52000"/>
            </a:xfrm>
            <a:custGeom>
              <a:avLst/>
              <a:gdLst/>
              <a:ahLst/>
              <a:cxnLst/>
              <a:rect l="l" t="t" r="r" b="b"/>
              <a:pathLst>
                <a:path w="2111" h="2080" extrusionOk="0">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1" name="Google Shape;7211;p75"/>
            <p:cNvSpPr/>
            <p:nvPr/>
          </p:nvSpPr>
          <p:spPr>
            <a:xfrm>
              <a:off x="-30528850" y="3296575"/>
              <a:ext cx="85875" cy="25250"/>
            </a:xfrm>
            <a:custGeom>
              <a:avLst/>
              <a:gdLst/>
              <a:ahLst/>
              <a:cxnLst/>
              <a:rect l="l" t="t" r="r" b="b"/>
              <a:pathLst>
                <a:path w="3435" h="1010" extrusionOk="0">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2" name="Google Shape;7212;p75"/>
            <p:cNvSpPr/>
            <p:nvPr/>
          </p:nvSpPr>
          <p:spPr>
            <a:xfrm>
              <a:off x="-30546175" y="3338325"/>
              <a:ext cx="85875" cy="26025"/>
            </a:xfrm>
            <a:custGeom>
              <a:avLst/>
              <a:gdLst/>
              <a:ahLst/>
              <a:cxnLst/>
              <a:rect l="l" t="t" r="r" b="b"/>
              <a:pathLst>
                <a:path w="3435" h="1041" extrusionOk="0">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3" name="Google Shape;7213;p75"/>
            <p:cNvSpPr/>
            <p:nvPr/>
          </p:nvSpPr>
          <p:spPr>
            <a:xfrm>
              <a:off x="-30546175" y="3381650"/>
              <a:ext cx="67750" cy="26025"/>
            </a:xfrm>
            <a:custGeom>
              <a:avLst/>
              <a:gdLst/>
              <a:ahLst/>
              <a:cxnLst/>
              <a:rect l="l" t="t" r="r" b="b"/>
              <a:pathLst>
                <a:path w="2710" h="1041" extrusionOk="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4" name="Google Shape;7214;p75"/>
            <p:cNvSpPr/>
            <p:nvPr/>
          </p:nvSpPr>
          <p:spPr>
            <a:xfrm>
              <a:off x="-30546175" y="3424175"/>
              <a:ext cx="51225" cy="26025"/>
            </a:xfrm>
            <a:custGeom>
              <a:avLst/>
              <a:gdLst/>
              <a:ahLst/>
              <a:cxnLst/>
              <a:rect l="l" t="t" r="r" b="b"/>
              <a:pathLst>
                <a:path w="2049" h="1041" extrusionOk="0">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5" name="Google Shape;7215;p75"/>
            <p:cNvSpPr/>
            <p:nvPr/>
          </p:nvSpPr>
          <p:spPr>
            <a:xfrm>
              <a:off x="-30735200" y="3209325"/>
              <a:ext cx="174075" cy="275525"/>
            </a:xfrm>
            <a:custGeom>
              <a:avLst/>
              <a:gdLst/>
              <a:ahLst/>
              <a:cxnLst/>
              <a:rect l="l" t="t" r="r" b="b"/>
              <a:pathLst>
                <a:path w="6963" h="11021" extrusionOk="0">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6" name="Google Shape;7216;p75"/>
          <p:cNvGrpSpPr/>
          <p:nvPr/>
        </p:nvGrpSpPr>
        <p:grpSpPr>
          <a:xfrm>
            <a:off x="3529065" y="3353932"/>
            <a:ext cx="354586" cy="353008"/>
            <a:chOff x="-30735200" y="3552550"/>
            <a:chExt cx="292225" cy="290925"/>
          </a:xfrm>
        </p:grpSpPr>
        <p:sp>
          <p:nvSpPr>
            <p:cNvPr id="7217" name="Google Shape;7217;p75"/>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8" name="Google Shape;7218;p75"/>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9" name="Google Shape;7219;p75"/>
          <p:cNvGrpSpPr/>
          <p:nvPr/>
        </p:nvGrpSpPr>
        <p:grpSpPr>
          <a:xfrm>
            <a:off x="3529065" y="3818554"/>
            <a:ext cx="354586" cy="353645"/>
            <a:chOff x="-30735200" y="3910925"/>
            <a:chExt cx="292225" cy="291450"/>
          </a:xfrm>
        </p:grpSpPr>
        <p:sp>
          <p:nvSpPr>
            <p:cNvPr id="7220" name="Google Shape;7220;p75"/>
            <p:cNvSpPr/>
            <p:nvPr/>
          </p:nvSpPr>
          <p:spPr>
            <a:xfrm>
              <a:off x="-30683225" y="3962900"/>
              <a:ext cx="188275" cy="186700"/>
            </a:xfrm>
            <a:custGeom>
              <a:avLst/>
              <a:gdLst/>
              <a:ahLst/>
              <a:cxnLst/>
              <a:rect l="l" t="t" r="r" b="b"/>
              <a:pathLst>
                <a:path w="7531" h="7468" extrusionOk="0">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1" name="Google Shape;7221;p75"/>
            <p:cNvSpPr/>
            <p:nvPr/>
          </p:nvSpPr>
          <p:spPr>
            <a:xfrm>
              <a:off x="-30735200" y="3910925"/>
              <a:ext cx="292225" cy="291450"/>
            </a:xfrm>
            <a:custGeom>
              <a:avLst/>
              <a:gdLst/>
              <a:ahLst/>
              <a:cxnLst/>
              <a:rect l="l" t="t" r="r" b="b"/>
              <a:pathLst>
                <a:path w="11689" h="11658" extrusionOk="0">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22" name="Google Shape;7222;p75"/>
          <p:cNvSpPr/>
          <p:nvPr/>
        </p:nvSpPr>
        <p:spPr>
          <a:xfrm>
            <a:off x="2632180" y="4275642"/>
            <a:ext cx="354586" cy="353645"/>
          </a:xfrm>
          <a:custGeom>
            <a:avLst/>
            <a:gdLst/>
            <a:ahLst/>
            <a:cxnLst/>
            <a:rect l="l" t="t" r="r" b="b"/>
            <a:pathLst>
              <a:path w="11689" h="11658" extrusionOk="0">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23" name="Google Shape;7223;p75"/>
          <p:cNvGrpSpPr/>
          <p:nvPr/>
        </p:nvGrpSpPr>
        <p:grpSpPr>
          <a:xfrm>
            <a:off x="4882910" y="1531421"/>
            <a:ext cx="358971" cy="359224"/>
            <a:chOff x="-57956275" y="3197925"/>
            <a:chExt cx="319000" cy="319225"/>
          </a:xfrm>
        </p:grpSpPr>
        <p:sp>
          <p:nvSpPr>
            <p:cNvPr id="7224" name="Google Shape;7224;p75"/>
            <p:cNvSpPr/>
            <p:nvPr/>
          </p:nvSpPr>
          <p:spPr>
            <a:xfrm>
              <a:off x="-57940525" y="3353300"/>
              <a:ext cx="18150" cy="65400"/>
            </a:xfrm>
            <a:custGeom>
              <a:avLst/>
              <a:gdLst/>
              <a:ahLst/>
              <a:cxnLst/>
              <a:rect l="l" t="t" r="r" b="b"/>
              <a:pathLst>
                <a:path w="726" h="2616" extrusionOk="0">
                  <a:moveTo>
                    <a:pt x="725" y="0"/>
                  </a:moveTo>
                  <a:cubicBezTo>
                    <a:pt x="316" y="284"/>
                    <a:pt x="1" y="756"/>
                    <a:pt x="1" y="1292"/>
                  </a:cubicBezTo>
                  <a:cubicBezTo>
                    <a:pt x="1" y="1859"/>
                    <a:pt x="316" y="2332"/>
                    <a:pt x="725" y="2615"/>
                  </a:cubicBezTo>
                  <a:lnTo>
                    <a:pt x="725" y="239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5" name="Google Shape;7225;p75"/>
            <p:cNvSpPr/>
            <p:nvPr/>
          </p:nvSpPr>
          <p:spPr>
            <a:xfrm>
              <a:off x="-57679825" y="3353300"/>
              <a:ext cx="18925" cy="65400"/>
            </a:xfrm>
            <a:custGeom>
              <a:avLst/>
              <a:gdLst/>
              <a:ahLst/>
              <a:cxnLst/>
              <a:rect l="l" t="t" r="r" b="b"/>
              <a:pathLst>
                <a:path w="757" h="2616" extrusionOk="0">
                  <a:moveTo>
                    <a:pt x="1" y="0"/>
                  </a:moveTo>
                  <a:lnTo>
                    <a:pt x="1" y="2395"/>
                  </a:lnTo>
                  <a:lnTo>
                    <a:pt x="1" y="2615"/>
                  </a:lnTo>
                  <a:cubicBezTo>
                    <a:pt x="442" y="2332"/>
                    <a:pt x="757" y="1859"/>
                    <a:pt x="757" y="1292"/>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6" name="Google Shape;7226;p75"/>
            <p:cNvSpPr/>
            <p:nvPr/>
          </p:nvSpPr>
          <p:spPr>
            <a:xfrm>
              <a:off x="-57956275" y="3255625"/>
              <a:ext cx="319000" cy="55175"/>
            </a:xfrm>
            <a:custGeom>
              <a:avLst/>
              <a:gdLst/>
              <a:ahLst/>
              <a:cxnLst/>
              <a:rect l="l" t="t" r="r" b="b"/>
              <a:pathLst>
                <a:path w="12760" h="2207" extrusionOk="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7" name="Google Shape;7227;p75"/>
            <p:cNvSpPr/>
            <p:nvPr/>
          </p:nvSpPr>
          <p:spPr>
            <a:xfrm>
              <a:off x="-57868050" y="3494275"/>
              <a:ext cx="18900" cy="22875"/>
            </a:xfrm>
            <a:custGeom>
              <a:avLst/>
              <a:gdLst/>
              <a:ahLst/>
              <a:cxnLst/>
              <a:rect l="l" t="t" r="r" b="b"/>
              <a:pathLst>
                <a:path w="756" h="915" extrusionOk="0">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8" name="Google Shape;7228;p75"/>
            <p:cNvSpPr/>
            <p:nvPr/>
          </p:nvSpPr>
          <p:spPr>
            <a:xfrm>
              <a:off x="-57755425" y="3494275"/>
              <a:ext cx="18125" cy="22875"/>
            </a:xfrm>
            <a:custGeom>
              <a:avLst/>
              <a:gdLst/>
              <a:ahLst/>
              <a:cxnLst/>
              <a:rect l="l" t="t" r="r" b="b"/>
              <a:pathLst>
                <a:path w="725" h="915" extrusionOk="0">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9" name="Google Shape;7229;p75"/>
            <p:cNvSpPr/>
            <p:nvPr/>
          </p:nvSpPr>
          <p:spPr>
            <a:xfrm>
              <a:off x="-57903500" y="3329675"/>
              <a:ext cx="204800" cy="187475"/>
            </a:xfrm>
            <a:custGeom>
              <a:avLst/>
              <a:gdLst/>
              <a:ahLst/>
              <a:cxnLst/>
              <a:rect l="l" t="t" r="r" b="b"/>
              <a:pathLst>
                <a:path w="8192" h="7499" extrusionOk="0">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0" name="Google Shape;7230;p75"/>
            <p:cNvSpPr/>
            <p:nvPr/>
          </p:nvSpPr>
          <p:spPr>
            <a:xfrm>
              <a:off x="-57860975" y="3197925"/>
              <a:ext cx="119750" cy="37250"/>
            </a:xfrm>
            <a:custGeom>
              <a:avLst/>
              <a:gdLst/>
              <a:ahLst/>
              <a:cxnLst/>
              <a:rect l="l" t="t" r="r" b="b"/>
              <a:pathLst>
                <a:path w="4790" h="1490" extrusionOk="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1" name="Google Shape;7231;p75"/>
          <p:cNvGrpSpPr/>
          <p:nvPr/>
        </p:nvGrpSpPr>
        <p:grpSpPr>
          <a:xfrm>
            <a:off x="4905064" y="1987846"/>
            <a:ext cx="314662" cy="358971"/>
            <a:chOff x="-57940525" y="3590375"/>
            <a:chExt cx="279625" cy="319000"/>
          </a:xfrm>
        </p:grpSpPr>
        <p:sp>
          <p:nvSpPr>
            <p:cNvPr id="7232" name="Google Shape;7232;p75"/>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3" name="Google Shape;7233;p75"/>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4" name="Google Shape;7234;p75"/>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5" name="Google Shape;7235;p75"/>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6" name="Google Shape;7236;p75"/>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7" name="Google Shape;7237;p75"/>
          <p:cNvGrpSpPr/>
          <p:nvPr/>
        </p:nvGrpSpPr>
        <p:grpSpPr>
          <a:xfrm>
            <a:off x="4875945" y="2429217"/>
            <a:ext cx="358099" cy="358999"/>
            <a:chOff x="-57959425" y="3982600"/>
            <a:chExt cx="318225" cy="319025"/>
          </a:xfrm>
        </p:grpSpPr>
        <p:sp>
          <p:nvSpPr>
            <p:cNvPr id="7238" name="Google Shape;7238;p75"/>
            <p:cNvSpPr/>
            <p:nvPr/>
          </p:nvSpPr>
          <p:spPr>
            <a:xfrm>
              <a:off x="-57771975" y="4150375"/>
              <a:ext cx="17350" cy="18125"/>
            </a:xfrm>
            <a:custGeom>
              <a:avLst/>
              <a:gdLst/>
              <a:ahLst/>
              <a:cxnLst/>
              <a:rect l="l" t="t" r="r" b="b"/>
              <a:pathLst>
                <a:path w="694" h="725" extrusionOk="0">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9" name="Google Shape;7239;p75"/>
            <p:cNvSpPr/>
            <p:nvPr/>
          </p:nvSpPr>
          <p:spPr>
            <a:xfrm>
              <a:off x="-57959425" y="3982600"/>
              <a:ext cx="318225" cy="130775"/>
            </a:xfrm>
            <a:custGeom>
              <a:avLst/>
              <a:gdLst/>
              <a:ahLst/>
              <a:cxnLst/>
              <a:rect l="l" t="t" r="r" b="b"/>
              <a:pathLst>
                <a:path w="12729" h="5231" extrusionOk="0">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0" name="Google Shape;7240;p75"/>
            <p:cNvSpPr/>
            <p:nvPr/>
          </p:nvSpPr>
          <p:spPr>
            <a:xfrm>
              <a:off x="-57903500" y="4125950"/>
              <a:ext cx="204800" cy="175675"/>
            </a:xfrm>
            <a:custGeom>
              <a:avLst/>
              <a:gdLst/>
              <a:ahLst/>
              <a:cxnLst/>
              <a:rect l="l" t="t" r="r" b="b"/>
              <a:pathLst>
                <a:path w="8192" h="7027" extrusionOk="0">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1" name="Google Shape;7241;p75"/>
            <p:cNvSpPr/>
            <p:nvPr/>
          </p:nvSpPr>
          <p:spPr>
            <a:xfrm>
              <a:off x="-57835775" y="4113350"/>
              <a:ext cx="138650" cy="70125"/>
            </a:xfrm>
            <a:custGeom>
              <a:avLst/>
              <a:gdLst/>
              <a:ahLst/>
              <a:cxnLst/>
              <a:rect l="l" t="t" r="r" b="b"/>
              <a:pathLst>
                <a:path w="5546" h="2805" extrusionOk="0">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2" name="Google Shape;7242;p75"/>
          <p:cNvGrpSpPr/>
          <p:nvPr/>
        </p:nvGrpSpPr>
        <p:grpSpPr>
          <a:xfrm>
            <a:off x="7076112" y="1532546"/>
            <a:ext cx="357226" cy="357226"/>
            <a:chOff x="-55987225" y="3198925"/>
            <a:chExt cx="317450" cy="317450"/>
          </a:xfrm>
        </p:grpSpPr>
        <p:sp>
          <p:nvSpPr>
            <p:cNvPr id="7243" name="Google Shape;7243;p75"/>
            <p:cNvSpPr/>
            <p:nvPr/>
          </p:nvSpPr>
          <p:spPr>
            <a:xfrm>
              <a:off x="-55987225" y="3261925"/>
              <a:ext cx="173300" cy="198500"/>
            </a:xfrm>
            <a:custGeom>
              <a:avLst/>
              <a:gdLst/>
              <a:ahLst/>
              <a:cxnLst/>
              <a:rect l="l" t="t" r="r" b="b"/>
              <a:pathLst>
                <a:path w="6932" h="7940" extrusionOk="0">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4" name="Google Shape;7244;p75"/>
            <p:cNvSpPr/>
            <p:nvPr/>
          </p:nvSpPr>
          <p:spPr>
            <a:xfrm>
              <a:off x="-55837575" y="3198925"/>
              <a:ext cx="167800" cy="298525"/>
            </a:xfrm>
            <a:custGeom>
              <a:avLst/>
              <a:gdLst/>
              <a:ahLst/>
              <a:cxnLst/>
              <a:rect l="l" t="t" r="r" b="b"/>
              <a:pathLst>
                <a:path w="6712" h="11941" extrusionOk="0">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5" name="Google Shape;7245;p75"/>
            <p:cNvSpPr/>
            <p:nvPr/>
          </p:nvSpPr>
          <p:spPr>
            <a:xfrm>
              <a:off x="-55931300" y="3435200"/>
              <a:ext cx="194575" cy="81175"/>
            </a:xfrm>
            <a:custGeom>
              <a:avLst/>
              <a:gdLst/>
              <a:ahLst/>
              <a:cxnLst/>
              <a:rect l="l" t="t" r="r" b="b"/>
              <a:pathLst>
                <a:path w="7783" h="3247" extrusionOk="0">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6" name="Google Shape;7246;p75"/>
            <p:cNvSpPr/>
            <p:nvPr/>
          </p:nvSpPr>
          <p:spPr>
            <a:xfrm>
              <a:off x="-55927350" y="3202850"/>
              <a:ext cx="70900" cy="71200"/>
            </a:xfrm>
            <a:custGeom>
              <a:avLst/>
              <a:gdLst/>
              <a:ahLst/>
              <a:cxnLst/>
              <a:rect l="l" t="t" r="r" b="b"/>
              <a:pathLst>
                <a:path w="2836" h="2848" extrusionOk="0">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7" name="Google Shape;7247;p75"/>
          <p:cNvGrpSpPr/>
          <p:nvPr/>
        </p:nvGrpSpPr>
        <p:grpSpPr>
          <a:xfrm>
            <a:off x="7076112" y="1988578"/>
            <a:ext cx="357226" cy="357367"/>
            <a:chOff x="-55987225" y="3591025"/>
            <a:chExt cx="317450" cy="317575"/>
          </a:xfrm>
        </p:grpSpPr>
        <p:sp>
          <p:nvSpPr>
            <p:cNvPr id="7248" name="Google Shape;7248;p75"/>
            <p:cNvSpPr/>
            <p:nvPr/>
          </p:nvSpPr>
          <p:spPr>
            <a:xfrm>
              <a:off x="-55950200" y="3740025"/>
              <a:ext cx="204800" cy="168575"/>
            </a:xfrm>
            <a:custGeom>
              <a:avLst/>
              <a:gdLst/>
              <a:ahLst/>
              <a:cxnLst/>
              <a:rect l="l" t="t" r="r" b="b"/>
              <a:pathLst>
                <a:path w="8192" h="6743" extrusionOk="0">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9" name="Google Shape;7249;p75"/>
            <p:cNvSpPr/>
            <p:nvPr/>
          </p:nvSpPr>
          <p:spPr>
            <a:xfrm>
              <a:off x="-55967525" y="3591025"/>
              <a:ext cx="297750" cy="131700"/>
            </a:xfrm>
            <a:custGeom>
              <a:avLst/>
              <a:gdLst/>
              <a:ahLst/>
              <a:cxnLst/>
              <a:rect l="l" t="t" r="r" b="b"/>
              <a:pathLst>
                <a:path w="11910" h="5268" extrusionOk="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0" name="Google Shape;7250;p75"/>
            <p:cNvSpPr/>
            <p:nvPr/>
          </p:nvSpPr>
          <p:spPr>
            <a:xfrm>
              <a:off x="-55875375" y="3703000"/>
              <a:ext cx="55950" cy="17350"/>
            </a:xfrm>
            <a:custGeom>
              <a:avLst/>
              <a:gdLst/>
              <a:ahLst/>
              <a:cxnLst/>
              <a:rect l="l" t="t" r="r" b="b"/>
              <a:pathLst>
                <a:path w="2238" h="694" extrusionOk="0">
                  <a:moveTo>
                    <a:pt x="347" y="0"/>
                  </a:moveTo>
                  <a:cubicBezTo>
                    <a:pt x="158" y="0"/>
                    <a:pt x="1" y="158"/>
                    <a:pt x="1" y="347"/>
                  </a:cubicBezTo>
                  <a:lnTo>
                    <a:pt x="1" y="694"/>
                  </a:lnTo>
                  <a:lnTo>
                    <a:pt x="2238" y="694"/>
                  </a:lnTo>
                  <a:lnTo>
                    <a:pt x="2238" y="347"/>
                  </a:lnTo>
                  <a:cubicBezTo>
                    <a:pt x="2238" y="158"/>
                    <a:pt x="208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1" name="Google Shape;7251;p75"/>
            <p:cNvSpPr/>
            <p:nvPr/>
          </p:nvSpPr>
          <p:spPr>
            <a:xfrm>
              <a:off x="-55987225" y="3746325"/>
              <a:ext cx="18150" cy="63825"/>
            </a:xfrm>
            <a:custGeom>
              <a:avLst/>
              <a:gdLst/>
              <a:ahLst/>
              <a:cxnLst/>
              <a:rect l="l" t="t" r="r" b="b"/>
              <a:pathLst>
                <a:path w="726" h="2553" extrusionOk="0">
                  <a:moveTo>
                    <a:pt x="726" y="0"/>
                  </a:moveTo>
                  <a:cubicBezTo>
                    <a:pt x="253" y="221"/>
                    <a:pt x="1" y="693"/>
                    <a:pt x="1" y="1260"/>
                  </a:cubicBezTo>
                  <a:cubicBezTo>
                    <a:pt x="1" y="1796"/>
                    <a:pt x="316" y="2269"/>
                    <a:pt x="726" y="2552"/>
                  </a:cubicBezTo>
                  <a:lnTo>
                    <a:pt x="7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2" name="Google Shape;7252;p75"/>
            <p:cNvSpPr/>
            <p:nvPr/>
          </p:nvSpPr>
          <p:spPr>
            <a:xfrm>
              <a:off x="-55725725"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3" name="Google Shape;7253;p75"/>
          <p:cNvGrpSpPr/>
          <p:nvPr/>
        </p:nvGrpSpPr>
        <p:grpSpPr>
          <a:xfrm>
            <a:off x="7090027" y="2429217"/>
            <a:ext cx="358999" cy="358999"/>
            <a:chOff x="-55988800" y="3982600"/>
            <a:chExt cx="319025" cy="319025"/>
          </a:xfrm>
        </p:grpSpPr>
        <p:sp>
          <p:nvSpPr>
            <p:cNvPr id="7254" name="Google Shape;7254;p75"/>
            <p:cNvSpPr/>
            <p:nvPr/>
          </p:nvSpPr>
          <p:spPr>
            <a:xfrm>
              <a:off x="-55791875" y="3982600"/>
              <a:ext cx="102400" cy="102425"/>
            </a:xfrm>
            <a:custGeom>
              <a:avLst/>
              <a:gdLst/>
              <a:ahLst/>
              <a:cxnLst/>
              <a:rect l="l" t="t" r="r" b="b"/>
              <a:pathLst>
                <a:path w="4096" h="4097" extrusionOk="0">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5" name="Google Shape;7255;p75"/>
            <p:cNvSpPr/>
            <p:nvPr/>
          </p:nvSpPr>
          <p:spPr>
            <a:xfrm>
              <a:off x="-55969100" y="3982600"/>
              <a:ext cx="102400" cy="102425"/>
            </a:xfrm>
            <a:custGeom>
              <a:avLst/>
              <a:gdLst/>
              <a:ahLst/>
              <a:cxnLst/>
              <a:rect l="l" t="t" r="r" b="b"/>
              <a:pathLst>
                <a:path w="4096" h="4097" extrusionOk="0">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6" name="Google Shape;7256;p75"/>
            <p:cNvSpPr/>
            <p:nvPr/>
          </p:nvSpPr>
          <p:spPr>
            <a:xfrm>
              <a:off x="-55819450" y="4021200"/>
              <a:ext cx="92950" cy="92175"/>
            </a:xfrm>
            <a:custGeom>
              <a:avLst/>
              <a:gdLst/>
              <a:ahLst/>
              <a:cxnLst/>
              <a:rect l="l" t="t" r="r" b="b"/>
              <a:pathLst>
                <a:path w="3718" h="3687" extrusionOk="0">
                  <a:moveTo>
                    <a:pt x="32" y="0"/>
                  </a:moveTo>
                  <a:lnTo>
                    <a:pt x="32" y="1103"/>
                  </a:lnTo>
                  <a:cubicBezTo>
                    <a:pt x="1" y="2521"/>
                    <a:pt x="1198" y="3686"/>
                    <a:pt x="2615" y="3686"/>
                  </a:cubicBezTo>
                  <a:lnTo>
                    <a:pt x="3718" y="3686"/>
                  </a:lnTo>
                  <a:cubicBezTo>
                    <a:pt x="3529" y="1733"/>
                    <a:pt x="1985" y="158"/>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7" name="Google Shape;7257;p75"/>
            <p:cNvSpPr/>
            <p:nvPr/>
          </p:nvSpPr>
          <p:spPr>
            <a:xfrm>
              <a:off x="-55930500" y="4021200"/>
              <a:ext cx="92950" cy="92175"/>
            </a:xfrm>
            <a:custGeom>
              <a:avLst/>
              <a:gdLst/>
              <a:ahLst/>
              <a:cxnLst/>
              <a:rect l="l" t="t" r="r" b="b"/>
              <a:pathLst>
                <a:path w="3718" h="3687" extrusionOk="0">
                  <a:moveTo>
                    <a:pt x="3718" y="0"/>
                  </a:moveTo>
                  <a:cubicBezTo>
                    <a:pt x="1733" y="158"/>
                    <a:pt x="158" y="1733"/>
                    <a:pt x="0" y="3686"/>
                  </a:cubicBezTo>
                  <a:lnTo>
                    <a:pt x="1103" y="3686"/>
                  </a:lnTo>
                  <a:cubicBezTo>
                    <a:pt x="2552" y="3686"/>
                    <a:pt x="3718" y="2521"/>
                    <a:pt x="3718" y="1103"/>
                  </a:cubicBezTo>
                  <a:lnTo>
                    <a:pt x="37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8" name="Google Shape;7258;p75"/>
            <p:cNvSpPr/>
            <p:nvPr/>
          </p:nvSpPr>
          <p:spPr>
            <a:xfrm>
              <a:off x="-55988800" y="4086575"/>
              <a:ext cx="319025" cy="215050"/>
            </a:xfrm>
            <a:custGeom>
              <a:avLst/>
              <a:gdLst/>
              <a:ahLst/>
              <a:cxnLst/>
              <a:rect l="l" t="t" r="r" b="b"/>
              <a:pathLst>
                <a:path w="12761" h="8602" extrusionOk="0">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9" name="Google Shape;7259;p75"/>
          <p:cNvGrpSpPr/>
          <p:nvPr/>
        </p:nvGrpSpPr>
        <p:grpSpPr>
          <a:xfrm>
            <a:off x="5748546" y="2887174"/>
            <a:ext cx="356326" cy="358971"/>
            <a:chOff x="-54026025" y="3192625"/>
            <a:chExt cx="316650" cy="319000"/>
          </a:xfrm>
        </p:grpSpPr>
        <p:sp>
          <p:nvSpPr>
            <p:cNvPr id="7260" name="Google Shape;7260;p75"/>
            <p:cNvSpPr/>
            <p:nvPr/>
          </p:nvSpPr>
          <p:spPr>
            <a:xfrm>
              <a:off x="-54026025" y="3312350"/>
              <a:ext cx="18125" cy="63800"/>
            </a:xfrm>
            <a:custGeom>
              <a:avLst/>
              <a:gdLst/>
              <a:ahLst/>
              <a:cxnLst/>
              <a:rect l="l" t="t" r="r" b="b"/>
              <a:pathLst>
                <a:path w="725" h="2552" extrusionOk="0">
                  <a:moveTo>
                    <a:pt x="725" y="0"/>
                  </a:moveTo>
                  <a:cubicBezTo>
                    <a:pt x="315" y="189"/>
                    <a:pt x="0" y="693"/>
                    <a:pt x="0" y="1260"/>
                  </a:cubicBezTo>
                  <a:cubicBezTo>
                    <a:pt x="0" y="1796"/>
                    <a:pt x="315" y="2268"/>
                    <a:pt x="725" y="2552"/>
                  </a:cubicBezTo>
                  <a:lnTo>
                    <a:pt x="725" y="15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1" name="Google Shape;7261;p75"/>
            <p:cNvSpPr/>
            <p:nvPr/>
          </p:nvSpPr>
          <p:spPr>
            <a:xfrm>
              <a:off x="-53890550" y="3192625"/>
              <a:ext cx="125250" cy="56725"/>
            </a:xfrm>
            <a:custGeom>
              <a:avLst/>
              <a:gdLst/>
              <a:ahLst/>
              <a:cxnLst/>
              <a:rect l="l" t="t" r="r" b="b"/>
              <a:pathLst>
                <a:path w="5010" h="2269" extrusionOk="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2" name="Google Shape;7262;p75"/>
            <p:cNvSpPr/>
            <p:nvPr/>
          </p:nvSpPr>
          <p:spPr>
            <a:xfrm>
              <a:off x="-53839375" y="3306025"/>
              <a:ext cx="55175" cy="55175"/>
            </a:xfrm>
            <a:custGeom>
              <a:avLst/>
              <a:gdLst/>
              <a:ahLst/>
              <a:cxnLst/>
              <a:rect l="l" t="t" r="r" b="b"/>
              <a:pathLst>
                <a:path w="2207" h="2207" extrusionOk="0">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3" name="Google Shape;7263;p75"/>
            <p:cNvSpPr/>
            <p:nvPr/>
          </p:nvSpPr>
          <p:spPr>
            <a:xfrm>
              <a:off x="-53950425" y="3306025"/>
              <a:ext cx="55150" cy="55175"/>
            </a:xfrm>
            <a:custGeom>
              <a:avLst/>
              <a:gdLst/>
              <a:ahLst/>
              <a:cxnLst/>
              <a:rect l="l" t="t" r="r" b="b"/>
              <a:pathLst>
                <a:path w="2206" h="2207" extrusionOk="0">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4" name="Google Shape;7264;p75"/>
            <p:cNvSpPr/>
            <p:nvPr/>
          </p:nvSpPr>
          <p:spPr>
            <a:xfrm>
              <a:off x="-53985075" y="3400950"/>
              <a:ext cx="236300" cy="110675"/>
            </a:xfrm>
            <a:custGeom>
              <a:avLst/>
              <a:gdLst/>
              <a:ahLst/>
              <a:cxnLst/>
              <a:rect l="l" t="t" r="r" b="b"/>
              <a:pathLst>
                <a:path w="9452" h="4427" extrusionOk="0">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5" name="Google Shape;7265;p75"/>
            <p:cNvSpPr/>
            <p:nvPr/>
          </p:nvSpPr>
          <p:spPr>
            <a:xfrm>
              <a:off x="-53986650" y="3342275"/>
              <a:ext cx="241025" cy="55150"/>
            </a:xfrm>
            <a:custGeom>
              <a:avLst/>
              <a:gdLst/>
              <a:ahLst/>
              <a:cxnLst/>
              <a:rect l="l" t="t" r="r" b="b"/>
              <a:pathLst>
                <a:path w="9641" h="2206" extrusionOk="0">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6" name="Google Shape;7266;p75"/>
            <p:cNvSpPr/>
            <p:nvPr/>
          </p:nvSpPr>
          <p:spPr>
            <a:xfrm>
              <a:off x="-53989000" y="3199700"/>
              <a:ext cx="241800" cy="123700"/>
            </a:xfrm>
            <a:custGeom>
              <a:avLst/>
              <a:gdLst/>
              <a:ahLst/>
              <a:cxnLst/>
              <a:rect l="l" t="t" r="r" b="b"/>
              <a:pathLst>
                <a:path w="9672" h="4948" extrusionOk="0">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7" name="Google Shape;7267;p75"/>
            <p:cNvSpPr/>
            <p:nvPr/>
          </p:nvSpPr>
          <p:spPr>
            <a:xfrm>
              <a:off x="-53728300" y="3310775"/>
              <a:ext cx="18925" cy="64600"/>
            </a:xfrm>
            <a:custGeom>
              <a:avLst/>
              <a:gdLst/>
              <a:ahLst/>
              <a:cxnLst/>
              <a:rect l="l" t="t" r="r" b="b"/>
              <a:pathLst>
                <a:path w="757" h="2584" extrusionOk="0">
                  <a:moveTo>
                    <a:pt x="0" y="0"/>
                  </a:moveTo>
                  <a:lnTo>
                    <a:pt x="0" y="158"/>
                  </a:lnTo>
                  <a:lnTo>
                    <a:pt x="0" y="2583"/>
                  </a:lnTo>
                  <a:cubicBezTo>
                    <a:pt x="441" y="2300"/>
                    <a:pt x="756" y="1827"/>
                    <a:pt x="756" y="1260"/>
                  </a:cubicBezTo>
                  <a:cubicBezTo>
                    <a:pt x="756" y="756"/>
                    <a:pt x="473"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8" name="Google Shape;7268;p75"/>
          <p:cNvGrpSpPr/>
          <p:nvPr/>
        </p:nvGrpSpPr>
        <p:grpSpPr>
          <a:xfrm>
            <a:off x="5768492" y="3358148"/>
            <a:ext cx="316434" cy="358099"/>
            <a:chOff x="-54007925" y="3584850"/>
            <a:chExt cx="281200" cy="318225"/>
          </a:xfrm>
        </p:grpSpPr>
        <p:sp>
          <p:nvSpPr>
            <p:cNvPr id="7269" name="Google Shape;7269;p75"/>
            <p:cNvSpPr/>
            <p:nvPr/>
          </p:nvSpPr>
          <p:spPr>
            <a:xfrm>
              <a:off x="-53943325" y="3716375"/>
              <a:ext cx="151250" cy="18950"/>
            </a:xfrm>
            <a:custGeom>
              <a:avLst/>
              <a:gdLst/>
              <a:ahLst/>
              <a:cxnLst/>
              <a:rect l="l" t="t" r="r" b="b"/>
              <a:pathLst>
                <a:path w="6050" h="758" extrusionOk="0">
                  <a:moveTo>
                    <a:pt x="0" y="1"/>
                  </a:moveTo>
                  <a:cubicBezTo>
                    <a:pt x="441" y="474"/>
                    <a:pt x="1040" y="757"/>
                    <a:pt x="1702" y="757"/>
                  </a:cubicBezTo>
                  <a:lnTo>
                    <a:pt x="4348" y="757"/>
                  </a:lnTo>
                  <a:cubicBezTo>
                    <a:pt x="5041" y="757"/>
                    <a:pt x="5608" y="474"/>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0" name="Google Shape;7270;p75"/>
            <p:cNvSpPr/>
            <p:nvPr/>
          </p:nvSpPr>
          <p:spPr>
            <a:xfrm>
              <a:off x="-53970100" y="3679375"/>
              <a:ext cx="205575" cy="18125"/>
            </a:xfrm>
            <a:custGeom>
              <a:avLst/>
              <a:gdLst/>
              <a:ahLst/>
              <a:cxnLst/>
              <a:rect l="l" t="t" r="r" b="b"/>
              <a:pathLst>
                <a:path w="8223" h="725" extrusionOk="0">
                  <a:moveTo>
                    <a:pt x="0" y="0"/>
                  </a:moveTo>
                  <a:lnTo>
                    <a:pt x="0" y="725"/>
                  </a:lnTo>
                  <a:lnTo>
                    <a:pt x="8223" y="725"/>
                  </a:lnTo>
                  <a:lnTo>
                    <a:pt x="82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1" name="Google Shape;7271;p75"/>
            <p:cNvSpPr/>
            <p:nvPr/>
          </p:nvSpPr>
          <p:spPr>
            <a:xfrm>
              <a:off x="-53970100" y="3715600"/>
              <a:ext cx="204800" cy="187475"/>
            </a:xfrm>
            <a:custGeom>
              <a:avLst/>
              <a:gdLst/>
              <a:ahLst/>
              <a:cxnLst/>
              <a:rect l="l" t="t" r="r" b="b"/>
              <a:pathLst>
                <a:path w="8192" h="7499" extrusionOk="0">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2" name="Google Shape;7272;p75"/>
            <p:cNvSpPr/>
            <p:nvPr/>
          </p:nvSpPr>
          <p:spPr>
            <a:xfrm>
              <a:off x="-54007125" y="3584850"/>
              <a:ext cx="278825" cy="74850"/>
            </a:xfrm>
            <a:custGeom>
              <a:avLst/>
              <a:gdLst/>
              <a:ahLst/>
              <a:cxnLst/>
              <a:rect l="l" t="t" r="r" b="b"/>
              <a:pathLst>
                <a:path w="11153" h="2994" extrusionOk="0">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3" name="Google Shape;7273;p75"/>
            <p:cNvSpPr/>
            <p:nvPr/>
          </p:nvSpPr>
          <p:spPr>
            <a:xfrm>
              <a:off x="-54007925"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4" name="Google Shape;7274;p75"/>
            <p:cNvSpPr/>
            <p:nvPr/>
          </p:nvSpPr>
          <p:spPr>
            <a:xfrm>
              <a:off x="-53745625" y="3740025"/>
              <a:ext cx="18900" cy="64600"/>
            </a:xfrm>
            <a:custGeom>
              <a:avLst/>
              <a:gdLst/>
              <a:ahLst/>
              <a:cxnLst/>
              <a:rect l="l" t="t" r="r" b="b"/>
              <a:pathLst>
                <a:path w="756" h="2584" extrusionOk="0">
                  <a:moveTo>
                    <a:pt x="0" y="0"/>
                  </a:moveTo>
                  <a:lnTo>
                    <a:pt x="0" y="2584"/>
                  </a:lnTo>
                  <a:cubicBezTo>
                    <a:pt x="441" y="2300"/>
                    <a:pt x="756" y="1827"/>
                    <a:pt x="756" y="1260"/>
                  </a:cubicBezTo>
                  <a:cubicBezTo>
                    <a:pt x="693" y="725"/>
                    <a:pt x="441"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5" name="Google Shape;7275;p75"/>
          <p:cNvGrpSpPr/>
          <p:nvPr/>
        </p:nvGrpSpPr>
        <p:grpSpPr>
          <a:xfrm>
            <a:off x="5768492" y="3820033"/>
            <a:ext cx="316434" cy="358914"/>
            <a:chOff x="-54007925" y="3975575"/>
            <a:chExt cx="281200" cy="318950"/>
          </a:xfrm>
        </p:grpSpPr>
        <p:sp>
          <p:nvSpPr>
            <p:cNvPr id="7276" name="Google Shape;7276;p75"/>
            <p:cNvSpPr/>
            <p:nvPr/>
          </p:nvSpPr>
          <p:spPr>
            <a:xfrm>
              <a:off x="-53988225" y="3975575"/>
              <a:ext cx="244175" cy="142825"/>
            </a:xfrm>
            <a:custGeom>
              <a:avLst/>
              <a:gdLst/>
              <a:ahLst/>
              <a:cxnLst/>
              <a:rect l="l" t="t" r="r" b="b"/>
              <a:pathLst>
                <a:path w="9767" h="5713" extrusionOk="0">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7" name="Google Shape;7277;p75"/>
            <p:cNvSpPr/>
            <p:nvPr/>
          </p:nvSpPr>
          <p:spPr>
            <a:xfrm>
              <a:off x="-53970100" y="4100750"/>
              <a:ext cx="204800" cy="193775"/>
            </a:xfrm>
            <a:custGeom>
              <a:avLst/>
              <a:gdLst/>
              <a:ahLst/>
              <a:cxnLst/>
              <a:rect l="l" t="t" r="r" b="b"/>
              <a:pathLst>
                <a:path w="8192" h="7751" extrusionOk="0">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8" name="Google Shape;7278;p75"/>
            <p:cNvSpPr/>
            <p:nvPr/>
          </p:nvSpPr>
          <p:spPr>
            <a:xfrm>
              <a:off x="-53745625" y="4132250"/>
              <a:ext cx="18900" cy="63825"/>
            </a:xfrm>
            <a:custGeom>
              <a:avLst/>
              <a:gdLst/>
              <a:ahLst/>
              <a:cxnLst/>
              <a:rect l="l" t="t" r="r" b="b"/>
              <a:pathLst>
                <a:path w="756" h="2553" extrusionOk="0">
                  <a:moveTo>
                    <a:pt x="0" y="1"/>
                  </a:moveTo>
                  <a:lnTo>
                    <a:pt x="0" y="2552"/>
                  </a:lnTo>
                  <a:cubicBezTo>
                    <a:pt x="441" y="2269"/>
                    <a:pt x="756" y="1796"/>
                    <a:pt x="756" y="1261"/>
                  </a:cubicBezTo>
                  <a:cubicBezTo>
                    <a:pt x="693" y="694"/>
                    <a:pt x="441"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9" name="Google Shape;7279;p75"/>
            <p:cNvSpPr/>
            <p:nvPr/>
          </p:nvSpPr>
          <p:spPr>
            <a:xfrm>
              <a:off x="-54007925"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0" name="Google Shape;7280;p75"/>
          <p:cNvGrpSpPr/>
          <p:nvPr/>
        </p:nvGrpSpPr>
        <p:grpSpPr>
          <a:xfrm>
            <a:off x="8003359" y="2904504"/>
            <a:ext cx="274770" cy="358492"/>
            <a:chOff x="-52005775" y="3208025"/>
            <a:chExt cx="244175" cy="318575"/>
          </a:xfrm>
        </p:grpSpPr>
        <p:sp>
          <p:nvSpPr>
            <p:cNvPr id="7281" name="Google Shape;7281;p75"/>
            <p:cNvSpPr/>
            <p:nvPr/>
          </p:nvSpPr>
          <p:spPr>
            <a:xfrm>
              <a:off x="-51800200" y="3469850"/>
              <a:ext cx="38600" cy="56750"/>
            </a:xfrm>
            <a:custGeom>
              <a:avLst/>
              <a:gdLst/>
              <a:ahLst/>
              <a:cxnLst/>
              <a:rect l="l" t="t" r="r" b="b"/>
              <a:pathLst>
                <a:path w="1544" h="2270" extrusionOk="0">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2" name="Google Shape;7282;p75"/>
            <p:cNvSpPr/>
            <p:nvPr/>
          </p:nvSpPr>
          <p:spPr>
            <a:xfrm>
              <a:off x="-52005775" y="3208025"/>
              <a:ext cx="111875" cy="131900"/>
            </a:xfrm>
            <a:custGeom>
              <a:avLst/>
              <a:gdLst/>
              <a:ahLst/>
              <a:cxnLst/>
              <a:rect l="l" t="t" r="r" b="b"/>
              <a:pathLst>
                <a:path w="4475" h="5276" extrusionOk="0">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3" name="Google Shape;7283;p75"/>
            <p:cNvSpPr/>
            <p:nvPr/>
          </p:nvSpPr>
          <p:spPr>
            <a:xfrm>
              <a:off x="-51800200" y="3385575"/>
              <a:ext cx="37025" cy="37850"/>
            </a:xfrm>
            <a:custGeom>
              <a:avLst/>
              <a:gdLst/>
              <a:ahLst/>
              <a:cxnLst/>
              <a:rect l="l" t="t" r="r" b="b"/>
              <a:pathLst>
                <a:path w="1481" h="1514" extrusionOk="0">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4" name="Google Shape;7284;p75"/>
            <p:cNvSpPr/>
            <p:nvPr/>
          </p:nvSpPr>
          <p:spPr>
            <a:xfrm>
              <a:off x="-51800200" y="3348575"/>
              <a:ext cx="37025" cy="37025"/>
            </a:xfrm>
            <a:custGeom>
              <a:avLst/>
              <a:gdLst/>
              <a:ahLst/>
              <a:cxnLst/>
              <a:rect l="l" t="t" r="r" b="b"/>
              <a:pathLst>
                <a:path w="1481" h="1481" extrusionOk="0">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5" name="Google Shape;7285;p75"/>
            <p:cNvSpPr/>
            <p:nvPr/>
          </p:nvSpPr>
          <p:spPr>
            <a:xfrm>
              <a:off x="-51800200" y="3423400"/>
              <a:ext cx="37025" cy="37025"/>
            </a:xfrm>
            <a:custGeom>
              <a:avLst/>
              <a:gdLst/>
              <a:ahLst/>
              <a:cxnLst/>
              <a:rect l="l" t="t" r="r" b="b"/>
              <a:pathLst>
                <a:path w="1481" h="1481" extrusionOk="0">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6" name="Google Shape;7286;p75"/>
            <p:cNvSpPr/>
            <p:nvPr/>
          </p:nvSpPr>
          <p:spPr>
            <a:xfrm>
              <a:off x="-51875025" y="3208025"/>
              <a:ext cx="111850" cy="131125"/>
            </a:xfrm>
            <a:custGeom>
              <a:avLst/>
              <a:gdLst/>
              <a:ahLst/>
              <a:cxnLst/>
              <a:rect l="l" t="t" r="r" b="b"/>
              <a:pathLst>
                <a:path w="4474" h="5245" extrusionOk="0">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7" name="Google Shape;7287;p75"/>
            <p:cNvSpPr/>
            <p:nvPr/>
          </p:nvSpPr>
          <p:spPr>
            <a:xfrm>
              <a:off x="-52005000" y="3469850"/>
              <a:ext cx="38625" cy="56750"/>
            </a:xfrm>
            <a:custGeom>
              <a:avLst/>
              <a:gdLst/>
              <a:ahLst/>
              <a:cxnLst/>
              <a:rect l="l" t="t" r="r" b="b"/>
              <a:pathLst>
                <a:path w="1545" h="2270" extrusionOk="0">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8" name="Google Shape;7288;p75"/>
            <p:cNvSpPr/>
            <p:nvPr/>
          </p:nvSpPr>
          <p:spPr>
            <a:xfrm>
              <a:off x="-52005000" y="3423400"/>
              <a:ext cx="37050" cy="37025"/>
            </a:xfrm>
            <a:custGeom>
              <a:avLst/>
              <a:gdLst/>
              <a:ahLst/>
              <a:cxnLst/>
              <a:rect l="l" t="t" r="r" b="b"/>
              <a:pathLst>
                <a:path w="1482" h="1481" extrusionOk="0">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9" name="Google Shape;7289;p75"/>
            <p:cNvSpPr/>
            <p:nvPr/>
          </p:nvSpPr>
          <p:spPr>
            <a:xfrm>
              <a:off x="-52005000" y="3385575"/>
              <a:ext cx="37050" cy="37850"/>
            </a:xfrm>
            <a:custGeom>
              <a:avLst/>
              <a:gdLst/>
              <a:ahLst/>
              <a:cxnLst/>
              <a:rect l="l" t="t" r="r" b="b"/>
              <a:pathLst>
                <a:path w="1482" h="1514" extrusionOk="0">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0" name="Google Shape;7290;p75"/>
            <p:cNvSpPr/>
            <p:nvPr/>
          </p:nvSpPr>
          <p:spPr>
            <a:xfrm>
              <a:off x="-51957725" y="3298150"/>
              <a:ext cx="148100" cy="209550"/>
            </a:xfrm>
            <a:custGeom>
              <a:avLst/>
              <a:gdLst/>
              <a:ahLst/>
              <a:cxnLst/>
              <a:rect l="l" t="t" r="r" b="b"/>
              <a:pathLst>
                <a:path w="5924" h="8382" extrusionOk="0">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1" name="Google Shape;7291;p75"/>
            <p:cNvSpPr/>
            <p:nvPr/>
          </p:nvSpPr>
          <p:spPr>
            <a:xfrm>
              <a:off x="-52005000" y="3348575"/>
              <a:ext cx="37050" cy="37025"/>
            </a:xfrm>
            <a:custGeom>
              <a:avLst/>
              <a:gdLst/>
              <a:ahLst/>
              <a:cxnLst/>
              <a:rect l="l" t="t" r="r" b="b"/>
              <a:pathLst>
                <a:path w="1482" h="1481" extrusionOk="0">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2" name="Google Shape;7292;p75"/>
          <p:cNvGrpSpPr/>
          <p:nvPr/>
        </p:nvGrpSpPr>
        <p:grpSpPr>
          <a:xfrm>
            <a:off x="5309825" y="1532546"/>
            <a:ext cx="358099" cy="358099"/>
            <a:chOff x="-57568775" y="3198925"/>
            <a:chExt cx="318225" cy="318225"/>
          </a:xfrm>
        </p:grpSpPr>
        <p:sp>
          <p:nvSpPr>
            <p:cNvPr id="7293" name="Google Shape;7293;p75"/>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4" name="Google Shape;7294;p75"/>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5" name="Google Shape;7295;p75"/>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6" name="Google Shape;7296;p75"/>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7" name="Google Shape;7297;p75"/>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8" name="Google Shape;7298;p75"/>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9" name="Google Shape;7299;p75"/>
          <p:cNvGrpSpPr/>
          <p:nvPr/>
        </p:nvGrpSpPr>
        <p:grpSpPr>
          <a:xfrm>
            <a:off x="5331543" y="1987846"/>
            <a:ext cx="314662" cy="358099"/>
            <a:chOff x="-57549075" y="3590375"/>
            <a:chExt cx="279625" cy="318225"/>
          </a:xfrm>
        </p:grpSpPr>
        <p:sp>
          <p:nvSpPr>
            <p:cNvPr id="7300" name="Google Shape;7300;p75"/>
            <p:cNvSpPr/>
            <p:nvPr/>
          </p:nvSpPr>
          <p:spPr>
            <a:xfrm>
              <a:off x="-57493150" y="3777825"/>
              <a:ext cx="167000" cy="74850"/>
            </a:xfrm>
            <a:custGeom>
              <a:avLst/>
              <a:gdLst/>
              <a:ahLst/>
              <a:cxnLst/>
              <a:rect l="l" t="t" r="r" b="b"/>
              <a:pathLst>
                <a:path w="6680" h="2994" extrusionOk="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1" name="Google Shape;7301;p75"/>
            <p:cNvSpPr/>
            <p:nvPr/>
          </p:nvSpPr>
          <p:spPr>
            <a:xfrm>
              <a:off x="-57478975" y="3647075"/>
              <a:ext cx="139425" cy="37050"/>
            </a:xfrm>
            <a:custGeom>
              <a:avLst/>
              <a:gdLst/>
              <a:ahLst/>
              <a:cxnLst/>
              <a:rect l="l" t="t" r="r" b="b"/>
              <a:pathLst>
                <a:path w="5577" h="1482" extrusionOk="0">
                  <a:moveTo>
                    <a:pt x="2804" y="1"/>
                  </a:moveTo>
                  <a:cubicBezTo>
                    <a:pt x="1639" y="1"/>
                    <a:pt x="599" y="568"/>
                    <a:pt x="1" y="1481"/>
                  </a:cubicBezTo>
                  <a:lnTo>
                    <a:pt x="5577" y="1481"/>
                  </a:lnTo>
                  <a:cubicBezTo>
                    <a:pt x="4947" y="568"/>
                    <a:pt x="3939" y="1"/>
                    <a:pt x="28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2" name="Google Shape;7302;p75"/>
            <p:cNvSpPr/>
            <p:nvPr/>
          </p:nvSpPr>
          <p:spPr>
            <a:xfrm>
              <a:off x="-57493950" y="3703775"/>
              <a:ext cx="168575" cy="55175"/>
            </a:xfrm>
            <a:custGeom>
              <a:avLst/>
              <a:gdLst/>
              <a:ahLst/>
              <a:cxnLst/>
              <a:rect l="l" t="t" r="r" b="b"/>
              <a:pathLst>
                <a:path w="6743" h="2207" extrusionOk="0">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3" name="Google Shape;7303;p75"/>
            <p:cNvSpPr/>
            <p:nvPr/>
          </p:nvSpPr>
          <p:spPr>
            <a:xfrm>
              <a:off x="-57549075" y="3590375"/>
              <a:ext cx="279625" cy="318225"/>
            </a:xfrm>
            <a:custGeom>
              <a:avLst/>
              <a:gdLst/>
              <a:ahLst/>
              <a:cxnLst/>
              <a:rect l="l" t="t" r="r" b="b"/>
              <a:pathLst>
                <a:path w="11185" h="12729" extrusionOk="0">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4" name="Google Shape;7304;p75"/>
          <p:cNvGrpSpPr/>
          <p:nvPr/>
        </p:nvGrpSpPr>
        <p:grpSpPr>
          <a:xfrm>
            <a:off x="5323740" y="2429217"/>
            <a:ext cx="359871" cy="359871"/>
            <a:chOff x="-57570350" y="3982600"/>
            <a:chExt cx="319800" cy="319800"/>
          </a:xfrm>
        </p:grpSpPr>
        <p:sp>
          <p:nvSpPr>
            <p:cNvPr id="7305" name="Google Shape;7305;p75"/>
            <p:cNvSpPr/>
            <p:nvPr/>
          </p:nvSpPr>
          <p:spPr>
            <a:xfrm>
              <a:off x="-57570350" y="4033000"/>
              <a:ext cx="319800" cy="269400"/>
            </a:xfrm>
            <a:custGeom>
              <a:avLst/>
              <a:gdLst/>
              <a:ahLst/>
              <a:cxnLst/>
              <a:rect l="l" t="t" r="r" b="b"/>
              <a:pathLst>
                <a:path w="12792" h="10776" extrusionOk="0">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6" name="Google Shape;7306;p75"/>
            <p:cNvSpPr/>
            <p:nvPr/>
          </p:nvSpPr>
          <p:spPr>
            <a:xfrm>
              <a:off x="-57493150" y="4151150"/>
              <a:ext cx="55150" cy="36250"/>
            </a:xfrm>
            <a:custGeom>
              <a:avLst/>
              <a:gdLst/>
              <a:ahLst/>
              <a:cxnLst/>
              <a:rect l="l" t="t" r="r" b="b"/>
              <a:pathLst>
                <a:path w="2206" h="1450" extrusionOk="0">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7" name="Google Shape;7307;p75"/>
            <p:cNvSpPr/>
            <p:nvPr/>
          </p:nvSpPr>
          <p:spPr>
            <a:xfrm>
              <a:off x="-57381300" y="4151150"/>
              <a:ext cx="55925" cy="36250"/>
            </a:xfrm>
            <a:custGeom>
              <a:avLst/>
              <a:gdLst/>
              <a:ahLst/>
              <a:cxnLst/>
              <a:rect l="l" t="t" r="r" b="b"/>
              <a:pathLst>
                <a:path w="2237" h="1450" extrusionOk="0">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8" name="Google Shape;7308;p75"/>
            <p:cNvSpPr/>
            <p:nvPr/>
          </p:nvSpPr>
          <p:spPr>
            <a:xfrm>
              <a:off x="-57442750" y="3982600"/>
              <a:ext cx="65400" cy="93750"/>
            </a:xfrm>
            <a:custGeom>
              <a:avLst/>
              <a:gdLst/>
              <a:ahLst/>
              <a:cxnLst/>
              <a:rect l="l" t="t" r="r" b="b"/>
              <a:pathLst>
                <a:path w="2616" h="3750" extrusionOk="0">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9" name="Google Shape;7309;p75"/>
          <p:cNvGrpSpPr/>
          <p:nvPr/>
        </p:nvGrpSpPr>
        <p:grpSpPr>
          <a:xfrm>
            <a:off x="7538779" y="1531646"/>
            <a:ext cx="314662" cy="358999"/>
            <a:chOff x="-55576850" y="3198125"/>
            <a:chExt cx="279625" cy="319025"/>
          </a:xfrm>
        </p:grpSpPr>
        <p:sp>
          <p:nvSpPr>
            <p:cNvPr id="7310" name="Google Shape;7310;p75"/>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1" name="Google Shape;7311;p75"/>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2" name="Google Shape;7312;p75"/>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3" name="Google Shape;7313;p75"/>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4" name="Google Shape;7314;p75"/>
          <p:cNvGrpSpPr/>
          <p:nvPr/>
        </p:nvGrpSpPr>
        <p:grpSpPr>
          <a:xfrm>
            <a:off x="7516174" y="1987621"/>
            <a:ext cx="359871" cy="358324"/>
            <a:chOff x="-55596550" y="3590175"/>
            <a:chExt cx="319800" cy="318425"/>
          </a:xfrm>
        </p:grpSpPr>
        <p:sp>
          <p:nvSpPr>
            <p:cNvPr id="7315" name="Google Shape;7315;p75"/>
            <p:cNvSpPr/>
            <p:nvPr/>
          </p:nvSpPr>
          <p:spPr>
            <a:xfrm>
              <a:off x="-55596550" y="3590175"/>
              <a:ext cx="319800" cy="112850"/>
            </a:xfrm>
            <a:custGeom>
              <a:avLst/>
              <a:gdLst/>
              <a:ahLst/>
              <a:cxnLst/>
              <a:rect l="l" t="t" r="r" b="b"/>
              <a:pathLst>
                <a:path w="12792" h="4514" extrusionOk="0">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6" name="Google Shape;7316;p75"/>
            <p:cNvSpPr/>
            <p:nvPr/>
          </p:nvSpPr>
          <p:spPr>
            <a:xfrm>
              <a:off x="-55539850" y="3721900"/>
              <a:ext cx="204800" cy="186700"/>
            </a:xfrm>
            <a:custGeom>
              <a:avLst/>
              <a:gdLst/>
              <a:ahLst/>
              <a:cxnLst/>
              <a:rect l="l" t="t" r="r" b="b"/>
              <a:pathLst>
                <a:path w="8192" h="7468" extrusionOk="0">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7" name="Google Shape;7317;p75"/>
            <p:cNvSpPr/>
            <p:nvPr/>
          </p:nvSpPr>
          <p:spPr>
            <a:xfrm>
              <a:off x="-55316150" y="3726625"/>
              <a:ext cx="18925" cy="63825"/>
            </a:xfrm>
            <a:custGeom>
              <a:avLst/>
              <a:gdLst/>
              <a:ahLst/>
              <a:cxnLst/>
              <a:rect l="l" t="t" r="r" b="b"/>
              <a:pathLst>
                <a:path w="757" h="2553" extrusionOk="0">
                  <a:moveTo>
                    <a:pt x="0" y="1"/>
                  </a:moveTo>
                  <a:lnTo>
                    <a:pt x="0" y="2552"/>
                  </a:lnTo>
                  <a:cubicBezTo>
                    <a:pt x="441" y="2269"/>
                    <a:pt x="756" y="1796"/>
                    <a:pt x="756" y="1261"/>
                  </a:cubicBezTo>
                  <a:cubicBezTo>
                    <a:pt x="756" y="757"/>
                    <a:pt x="473"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8" name="Google Shape;7318;p75"/>
            <p:cNvSpPr/>
            <p:nvPr/>
          </p:nvSpPr>
          <p:spPr>
            <a:xfrm>
              <a:off x="-55576850" y="3727425"/>
              <a:ext cx="18900" cy="63800"/>
            </a:xfrm>
            <a:custGeom>
              <a:avLst/>
              <a:gdLst/>
              <a:ahLst/>
              <a:cxnLst/>
              <a:rect l="l" t="t" r="r" b="b"/>
              <a:pathLst>
                <a:path w="756" h="2552"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9" name="Google Shape;7319;p75"/>
          <p:cNvGrpSpPr/>
          <p:nvPr/>
        </p:nvGrpSpPr>
        <p:grpSpPr>
          <a:xfrm>
            <a:off x="7531412" y="2428964"/>
            <a:ext cx="358999" cy="359252"/>
            <a:chOff x="-55595775" y="3982375"/>
            <a:chExt cx="319025" cy="319250"/>
          </a:xfrm>
        </p:grpSpPr>
        <p:sp>
          <p:nvSpPr>
            <p:cNvPr id="7320" name="Google Shape;7320;p75"/>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1" name="Google Shape;7321;p75"/>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2" name="Google Shape;7322;p75"/>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3" name="Google Shape;7323;p75"/>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4" name="Google Shape;7324;p75"/>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5" name="Google Shape;7325;p75"/>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6" name="Google Shape;7326;p75"/>
          <p:cNvGrpSpPr/>
          <p:nvPr/>
        </p:nvGrpSpPr>
        <p:grpSpPr>
          <a:xfrm>
            <a:off x="6188595" y="2887174"/>
            <a:ext cx="358999" cy="358099"/>
            <a:chOff x="-53635375" y="3192625"/>
            <a:chExt cx="319025" cy="318225"/>
          </a:xfrm>
        </p:grpSpPr>
        <p:sp>
          <p:nvSpPr>
            <p:cNvPr id="7327" name="Google Shape;7327;p75"/>
            <p:cNvSpPr/>
            <p:nvPr/>
          </p:nvSpPr>
          <p:spPr>
            <a:xfrm>
              <a:off x="-53560550" y="3342275"/>
              <a:ext cx="167000" cy="151250"/>
            </a:xfrm>
            <a:custGeom>
              <a:avLst/>
              <a:gdLst/>
              <a:ahLst/>
              <a:cxnLst/>
              <a:rect l="l" t="t" r="r" b="b"/>
              <a:pathLst>
                <a:path w="6680" h="6050" extrusionOk="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8" name="Google Shape;7328;p75"/>
            <p:cNvSpPr/>
            <p:nvPr/>
          </p:nvSpPr>
          <p:spPr>
            <a:xfrm>
              <a:off x="-53559750" y="3305250"/>
              <a:ext cx="168575" cy="18150"/>
            </a:xfrm>
            <a:custGeom>
              <a:avLst/>
              <a:gdLst/>
              <a:ahLst/>
              <a:cxnLst/>
              <a:rect l="l" t="t" r="r" b="b"/>
              <a:pathLst>
                <a:path w="6743" h="726" extrusionOk="0">
                  <a:moveTo>
                    <a:pt x="0" y="0"/>
                  </a:moveTo>
                  <a:lnTo>
                    <a:pt x="0" y="725"/>
                  </a:lnTo>
                  <a:lnTo>
                    <a:pt x="6742" y="725"/>
                  </a:lnTo>
                  <a:lnTo>
                    <a:pt x="67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9" name="Google Shape;7329;p75"/>
            <p:cNvSpPr/>
            <p:nvPr/>
          </p:nvSpPr>
          <p:spPr>
            <a:xfrm>
              <a:off x="-53635375" y="3192625"/>
              <a:ext cx="319025" cy="318225"/>
            </a:xfrm>
            <a:custGeom>
              <a:avLst/>
              <a:gdLst/>
              <a:ahLst/>
              <a:cxnLst/>
              <a:rect l="l" t="t" r="r" b="b"/>
              <a:pathLst>
                <a:path w="12761" h="12729" extrusionOk="0">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0" name="Google Shape;7330;p75"/>
          <p:cNvGrpSpPr/>
          <p:nvPr/>
        </p:nvGrpSpPr>
        <p:grpSpPr>
          <a:xfrm>
            <a:off x="6210763" y="3358148"/>
            <a:ext cx="314662" cy="358999"/>
            <a:chOff x="-53615675" y="3584850"/>
            <a:chExt cx="279625" cy="319025"/>
          </a:xfrm>
        </p:grpSpPr>
        <p:sp>
          <p:nvSpPr>
            <p:cNvPr id="7331" name="Google Shape;7331;p75"/>
            <p:cNvSpPr/>
            <p:nvPr/>
          </p:nvSpPr>
          <p:spPr>
            <a:xfrm>
              <a:off x="-53577075" y="3584850"/>
              <a:ext cx="204800" cy="319025"/>
            </a:xfrm>
            <a:custGeom>
              <a:avLst/>
              <a:gdLst/>
              <a:ahLst/>
              <a:cxnLst/>
              <a:rect l="l" t="t" r="r" b="b"/>
              <a:pathLst>
                <a:path w="8192" h="12761" extrusionOk="0">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2" name="Google Shape;7332;p75"/>
            <p:cNvSpPr/>
            <p:nvPr/>
          </p:nvSpPr>
          <p:spPr>
            <a:xfrm>
              <a:off x="-53615675" y="3739225"/>
              <a:ext cx="20500" cy="65400"/>
            </a:xfrm>
            <a:custGeom>
              <a:avLst/>
              <a:gdLst/>
              <a:ahLst/>
              <a:cxnLst/>
              <a:rect l="l" t="t" r="r" b="b"/>
              <a:pathLst>
                <a:path w="820" h="2616" extrusionOk="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3" name="Google Shape;7333;p75"/>
            <p:cNvSpPr/>
            <p:nvPr/>
          </p:nvSpPr>
          <p:spPr>
            <a:xfrm>
              <a:off x="-53356550" y="3738450"/>
              <a:ext cx="20500" cy="64600"/>
            </a:xfrm>
            <a:custGeom>
              <a:avLst/>
              <a:gdLst/>
              <a:ahLst/>
              <a:cxnLst/>
              <a:rect l="l" t="t" r="r" b="b"/>
              <a:pathLst>
                <a:path w="820" h="2584" extrusionOk="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4" name="Google Shape;7334;p75"/>
          <p:cNvGrpSpPr/>
          <p:nvPr/>
        </p:nvGrpSpPr>
        <p:grpSpPr>
          <a:xfrm>
            <a:off x="6188609" y="3821074"/>
            <a:ext cx="358971" cy="357874"/>
            <a:chOff x="-53634575" y="3976500"/>
            <a:chExt cx="319000" cy="318025"/>
          </a:xfrm>
        </p:grpSpPr>
        <p:sp>
          <p:nvSpPr>
            <p:cNvPr id="7335" name="Google Shape;7335;p75"/>
            <p:cNvSpPr/>
            <p:nvPr/>
          </p:nvSpPr>
          <p:spPr>
            <a:xfrm>
              <a:off x="-53634575" y="3976500"/>
              <a:ext cx="319000" cy="93550"/>
            </a:xfrm>
            <a:custGeom>
              <a:avLst/>
              <a:gdLst/>
              <a:ahLst/>
              <a:cxnLst/>
              <a:rect l="l" t="t" r="r" b="b"/>
              <a:pathLst>
                <a:path w="12760" h="3742" extrusionOk="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6" name="Google Shape;7336;p75"/>
            <p:cNvSpPr/>
            <p:nvPr/>
          </p:nvSpPr>
          <p:spPr>
            <a:xfrm>
              <a:off x="-53614900" y="4163750"/>
              <a:ext cx="140225" cy="130775"/>
            </a:xfrm>
            <a:custGeom>
              <a:avLst/>
              <a:gdLst/>
              <a:ahLst/>
              <a:cxnLst/>
              <a:rect l="l" t="t" r="r" b="b"/>
              <a:pathLst>
                <a:path w="5609" h="5231" extrusionOk="0">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7" name="Google Shape;7337;p75"/>
            <p:cNvSpPr/>
            <p:nvPr/>
          </p:nvSpPr>
          <p:spPr>
            <a:xfrm>
              <a:off x="-53616475" y="4088925"/>
              <a:ext cx="126050" cy="74850"/>
            </a:xfrm>
            <a:custGeom>
              <a:avLst/>
              <a:gdLst/>
              <a:ahLst/>
              <a:cxnLst/>
              <a:rect l="l" t="t" r="r" b="b"/>
              <a:pathLst>
                <a:path w="5042" h="2994" extrusionOk="0">
                  <a:moveTo>
                    <a:pt x="1" y="1"/>
                  </a:moveTo>
                  <a:lnTo>
                    <a:pt x="1" y="2994"/>
                  </a:lnTo>
                  <a:cubicBezTo>
                    <a:pt x="32" y="2175"/>
                    <a:pt x="694" y="1481"/>
                    <a:pt x="1513" y="1481"/>
                  </a:cubicBezTo>
                  <a:lnTo>
                    <a:pt x="2521" y="1481"/>
                  </a:lnTo>
                  <a:cubicBezTo>
                    <a:pt x="3561" y="1481"/>
                    <a:pt x="4569" y="914"/>
                    <a:pt x="50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8" name="Google Shape;7338;p75"/>
            <p:cNvSpPr/>
            <p:nvPr/>
          </p:nvSpPr>
          <p:spPr>
            <a:xfrm>
              <a:off x="-53475475" y="4163750"/>
              <a:ext cx="139425" cy="130775"/>
            </a:xfrm>
            <a:custGeom>
              <a:avLst/>
              <a:gdLst/>
              <a:ahLst/>
              <a:cxnLst/>
              <a:rect l="l" t="t" r="r" b="b"/>
              <a:pathLst>
                <a:path w="5577" h="5231" extrusionOk="0">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9" name="Google Shape;7339;p75"/>
            <p:cNvSpPr/>
            <p:nvPr/>
          </p:nvSpPr>
          <p:spPr>
            <a:xfrm>
              <a:off x="-53559750" y="4100750"/>
              <a:ext cx="167775" cy="174875"/>
            </a:xfrm>
            <a:custGeom>
              <a:avLst/>
              <a:gdLst/>
              <a:ahLst/>
              <a:cxnLst/>
              <a:rect l="l" t="t" r="r" b="b"/>
              <a:pathLst>
                <a:path w="6711" h="6995" extrusionOk="0">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0" name="Google Shape;7340;p75"/>
            <p:cNvSpPr/>
            <p:nvPr/>
          </p:nvSpPr>
          <p:spPr>
            <a:xfrm>
              <a:off x="-53373875" y="4144850"/>
              <a:ext cx="18925" cy="37825"/>
            </a:xfrm>
            <a:custGeom>
              <a:avLst/>
              <a:gdLst/>
              <a:ahLst/>
              <a:cxnLst/>
              <a:rect l="l" t="t" r="r" b="b"/>
              <a:pathLst>
                <a:path w="757" h="1513" extrusionOk="0">
                  <a:moveTo>
                    <a:pt x="0" y="1"/>
                  </a:moveTo>
                  <a:lnTo>
                    <a:pt x="0" y="1513"/>
                  </a:lnTo>
                  <a:cubicBezTo>
                    <a:pt x="410" y="1513"/>
                    <a:pt x="757" y="1135"/>
                    <a:pt x="757" y="757"/>
                  </a:cubicBezTo>
                  <a:cubicBezTo>
                    <a:pt x="757" y="347"/>
                    <a:pt x="441" y="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1" name="Google Shape;7341;p75"/>
            <p:cNvSpPr/>
            <p:nvPr/>
          </p:nvSpPr>
          <p:spPr>
            <a:xfrm>
              <a:off x="-53596775" y="4144850"/>
              <a:ext cx="18125" cy="37825"/>
            </a:xfrm>
            <a:custGeom>
              <a:avLst/>
              <a:gdLst/>
              <a:ahLst/>
              <a:cxnLst/>
              <a:rect l="l" t="t" r="r" b="b"/>
              <a:pathLst>
                <a:path w="725" h="1513" extrusionOk="0">
                  <a:moveTo>
                    <a:pt x="725" y="1"/>
                  </a:moveTo>
                  <a:cubicBezTo>
                    <a:pt x="347" y="1"/>
                    <a:pt x="1" y="347"/>
                    <a:pt x="1" y="757"/>
                  </a:cubicBezTo>
                  <a:cubicBezTo>
                    <a:pt x="1" y="1135"/>
                    <a:pt x="347" y="1513"/>
                    <a:pt x="725" y="151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2" name="Google Shape;7342;p75"/>
            <p:cNvSpPr/>
            <p:nvPr/>
          </p:nvSpPr>
          <p:spPr>
            <a:xfrm>
              <a:off x="-53461300" y="4088925"/>
              <a:ext cx="125250" cy="74850"/>
            </a:xfrm>
            <a:custGeom>
              <a:avLst/>
              <a:gdLst/>
              <a:ahLst/>
              <a:cxnLst/>
              <a:rect l="l" t="t" r="r" b="b"/>
              <a:pathLst>
                <a:path w="5010" h="2994" extrusionOk="0">
                  <a:moveTo>
                    <a:pt x="0" y="1"/>
                  </a:moveTo>
                  <a:cubicBezTo>
                    <a:pt x="504" y="914"/>
                    <a:pt x="1450" y="1481"/>
                    <a:pt x="2521" y="1481"/>
                  </a:cubicBezTo>
                  <a:lnTo>
                    <a:pt x="3497" y="1481"/>
                  </a:lnTo>
                  <a:cubicBezTo>
                    <a:pt x="4348" y="1481"/>
                    <a:pt x="5010" y="2175"/>
                    <a:pt x="5010" y="2994"/>
                  </a:cubicBezTo>
                  <a:lnTo>
                    <a:pt x="501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3" name="Google Shape;7343;p75"/>
          <p:cNvGrpSpPr/>
          <p:nvPr/>
        </p:nvGrpSpPr>
        <p:grpSpPr>
          <a:xfrm>
            <a:off x="7983413" y="3364028"/>
            <a:ext cx="314662" cy="358436"/>
            <a:chOff x="-52023900" y="3590075"/>
            <a:chExt cx="279625" cy="318525"/>
          </a:xfrm>
        </p:grpSpPr>
        <p:sp>
          <p:nvSpPr>
            <p:cNvPr id="7344" name="Google Shape;7344;p75"/>
            <p:cNvSpPr/>
            <p:nvPr/>
          </p:nvSpPr>
          <p:spPr>
            <a:xfrm>
              <a:off x="-52005000" y="3611625"/>
              <a:ext cx="92175" cy="92175"/>
            </a:xfrm>
            <a:custGeom>
              <a:avLst/>
              <a:gdLst/>
              <a:ahLst/>
              <a:cxnLst/>
              <a:rect l="l" t="t" r="r" b="b"/>
              <a:pathLst>
                <a:path w="3687" h="3687" extrusionOk="0">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5" name="Google Shape;7345;p75"/>
            <p:cNvSpPr/>
            <p:nvPr/>
          </p:nvSpPr>
          <p:spPr>
            <a:xfrm>
              <a:off x="-51894725" y="3614000"/>
              <a:ext cx="121325" cy="106350"/>
            </a:xfrm>
            <a:custGeom>
              <a:avLst/>
              <a:gdLst/>
              <a:ahLst/>
              <a:cxnLst/>
              <a:rect l="l" t="t" r="r" b="b"/>
              <a:pathLst>
                <a:path w="4853" h="4254" extrusionOk="0">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6" name="Google Shape;7346;p75"/>
            <p:cNvSpPr/>
            <p:nvPr/>
          </p:nvSpPr>
          <p:spPr>
            <a:xfrm>
              <a:off x="-51838000" y="3590075"/>
              <a:ext cx="76400" cy="74350"/>
            </a:xfrm>
            <a:custGeom>
              <a:avLst/>
              <a:gdLst/>
              <a:ahLst/>
              <a:cxnLst/>
              <a:rect l="l" t="t" r="r" b="b"/>
              <a:pathLst>
                <a:path w="3056" h="2974" extrusionOk="0">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7" name="Google Shape;7347;p75"/>
            <p:cNvSpPr/>
            <p:nvPr/>
          </p:nvSpPr>
          <p:spPr>
            <a:xfrm>
              <a:off x="-51988450" y="3666775"/>
              <a:ext cx="204800" cy="241825"/>
            </a:xfrm>
            <a:custGeom>
              <a:avLst/>
              <a:gdLst/>
              <a:ahLst/>
              <a:cxnLst/>
              <a:rect l="l" t="t" r="r" b="b"/>
              <a:pathLst>
                <a:path w="8192" h="9673" extrusionOk="0">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8" name="Google Shape;7348;p75"/>
            <p:cNvSpPr/>
            <p:nvPr/>
          </p:nvSpPr>
          <p:spPr>
            <a:xfrm>
              <a:off x="-51893150" y="3797500"/>
              <a:ext cx="18150" cy="17375"/>
            </a:xfrm>
            <a:custGeom>
              <a:avLst/>
              <a:gdLst/>
              <a:ahLst/>
              <a:cxnLst/>
              <a:rect l="l" t="t" r="r" b="b"/>
              <a:pathLst>
                <a:path w="726" h="695" extrusionOk="0">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9" name="Google Shape;7349;p75"/>
            <p:cNvSpPr/>
            <p:nvPr/>
          </p:nvSpPr>
          <p:spPr>
            <a:xfrm>
              <a:off x="-51763200"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0" name="Google Shape;7350;p75"/>
            <p:cNvSpPr/>
            <p:nvPr/>
          </p:nvSpPr>
          <p:spPr>
            <a:xfrm>
              <a:off x="-52023900" y="374632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1" name="Google Shape;7351;p75"/>
          <p:cNvGrpSpPr/>
          <p:nvPr/>
        </p:nvGrpSpPr>
        <p:grpSpPr>
          <a:xfrm>
            <a:off x="5746654" y="1532546"/>
            <a:ext cx="358971" cy="358971"/>
            <a:chOff x="-57173375" y="3198925"/>
            <a:chExt cx="319000" cy="319000"/>
          </a:xfrm>
        </p:grpSpPr>
        <p:sp>
          <p:nvSpPr>
            <p:cNvPr id="7352" name="Google Shape;7352;p75"/>
            <p:cNvSpPr/>
            <p:nvPr/>
          </p:nvSpPr>
          <p:spPr>
            <a:xfrm>
              <a:off x="-57120600" y="3237525"/>
              <a:ext cx="204800" cy="92825"/>
            </a:xfrm>
            <a:custGeom>
              <a:avLst/>
              <a:gdLst/>
              <a:ahLst/>
              <a:cxnLst/>
              <a:rect l="l" t="t" r="r" b="b"/>
              <a:pathLst>
                <a:path w="8192" h="3713" extrusionOk="0">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3" name="Google Shape;7353;p75"/>
            <p:cNvSpPr/>
            <p:nvPr/>
          </p:nvSpPr>
          <p:spPr>
            <a:xfrm>
              <a:off x="-57053650" y="3273750"/>
              <a:ext cx="70100" cy="74850"/>
            </a:xfrm>
            <a:custGeom>
              <a:avLst/>
              <a:gdLst/>
              <a:ahLst/>
              <a:cxnLst/>
              <a:rect l="l" t="t" r="r" b="b"/>
              <a:pathLst>
                <a:path w="2804" h="2994" extrusionOk="0">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4" name="Google Shape;7354;p75"/>
            <p:cNvSpPr/>
            <p:nvPr/>
          </p:nvSpPr>
          <p:spPr>
            <a:xfrm>
              <a:off x="-57058375" y="3198925"/>
              <a:ext cx="82700" cy="26800"/>
            </a:xfrm>
            <a:custGeom>
              <a:avLst/>
              <a:gdLst/>
              <a:ahLst/>
              <a:cxnLst/>
              <a:rect l="l" t="t" r="r" b="b"/>
              <a:pathLst>
                <a:path w="3308" h="1072" extrusionOk="0">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5" name="Google Shape;7355;p75"/>
            <p:cNvSpPr/>
            <p:nvPr/>
          </p:nvSpPr>
          <p:spPr>
            <a:xfrm>
              <a:off x="-57173375" y="3338325"/>
              <a:ext cx="319000" cy="179600"/>
            </a:xfrm>
            <a:custGeom>
              <a:avLst/>
              <a:gdLst/>
              <a:ahLst/>
              <a:cxnLst/>
              <a:rect l="l" t="t" r="r" b="b"/>
              <a:pathLst>
                <a:path w="12760" h="7184" extrusionOk="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6" name="Google Shape;7356;p75"/>
          <p:cNvGrpSpPr/>
          <p:nvPr/>
        </p:nvGrpSpPr>
        <p:grpSpPr>
          <a:xfrm>
            <a:off x="5747541" y="2009987"/>
            <a:ext cx="357198" cy="314690"/>
            <a:chOff x="-57176525" y="3610050"/>
            <a:chExt cx="317425" cy="279650"/>
          </a:xfrm>
        </p:grpSpPr>
        <p:sp>
          <p:nvSpPr>
            <p:cNvPr id="7357" name="Google Shape;7357;p75"/>
            <p:cNvSpPr/>
            <p:nvPr/>
          </p:nvSpPr>
          <p:spPr>
            <a:xfrm>
              <a:off x="-57109575" y="3610050"/>
              <a:ext cx="181950" cy="56750"/>
            </a:xfrm>
            <a:custGeom>
              <a:avLst/>
              <a:gdLst/>
              <a:ahLst/>
              <a:cxnLst/>
              <a:rect l="l" t="t" r="r" b="b"/>
              <a:pathLst>
                <a:path w="7278" h="2270" extrusionOk="0">
                  <a:moveTo>
                    <a:pt x="3655" y="1"/>
                  </a:moveTo>
                  <a:cubicBezTo>
                    <a:pt x="2080" y="1"/>
                    <a:pt x="693" y="914"/>
                    <a:pt x="0" y="2269"/>
                  </a:cubicBezTo>
                  <a:lnTo>
                    <a:pt x="7278" y="2269"/>
                  </a:lnTo>
                  <a:cubicBezTo>
                    <a:pt x="6648" y="914"/>
                    <a:pt x="5262" y="1"/>
                    <a:pt x="36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8" name="Google Shape;7358;p75"/>
            <p:cNvSpPr/>
            <p:nvPr/>
          </p:nvSpPr>
          <p:spPr>
            <a:xfrm>
              <a:off x="-57120600" y="3684100"/>
              <a:ext cx="88225" cy="36375"/>
            </a:xfrm>
            <a:custGeom>
              <a:avLst/>
              <a:gdLst/>
              <a:ahLst/>
              <a:cxnLst/>
              <a:rect l="l" t="t" r="r" b="b"/>
              <a:pathLst>
                <a:path w="3529" h="1455" extrusionOk="0">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9" name="Google Shape;7359;p75"/>
            <p:cNvSpPr/>
            <p:nvPr/>
          </p:nvSpPr>
          <p:spPr>
            <a:xfrm>
              <a:off x="-57176525" y="3747100"/>
              <a:ext cx="28375" cy="67775"/>
            </a:xfrm>
            <a:custGeom>
              <a:avLst/>
              <a:gdLst/>
              <a:ahLst/>
              <a:cxnLst/>
              <a:rect l="l" t="t" r="r" b="b"/>
              <a:pathLst>
                <a:path w="1135" h="2711" extrusionOk="0">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0" name="Google Shape;7360;p75"/>
            <p:cNvSpPr/>
            <p:nvPr/>
          </p:nvSpPr>
          <p:spPr>
            <a:xfrm>
              <a:off x="-57139500" y="3743175"/>
              <a:ext cx="37825" cy="89025"/>
            </a:xfrm>
            <a:custGeom>
              <a:avLst/>
              <a:gdLst/>
              <a:ahLst/>
              <a:cxnLst/>
              <a:rect l="l" t="t" r="r" b="b"/>
              <a:pathLst>
                <a:path w="1513" h="3561" extrusionOk="0">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1" name="Google Shape;7361;p75"/>
            <p:cNvSpPr/>
            <p:nvPr/>
          </p:nvSpPr>
          <p:spPr>
            <a:xfrm>
              <a:off x="-57104075" y="3684875"/>
              <a:ext cx="244975" cy="204825"/>
            </a:xfrm>
            <a:custGeom>
              <a:avLst/>
              <a:gdLst/>
              <a:ahLst/>
              <a:cxnLst/>
              <a:rect l="l" t="t" r="r" b="b"/>
              <a:pathLst>
                <a:path w="9799" h="8193" extrusionOk="0">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2" name="Google Shape;7362;p75"/>
          <p:cNvGrpSpPr/>
          <p:nvPr/>
        </p:nvGrpSpPr>
        <p:grpSpPr>
          <a:xfrm>
            <a:off x="5779179" y="2428542"/>
            <a:ext cx="323524" cy="358774"/>
            <a:chOff x="-57162350" y="3982000"/>
            <a:chExt cx="287500" cy="318825"/>
          </a:xfrm>
        </p:grpSpPr>
        <p:sp>
          <p:nvSpPr>
            <p:cNvPr id="7363" name="Google Shape;7363;p75"/>
            <p:cNvSpPr/>
            <p:nvPr/>
          </p:nvSpPr>
          <p:spPr>
            <a:xfrm>
              <a:off x="-56989850" y="4151150"/>
              <a:ext cx="55150" cy="55150"/>
            </a:xfrm>
            <a:custGeom>
              <a:avLst/>
              <a:gdLst/>
              <a:ahLst/>
              <a:cxnLst/>
              <a:rect l="l" t="t" r="r" b="b"/>
              <a:pathLst>
                <a:path w="2206" h="2206" extrusionOk="0">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4" name="Google Shape;7364;p75"/>
            <p:cNvSpPr/>
            <p:nvPr/>
          </p:nvSpPr>
          <p:spPr>
            <a:xfrm>
              <a:off x="-57162350" y="3982000"/>
              <a:ext cx="287500" cy="161300"/>
            </a:xfrm>
            <a:custGeom>
              <a:avLst/>
              <a:gdLst/>
              <a:ahLst/>
              <a:cxnLst/>
              <a:rect l="l" t="t" r="r" b="b"/>
              <a:pathLst>
                <a:path w="11500" h="6452" extrusionOk="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5" name="Google Shape;7365;p75"/>
            <p:cNvSpPr/>
            <p:nvPr/>
          </p:nvSpPr>
          <p:spPr>
            <a:xfrm>
              <a:off x="-57119850" y="4066875"/>
              <a:ext cx="126075" cy="111875"/>
            </a:xfrm>
            <a:custGeom>
              <a:avLst/>
              <a:gdLst/>
              <a:ahLst/>
              <a:cxnLst/>
              <a:rect l="l" t="t" r="r" b="b"/>
              <a:pathLst>
                <a:path w="5043" h="4475" extrusionOk="0">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6" name="Google Shape;7366;p75"/>
            <p:cNvSpPr/>
            <p:nvPr/>
          </p:nvSpPr>
          <p:spPr>
            <a:xfrm>
              <a:off x="-57100925" y="4151150"/>
              <a:ext cx="55175" cy="55150"/>
            </a:xfrm>
            <a:custGeom>
              <a:avLst/>
              <a:gdLst/>
              <a:ahLst/>
              <a:cxnLst/>
              <a:rect l="l" t="t" r="r" b="b"/>
              <a:pathLst>
                <a:path w="2207" h="2206" extrusionOk="0">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7" name="Google Shape;7367;p75"/>
            <p:cNvSpPr/>
            <p:nvPr/>
          </p:nvSpPr>
          <p:spPr>
            <a:xfrm>
              <a:off x="-57119825" y="4179500"/>
              <a:ext cx="204800" cy="121325"/>
            </a:xfrm>
            <a:custGeom>
              <a:avLst/>
              <a:gdLst/>
              <a:ahLst/>
              <a:cxnLst/>
              <a:rect l="l" t="t" r="r" b="b"/>
              <a:pathLst>
                <a:path w="8192" h="4853" extrusionOk="0">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8" name="Google Shape;7368;p75"/>
            <p:cNvSpPr/>
            <p:nvPr/>
          </p:nvSpPr>
          <p:spPr>
            <a:xfrm>
              <a:off x="-57158400" y="4156675"/>
              <a:ext cx="18900" cy="63825"/>
            </a:xfrm>
            <a:custGeom>
              <a:avLst/>
              <a:gdLst/>
              <a:ahLst/>
              <a:cxnLst/>
              <a:rect l="l" t="t" r="r" b="b"/>
              <a:pathLst>
                <a:path w="756" h="2553"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9" name="Google Shape;7369;p75"/>
            <p:cNvSpPr/>
            <p:nvPr/>
          </p:nvSpPr>
          <p:spPr>
            <a:xfrm>
              <a:off x="-56896125" y="4155875"/>
              <a:ext cx="18925" cy="63825"/>
            </a:xfrm>
            <a:custGeom>
              <a:avLst/>
              <a:gdLst/>
              <a:ahLst/>
              <a:cxnLst/>
              <a:rect l="l" t="t" r="r" b="b"/>
              <a:pathLst>
                <a:path w="757" h="2553" extrusionOk="0">
                  <a:moveTo>
                    <a:pt x="0" y="1"/>
                  </a:moveTo>
                  <a:lnTo>
                    <a:pt x="0" y="2553"/>
                  </a:lnTo>
                  <a:cubicBezTo>
                    <a:pt x="441" y="2269"/>
                    <a:pt x="756" y="1796"/>
                    <a:pt x="756" y="1261"/>
                  </a:cubicBezTo>
                  <a:cubicBezTo>
                    <a:pt x="756" y="757"/>
                    <a:pt x="441"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0" name="Google Shape;7370;p75"/>
            <p:cNvSpPr/>
            <p:nvPr/>
          </p:nvSpPr>
          <p:spPr>
            <a:xfrm>
              <a:off x="-56924475" y="4149575"/>
              <a:ext cx="9450" cy="29175"/>
            </a:xfrm>
            <a:custGeom>
              <a:avLst/>
              <a:gdLst/>
              <a:ahLst/>
              <a:cxnLst/>
              <a:rect l="l" t="t" r="r" b="b"/>
              <a:pathLst>
                <a:path w="378" h="1167" extrusionOk="0">
                  <a:moveTo>
                    <a:pt x="0" y="1"/>
                  </a:moveTo>
                  <a:cubicBezTo>
                    <a:pt x="221" y="379"/>
                    <a:pt x="378" y="757"/>
                    <a:pt x="378" y="1166"/>
                  </a:cubicBezTo>
                  <a:lnTo>
                    <a:pt x="378" y="883"/>
                  </a:lnTo>
                  <a:lnTo>
                    <a:pt x="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1" name="Google Shape;7371;p75"/>
          <p:cNvGrpSpPr/>
          <p:nvPr/>
        </p:nvGrpSpPr>
        <p:grpSpPr>
          <a:xfrm>
            <a:off x="7957995" y="1532546"/>
            <a:ext cx="358099" cy="356326"/>
            <a:chOff x="-55202750" y="3198925"/>
            <a:chExt cx="318225" cy="316650"/>
          </a:xfrm>
        </p:grpSpPr>
        <p:sp>
          <p:nvSpPr>
            <p:cNvPr id="7372" name="Google Shape;7372;p75"/>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3" name="Google Shape;7373;p75"/>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4" name="Google Shape;7374;p75"/>
          <p:cNvGrpSpPr/>
          <p:nvPr/>
        </p:nvGrpSpPr>
        <p:grpSpPr>
          <a:xfrm>
            <a:off x="7968629" y="1987846"/>
            <a:ext cx="336830" cy="358099"/>
            <a:chOff x="-55194875" y="3590375"/>
            <a:chExt cx="299325" cy="318225"/>
          </a:xfrm>
        </p:grpSpPr>
        <p:sp>
          <p:nvSpPr>
            <p:cNvPr id="7375" name="Google Shape;7375;p75"/>
            <p:cNvSpPr/>
            <p:nvPr/>
          </p:nvSpPr>
          <p:spPr>
            <a:xfrm>
              <a:off x="-55194875" y="3667550"/>
              <a:ext cx="37050" cy="241050"/>
            </a:xfrm>
            <a:custGeom>
              <a:avLst/>
              <a:gdLst/>
              <a:ahLst/>
              <a:cxnLst/>
              <a:rect l="l" t="t" r="r" b="b"/>
              <a:pathLst>
                <a:path w="1482" h="9642" extrusionOk="0">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6" name="Google Shape;7376;p75"/>
            <p:cNvSpPr/>
            <p:nvPr/>
          </p:nvSpPr>
          <p:spPr>
            <a:xfrm>
              <a:off x="-55065700" y="3643925"/>
              <a:ext cx="132350" cy="40200"/>
            </a:xfrm>
            <a:custGeom>
              <a:avLst/>
              <a:gdLst/>
              <a:ahLst/>
              <a:cxnLst/>
              <a:rect l="l" t="t" r="r" b="b"/>
              <a:pathLst>
                <a:path w="5294" h="1608" extrusionOk="0">
                  <a:moveTo>
                    <a:pt x="5294" y="1"/>
                  </a:moveTo>
                  <a:lnTo>
                    <a:pt x="1" y="1607"/>
                  </a:lnTo>
                  <a:lnTo>
                    <a:pt x="5294" y="1607"/>
                  </a:lnTo>
                  <a:lnTo>
                    <a:pt x="5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7" name="Google Shape;7377;p75"/>
            <p:cNvSpPr/>
            <p:nvPr/>
          </p:nvSpPr>
          <p:spPr>
            <a:xfrm>
              <a:off x="-55138950" y="3703000"/>
              <a:ext cx="204800" cy="168575"/>
            </a:xfrm>
            <a:custGeom>
              <a:avLst/>
              <a:gdLst/>
              <a:ahLst/>
              <a:cxnLst/>
              <a:rect l="l" t="t" r="r" b="b"/>
              <a:pathLst>
                <a:path w="8192" h="6743" extrusionOk="0">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8" name="Google Shape;7378;p75"/>
            <p:cNvSpPr/>
            <p:nvPr/>
          </p:nvSpPr>
          <p:spPr>
            <a:xfrm>
              <a:off x="-55138950" y="3590375"/>
              <a:ext cx="204025" cy="92950"/>
            </a:xfrm>
            <a:custGeom>
              <a:avLst/>
              <a:gdLst/>
              <a:ahLst/>
              <a:cxnLst/>
              <a:rect l="l" t="t" r="r" b="b"/>
              <a:pathLst>
                <a:path w="8161" h="3718" extrusionOk="0">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9" name="Google Shape;7379;p75"/>
            <p:cNvSpPr/>
            <p:nvPr/>
          </p:nvSpPr>
          <p:spPr>
            <a:xfrm>
              <a:off x="-54914475" y="3688825"/>
              <a:ext cx="18925" cy="64600"/>
            </a:xfrm>
            <a:custGeom>
              <a:avLst/>
              <a:gdLst/>
              <a:ahLst/>
              <a:cxnLst/>
              <a:rect l="l" t="t" r="r" b="b"/>
              <a:pathLst>
                <a:path w="757" h="2584" extrusionOk="0">
                  <a:moveTo>
                    <a:pt x="1" y="0"/>
                  </a:moveTo>
                  <a:lnTo>
                    <a:pt x="1" y="2584"/>
                  </a:lnTo>
                  <a:cubicBezTo>
                    <a:pt x="442" y="2300"/>
                    <a:pt x="757" y="1828"/>
                    <a:pt x="757" y="1261"/>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0" name="Google Shape;7380;p75"/>
          <p:cNvGrpSpPr/>
          <p:nvPr/>
        </p:nvGrpSpPr>
        <p:grpSpPr>
          <a:xfrm>
            <a:off x="7973247" y="2430117"/>
            <a:ext cx="357198" cy="357198"/>
            <a:chOff x="-55203525" y="3983400"/>
            <a:chExt cx="317425" cy="317425"/>
          </a:xfrm>
        </p:grpSpPr>
        <p:sp>
          <p:nvSpPr>
            <p:cNvPr id="7381" name="Google Shape;7381;p75"/>
            <p:cNvSpPr/>
            <p:nvPr/>
          </p:nvSpPr>
          <p:spPr>
            <a:xfrm>
              <a:off x="-55147600" y="4094450"/>
              <a:ext cx="204800" cy="206375"/>
            </a:xfrm>
            <a:custGeom>
              <a:avLst/>
              <a:gdLst/>
              <a:ahLst/>
              <a:cxnLst/>
              <a:rect l="l" t="t" r="r" b="b"/>
              <a:pathLst>
                <a:path w="8192" h="8255" extrusionOk="0">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2" name="Google Shape;7382;p75"/>
            <p:cNvSpPr/>
            <p:nvPr/>
          </p:nvSpPr>
          <p:spPr>
            <a:xfrm>
              <a:off x="-55203525" y="4027500"/>
              <a:ext cx="317425" cy="196925"/>
            </a:xfrm>
            <a:custGeom>
              <a:avLst/>
              <a:gdLst/>
              <a:ahLst/>
              <a:cxnLst/>
              <a:rect l="l" t="t" r="r" b="b"/>
              <a:pathLst>
                <a:path w="12697" h="7877" extrusionOk="0">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3" name="Google Shape;7383;p75"/>
            <p:cNvSpPr/>
            <p:nvPr/>
          </p:nvSpPr>
          <p:spPr>
            <a:xfrm>
              <a:off x="-55128700" y="3983400"/>
              <a:ext cx="166200" cy="54350"/>
            </a:xfrm>
            <a:custGeom>
              <a:avLst/>
              <a:gdLst/>
              <a:ahLst/>
              <a:cxnLst/>
              <a:rect l="l" t="t" r="r" b="b"/>
              <a:pathLst>
                <a:path w="6648" h="2174" extrusionOk="0">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4" name="Google Shape;7384;p75"/>
          <p:cNvGrpSpPr/>
          <p:nvPr/>
        </p:nvGrpSpPr>
        <p:grpSpPr>
          <a:xfrm>
            <a:off x="6639727" y="2887174"/>
            <a:ext cx="335930" cy="358971"/>
            <a:chOff x="-53232900" y="3192625"/>
            <a:chExt cx="298525" cy="319000"/>
          </a:xfrm>
        </p:grpSpPr>
        <p:sp>
          <p:nvSpPr>
            <p:cNvPr id="7385" name="Google Shape;7385;p75"/>
            <p:cNvSpPr/>
            <p:nvPr/>
          </p:nvSpPr>
          <p:spPr>
            <a:xfrm>
              <a:off x="-52972975" y="3315500"/>
              <a:ext cx="37825" cy="55925"/>
            </a:xfrm>
            <a:custGeom>
              <a:avLst/>
              <a:gdLst/>
              <a:ahLst/>
              <a:cxnLst/>
              <a:rect l="l" t="t" r="r" b="b"/>
              <a:pathLst>
                <a:path w="1513" h="2237" extrusionOk="0">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6" name="Google Shape;7386;p75"/>
            <p:cNvSpPr/>
            <p:nvPr/>
          </p:nvSpPr>
          <p:spPr>
            <a:xfrm>
              <a:off x="-52978500" y="3259575"/>
              <a:ext cx="44125" cy="55950"/>
            </a:xfrm>
            <a:custGeom>
              <a:avLst/>
              <a:gdLst/>
              <a:ahLst/>
              <a:cxnLst/>
              <a:rect l="l" t="t" r="r" b="b"/>
              <a:pathLst>
                <a:path w="1765" h="2238" extrusionOk="0">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7" name="Google Shape;7387;p75"/>
            <p:cNvSpPr/>
            <p:nvPr/>
          </p:nvSpPr>
          <p:spPr>
            <a:xfrm>
              <a:off x="-53232900" y="3324950"/>
              <a:ext cx="242625" cy="55925"/>
            </a:xfrm>
            <a:custGeom>
              <a:avLst/>
              <a:gdLst/>
              <a:ahLst/>
              <a:cxnLst/>
              <a:rect l="l" t="t" r="r" b="b"/>
              <a:pathLst>
                <a:path w="9705" h="2237" extrusionOk="0">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8" name="Google Shape;7388;p75"/>
            <p:cNvSpPr/>
            <p:nvPr/>
          </p:nvSpPr>
          <p:spPr>
            <a:xfrm>
              <a:off x="-53232100" y="3399775"/>
              <a:ext cx="241825" cy="111850"/>
            </a:xfrm>
            <a:custGeom>
              <a:avLst/>
              <a:gdLst/>
              <a:ahLst/>
              <a:cxnLst/>
              <a:rect l="l" t="t" r="r" b="b"/>
              <a:pathLst>
                <a:path w="9673" h="4474" extrusionOk="0">
                  <a:moveTo>
                    <a:pt x="0" y="0"/>
                  </a:moveTo>
                  <a:cubicBezTo>
                    <a:pt x="158" y="2457"/>
                    <a:pt x="2269" y="4474"/>
                    <a:pt x="4821" y="4474"/>
                  </a:cubicBezTo>
                  <a:cubicBezTo>
                    <a:pt x="7372" y="4474"/>
                    <a:pt x="9452" y="2457"/>
                    <a:pt x="96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9" name="Google Shape;7389;p75"/>
            <p:cNvSpPr/>
            <p:nvPr/>
          </p:nvSpPr>
          <p:spPr>
            <a:xfrm>
              <a:off x="-53134450" y="3287125"/>
              <a:ext cx="44125" cy="18925"/>
            </a:xfrm>
            <a:custGeom>
              <a:avLst/>
              <a:gdLst/>
              <a:ahLst/>
              <a:cxnLst/>
              <a:rect l="l" t="t" r="r" b="b"/>
              <a:pathLst>
                <a:path w="1765" h="757" extrusionOk="0">
                  <a:moveTo>
                    <a:pt x="1" y="1"/>
                  </a:moveTo>
                  <a:lnTo>
                    <a:pt x="410" y="757"/>
                  </a:lnTo>
                  <a:lnTo>
                    <a:pt x="1419" y="757"/>
                  </a:lnTo>
                  <a:lnTo>
                    <a:pt x="17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0" name="Google Shape;7390;p75"/>
            <p:cNvSpPr/>
            <p:nvPr/>
          </p:nvSpPr>
          <p:spPr>
            <a:xfrm>
              <a:off x="-53232900" y="3287125"/>
              <a:ext cx="86675" cy="18925"/>
            </a:xfrm>
            <a:custGeom>
              <a:avLst/>
              <a:gdLst/>
              <a:ahLst/>
              <a:cxnLst/>
              <a:rect l="l" t="t" r="r" b="b"/>
              <a:pathLst>
                <a:path w="3467" h="757" extrusionOk="0">
                  <a:moveTo>
                    <a:pt x="127" y="1"/>
                  </a:moveTo>
                  <a:cubicBezTo>
                    <a:pt x="95" y="253"/>
                    <a:pt x="32" y="473"/>
                    <a:pt x="1" y="757"/>
                  </a:cubicBezTo>
                  <a:lnTo>
                    <a:pt x="3466" y="757"/>
                  </a:lnTo>
                  <a:lnTo>
                    <a:pt x="31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1" name="Google Shape;7391;p75"/>
            <p:cNvSpPr/>
            <p:nvPr/>
          </p:nvSpPr>
          <p:spPr>
            <a:xfrm>
              <a:off x="-53078525" y="3287125"/>
              <a:ext cx="86675" cy="18925"/>
            </a:xfrm>
            <a:custGeom>
              <a:avLst/>
              <a:gdLst/>
              <a:ahLst/>
              <a:cxnLst/>
              <a:rect l="l" t="t" r="r" b="b"/>
              <a:pathLst>
                <a:path w="3467" h="757" extrusionOk="0">
                  <a:moveTo>
                    <a:pt x="379" y="1"/>
                  </a:moveTo>
                  <a:lnTo>
                    <a:pt x="1" y="757"/>
                  </a:lnTo>
                  <a:lnTo>
                    <a:pt x="3466" y="757"/>
                  </a:lnTo>
                  <a:cubicBezTo>
                    <a:pt x="3466" y="536"/>
                    <a:pt x="3435" y="253"/>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2" name="Google Shape;7392;p75"/>
            <p:cNvSpPr/>
            <p:nvPr/>
          </p:nvSpPr>
          <p:spPr>
            <a:xfrm>
              <a:off x="-53224225" y="3192625"/>
              <a:ext cx="223700" cy="74850"/>
            </a:xfrm>
            <a:custGeom>
              <a:avLst/>
              <a:gdLst/>
              <a:ahLst/>
              <a:cxnLst/>
              <a:rect l="l" t="t" r="r" b="b"/>
              <a:pathLst>
                <a:path w="8948" h="2994" extrusionOk="0">
                  <a:moveTo>
                    <a:pt x="4506" y="0"/>
                  </a:moveTo>
                  <a:cubicBezTo>
                    <a:pt x="2489" y="0"/>
                    <a:pt x="756" y="1260"/>
                    <a:pt x="0" y="2993"/>
                  </a:cubicBezTo>
                  <a:lnTo>
                    <a:pt x="8948" y="2993"/>
                  </a:lnTo>
                  <a:cubicBezTo>
                    <a:pt x="8255" y="1260"/>
                    <a:pt x="6522"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3" name="Google Shape;7393;p75"/>
          <p:cNvGrpSpPr/>
          <p:nvPr/>
        </p:nvGrpSpPr>
        <p:grpSpPr>
          <a:xfrm>
            <a:off x="6629093" y="3358148"/>
            <a:ext cx="357198" cy="356326"/>
            <a:chOff x="-53242350" y="3584850"/>
            <a:chExt cx="317425" cy="316650"/>
          </a:xfrm>
        </p:grpSpPr>
        <p:sp>
          <p:nvSpPr>
            <p:cNvPr id="7394" name="Google Shape;7394;p75"/>
            <p:cNvSpPr/>
            <p:nvPr/>
          </p:nvSpPr>
          <p:spPr>
            <a:xfrm>
              <a:off x="-53202975" y="3584850"/>
              <a:ext cx="237900" cy="98475"/>
            </a:xfrm>
            <a:custGeom>
              <a:avLst/>
              <a:gdLst/>
              <a:ahLst/>
              <a:cxnLst/>
              <a:rect l="l" t="t" r="r" b="b"/>
              <a:pathLst>
                <a:path w="9516" h="3939" extrusionOk="0">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5" name="Google Shape;7395;p75"/>
            <p:cNvSpPr/>
            <p:nvPr/>
          </p:nvSpPr>
          <p:spPr>
            <a:xfrm>
              <a:off x="-53242350" y="3711650"/>
              <a:ext cx="80350" cy="155975"/>
            </a:xfrm>
            <a:custGeom>
              <a:avLst/>
              <a:gdLst/>
              <a:ahLst/>
              <a:cxnLst/>
              <a:rect l="l" t="t" r="r" b="b"/>
              <a:pathLst>
                <a:path w="3214" h="6239" extrusionOk="0">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6" name="Google Shape;7396;p75"/>
            <p:cNvSpPr/>
            <p:nvPr/>
          </p:nvSpPr>
          <p:spPr>
            <a:xfrm>
              <a:off x="-53206125" y="3686850"/>
              <a:ext cx="243400" cy="84700"/>
            </a:xfrm>
            <a:custGeom>
              <a:avLst/>
              <a:gdLst/>
              <a:ahLst/>
              <a:cxnLst/>
              <a:rect l="l" t="t" r="r" b="b"/>
              <a:pathLst>
                <a:path w="9736" h="3388" extrusionOk="0">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7" name="Google Shape;7397;p75"/>
            <p:cNvSpPr/>
            <p:nvPr/>
          </p:nvSpPr>
          <p:spPr>
            <a:xfrm>
              <a:off x="-53186425" y="3775450"/>
              <a:ext cx="205600" cy="126050"/>
            </a:xfrm>
            <a:custGeom>
              <a:avLst/>
              <a:gdLst/>
              <a:ahLst/>
              <a:cxnLst/>
              <a:rect l="l" t="t" r="r" b="b"/>
              <a:pathLst>
                <a:path w="8224" h="5042" extrusionOk="0">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8" name="Google Shape;7398;p75"/>
            <p:cNvSpPr/>
            <p:nvPr/>
          </p:nvSpPr>
          <p:spPr>
            <a:xfrm>
              <a:off x="-52962725" y="3710875"/>
              <a:ext cx="37800" cy="95325"/>
            </a:xfrm>
            <a:custGeom>
              <a:avLst/>
              <a:gdLst/>
              <a:ahLst/>
              <a:cxnLst/>
              <a:rect l="l" t="t" r="r" b="b"/>
              <a:pathLst>
                <a:path w="1512" h="3813" extrusionOk="0">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9" name="Google Shape;7399;p75"/>
          <p:cNvGrpSpPr/>
          <p:nvPr/>
        </p:nvGrpSpPr>
        <p:grpSpPr>
          <a:xfrm>
            <a:off x="6650362" y="3820849"/>
            <a:ext cx="314662" cy="358999"/>
            <a:chOff x="-53224225" y="3976300"/>
            <a:chExt cx="279625" cy="319025"/>
          </a:xfrm>
        </p:grpSpPr>
        <p:sp>
          <p:nvSpPr>
            <p:cNvPr id="7400" name="Google Shape;7400;p75"/>
            <p:cNvSpPr/>
            <p:nvPr/>
          </p:nvSpPr>
          <p:spPr>
            <a:xfrm>
              <a:off x="-53224225" y="4132250"/>
              <a:ext cx="18925" cy="63825"/>
            </a:xfrm>
            <a:custGeom>
              <a:avLst/>
              <a:gdLst/>
              <a:ahLst/>
              <a:cxnLst/>
              <a:rect l="l" t="t" r="r" b="b"/>
              <a:pathLst>
                <a:path w="757" h="2553" extrusionOk="0">
                  <a:moveTo>
                    <a:pt x="756" y="1"/>
                  </a:moveTo>
                  <a:cubicBezTo>
                    <a:pt x="315" y="284"/>
                    <a:pt x="0" y="757"/>
                    <a:pt x="0" y="1292"/>
                  </a:cubicBezTo>
                  <a:cubicBezTo>
                    <a:pt x="0" y="1796"/>
                    <a:pt x="315" y="2269"/>
                    <a:pt x="756" y="2552"/>
                  </a:cubicBezTo>
                  <a:lnTo>
                    <a:pt x="756" y="2395"/>
                  </a:lnTo>
                  <a:lnTo>
                    <a:pt x="7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1" name="Google Shape;7401;p75"/>
            <p:cNvSpPr/>
            <p:nvPr/>
          </p:nvSpPr>
          <p:spPr>
            <a:xfrm>
              <a:off x="-53185625" y="4014900"/>
              <a:ext cx="204800" cy="117375"/>
            </a:xfrm>
            <a:custGeom>
              <a:avLst/>
              <a:gdLst/>
              <a:ahLst/>
              <a:cxnLst/>
              <a:rect l="l" t="t" r="r" b="b"/>
              <a:pathLst>
                <a:path w="8192" h="4695" extrusionOk="0">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2" name="Google Shape;7402;p75"/>
            <p:cNvSpPr/>
            <p:nvPr/>
          </p:nvSpPr>
          <p:spPr>
            <a:xfrm>
              <a:off x="-53187200" y="4110200"/>
              <a:ext cx="205575" cy="185125"/>
            </a:xfrm>
            <a:custGeom>
              <a:avLst/>
              <a:gdLst/>
              <a:ahLst/>
              <a:cxnLst/>
              <a:rect l="l" t="t" r="r" b="b"/>
              <a:pathLst>
                <a:path w="8223" h="7405" extrusionOk="0">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3" name="Google Shape;7403;p75"/>
            <p:cNvSpPr/>
            <p:nvPr/>
          </p:nvSpPr>
          <p:spPr>
            <a:xfrm>
              <a:off x="-53020225" y="4211800"/>
              <a:ext cx="74825" cy="83525"/>
            </a:xfrm>
            <a:custGeom>
              <a:avLst/>
              <a:gdLst/>
              <a:ahLst/>
              <a:cxnLst/>
              <a:rect l="l" t="t" r="r" b="b"/>
              <a:pathLst>
                <a:path w="2993" h="3341" extrusionOk="0">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4" name="Google Shape;7404;p75"/>
            <p:cNvSpPr/>
            <p:nvPr/>
          </p:nvSpPr>
          <p:spPr>
            <a:xfrm>
              <a:off x="-53224225" y="4211025"/>
              <a:ext cx="74850" cy="83500"/>
            </a:xfrm>
            <a:custGeom>
              <a:avLst/>
              <a:gdLst/>
              <a:ahLst/>
              <a:cxnLst/>
              <a:rect l="l" t="t" r="r" b="b"/>
              <a:pathLst>
                <a:path w="2994" h="3340" extrusionOk="0">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5" name="Google Shape;7405;p75"/>
            <p:cNvSpPr/>
            <p:nvPr/>
          </p:nvSpPr>
          <p:spPr>
            <a:xfrm>
              <a:off x="-52962725" y="4131475"/>
              <a:ext cx="18125" cy="63800"/>
            </a:xfrm>
            <a:custGeom>
              <a:avLst/>
              <a:gdLst/>
              <a:ahLst/>
              <a:cxnLst/>
              <a:rect l="l" t="t" r="r" b="b"/>
              <a:pathLst>
                <a:path w="725" h="2552" extrusionOk="0">
                  <a:moveTo>
                    <a:pt x="0" y="0"/>
                  </a:moveTo>
                  <a:lnTo>
                    <a:pt x="0" y="2394"/>
                  </a:lnTo>
                  <a:lnTo>
                    <a:pt x="0" y="2552"/>
                  </a:lnTo>
                  <a:cubicBezTo>
                    <a:pt x="410" y="2300"/>
                    <a:pt x="725" y="1827"/>
                    <a:pt x="725" y="1292"/>
                  </a:cubicBezTo>
                  <a:cubicBezTo>
                    <a:pt x="725" y="725"/>
                    <a:pt x="410"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6" name="Google Shape;7406;p75"/>
            <p:cNvSpPr/>
            <p:nvPr/>
          </p:nvSpPr>
          <p:spPr>
            <a:xfrm>
              <a:off x="-53125775" y="3976300"/>
              <a:ext cx="82725" cy="26800"/>
            </a:xfrm>
            <a:custGeom>
              <a:avLst/>
              <a:gdLst/>
              <a:ahLst/>
              <a:cxnLst/>
              <a:rect l="l" t="t" r="r" b="b"/>
              <a:pathLst>
                <a:path w="3309" h="1072" extrusionOk="0">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7" name="Google Shape;7407;p75"/>
          <p:cNvGrpSpPr/>
          <p:nvPr/>
        </p:nvGrpSpPr>
        <p:grpSpPr>
          <a:xfrm>
            <a:off x="7961258" y="3828529"/>
            <a:ext cx="358971" cy="358408"/>
            <a:chOff x="-52043575" y="3983125"/>
            <a:chExt cx="319000" cy="318500"/>
          </a:xfrm>
        </p:grpSpPr>
        <p:sp>
          <p:nvSpPr>
            <p:cNvPr id="7408" name="Google Shape;7408;p75"/>
            <p:cNvSpPr/>
            <p:nvPr/>
          </p:nvSpPr>
          <p:spPr>
            <a:xfrm>
              <a:off x="-52043575" y="3983200"/>
              <a:ext cx="55150" cy="105750"/>
            </a:xfrm>
            <a:custGeom>
              <a:avLst/>
              <a:gdLst/>
              <a:ahLst/>
              <a:cxnLst/>
              <a:rect l="l" t="t" r="r" b="b"/>
              <a:pathLst>
                <a:path w="2206" h="4230" extrusionOk="0">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9" name="Google Shape;7409;p75"/>
            <p:cNvSpPr/>
            <p:nvPr/>
          </p:nvSpPr>
          <p:spPr>
            <a:xfrm>
              <a:off x="-51985300" y="3983400"/>
              <a:ext cx="204800" cy="129975"/>
            </a:xfrm>
            <a:custGeom>
              <a:avLst/>
              <a:gdLst/>
              <a:ahLst/>
              <a:cxnLst/>
              <a:rect l="l" t="t" r="r" b="b"/>
              <a:pathLst>
                <a:path w="8192" h="5199" extrusionOk="0">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0" name="Google Shape;7410;p75"/>
            <p:cNvSpPr/>
            <p:nvPr/>
          </p:nvSpPr>
          <p:spPr>
            <a:xfrm>
              <a:off x="-51855350" y="3987325"/>
              <a:ext cx="74075" cy="89825"/>
            </a:xfrm>
            <a:custGeom>
              <a:avLst/>
              <a:gdLst/>
              <a:ahLst/>
              <a:cxnLst/>
              <a:rect l="l" t="t" r="r" b="b"/>
              <a:pathLst>
                <a:path w="2963" h="3593" extrusionOk="0">
                  <a:moveTo>
                    <a:pt x="1" y="1"/>
                  </a:moveTo>
                  <a:lnTo>
                    <a:pt x="1" y="3592"/>
                  </a:lnTo>
                  <a:lnTo>
                    <a:pt x="2962" y="3592"/>
                  </a:lnTo>
                  <a:cubicBezTo>
                    <a:pt x="2836" y="2647"/>
                    <a:pt x="2427" y="1733"/>
                    <a:pt x="1765" y="1009"/>
                  </a:cubicBezTo>
                  <a:cubicBezTo>
                    <a:pt x="1261" y="505"/>
                    <a:pt x="66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1" name="Google Shape;7411;p75"/>
            <p:cNvSpPr/>
            <p:nvPr/>
          </p:nvSpPr>
          <p:spPr>
            <a:xfrm>
              <a:off x="-51985300" y="3987325"/>
              <a:ext cx="74050" cy="89825"/>
            </a:xfrm>
            <a:custGeom>
              <a:avLst/>
              <a:gdLst/>
              <a:ahLst/>
              <a:cxnLst/>
              <a:rect l="l" t="t" r="r" b="b"/>
              <a:pathLst>
                <a:path w="2962" h="3593" extrusionOk="0">
                  <a:moveTo>
                    <a:pt x="2962" y="1"/>
                  </a:moveTo>
                  <a:cubicBezTo>
                    <a:pt x="1324" y="473"/>
                    <a:pt x="158" y="1891"/>
                    <a:pt x="1" y="3592"/>
                  </a:cubicBezTo>
                  <a:lnTo>
                    <a:pt x="2962" y="359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2" name="Google Shape;7412;p75"/>
            <p:cNvSpPr/>
            <p:nvPr/>
          </p:nvSpPr>
          <p:spPr>
            <a:xfrm>
              <a:off x="-51985300" y="4190350"/>
              <a:ext cx="204800" cy="111275"/>
            </a:xfrm>
            <a:custGeom>
              <a:avLst/>
              <a:gdLst/>
              <a:ahLst/>
              <a:cxnLst/>
              <a:rect l="l" t="t" r="r" b="b"/>
              <a:pathLst>
                <a:path w="8192" h="4451" extrusionOk="0">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3" name="Google Shape;7413;p75"/>
            <p:cNvSpPr/>
            <p:nvPr/>
          </p:nvSpPr>
          <p:spPr>
            <a:xfrm>
              <a:off x="-51985300" y="4133050"/>
              <a:ext cx="204800" cy="55925"/>
            </a:xfrm>
            <a:custGeom>
              <a:avLst/>
              <a:gdLst/>
              <a:ahLst/>
              <a:cxnLst/>
              <a:rect l="l" t="t" r="r" b="b"/>
              <a:pathLst>
                <a:path w="8192" h="2237" extrusionOk="0">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4" name="Google Shape;7414;p75"/>
            <p:cNvSpPr/>
            <p:nvPr/>
          </p:nvSpPr>
          <p:spPr>
            <a:xfrm>
              <a:off x="-51780525" y="3983125"/>
              <a:ext cx="55950" cy="105825"/>
            </a:xfrm>
            <a:custGeom>
              <a:avLst/>
              <a:gdLst/>
              <a:ahLst/>
              <a:cxnLst/>
              <a:rect l="l" t="t" r="r" b="b"/>
              <a:pathLst>
                <a:path w="2238" h="4233" extrusionOk="0">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5" name="Google Shape;7415;p75"/>
            <p:cNvSpPr/>
            <p:nvPr/>
          </p:nvSpPr>
          <p:spPr>
            <a:xfrm>
              <a:off x="-52023900" y="4139350"/>
              <a:ext cx="18925" cy="63800"/>
            </a:xfrm>
            <a:custGeom>
              <a:avLst/>
              <a:gdLst/>
              <a:ahLst/>
              <a:cxnLst/>
              <a:rect l="l" t="t" r="r" b="b"/>
              <a:pathLst>
                <a:path w="757" h="2552" extrusionOk="0">
                  <a:moveTo>
                    <a:pt x="757" y="0"/>
                  </a:moveTo>
                  <a:cubicBezTo>
                    <a:pt x="316" y="221"/>
                    <a:pt x="1" y="693"/>
                    <a:pt x="1" y="1260"/>
                  </a:cubicBezTo>
                  <a:cubicBezTo>
                    <a:pt x="1" y="1796"/>
                    <a:pt x="316" y="2268"/>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6" name="Google Shape;7416;p75"/>
            <p:cNvSpPr/>
            <p:nvPr/>
          </p:nvSpPr>
          <p:spPr>
            <a:xfrm>
              <a:off x="-51763200" y="4139350"/>
              <a:ext cx="18925" cy="63800"/>
            </a:xfrm>
            <a:custGeom>
              <a:avLst/>
              <a:gdLst/>
              <a:ahLst/>
              <a:cxnLst/>
              <a:rect l="l" t="t" r="r" b="b"/>
              <a:pathLst>
                <a:path w="757" h="2552" extrusionOk="0">
                  <a:moveTo>
                    <a:pt x="1" y="0"/>
                  </a:moveTo>
                  <a:lnTo>
                    <a:pt x="1" y="2552"/>
                  </a:lnTo>
                  <a:cubicBezTo>
                    <a:pt x="442" y="2268"/>
                    <a:pt x="757" y="1796"/>
                    <a:pt x="757" y="1260"/>
                  </a:cubicBezTo>
                  <a:cubicBezTo>
                    <a:pt x="757" y="693"/>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7" name="Google Shape;7417;p75"/>
          <p:cNvGrpSpPr/>
          <p:nvPr/>
        </p:nvGrpSpPr>
        <p:grpSpPr>
          <a:xfrm>
            <a:off x="6215199" y="1532546"/>
            <a:ext cx="314662" cy="358971"/>
            <a:chOff x="-56766175" y="3198925"/>
            <a:chExt cx="279625" cy="319000"/>
          </a:xfrm>
        </p:grpSpPr>
        <p:sp>
          <p:nvSpPr>
            <p:cNvPr id="7418" name="Google Shape;7418;p75"/>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9" name="Google Shape;7419;p75"/>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0" name="Google Shape;7420;p75"/>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1" name="Google Shape;7421;p75"/>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2" name="Google Shape;7422;p75"/>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3" name="Google Shape;7423;p75"/>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4" name="Google Shape;7424;p75"/>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5" name="Google Shape;7425;p75"/>
          <p:cNvGrpSpPr/>
          <p:nvPr/>
        </p:nvGrpSpPr>
        <p:grpSpPr>
          <a:xfrm>
            <a:off x="6214313" y="1987846"/>
            <a:ext cx="316434" cy="358099"/>
            <a:chOff x="-56766175" y="3590375"/>
            <a:chExt cx="281200" cy="318225"/>
          </a:xfrm>
        </p:grpSpPr>
        <p:sp>
          <p:nvSpPr>
            <p:cNvPr id="7426" name="Google Shape;7426;p75"/>
            <p:cNvSpPr/>
            <p:nvPr/>
          </p:nvSpPr>
          <p:spPr>
            <a:xfrm>
              <a:off x="-56766175" y="3632900"/>
              <a:ext cx="281200" cy="275700"/>
            </a:xfrm>
            <a:custGeom>
              <a:avLst/>
              <a:gdLst/>
              <a:ahLst/>
              <a:cxnLst/>
              <a:rect l="l" t="t" r="r" b="b"/>
              <a:pathLst>
                <a:path w="11248" h="11028" extrusionOk="0">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7" name="Google Shape;7427;p75"/>
            <p:cNvSpPr/>
            <p:nvPr/>
          </p:nvSpPr>
          <p:spPr>
            <a:xfrm>
              <a:off x="-56709475" y="3722700"/>
              <a:ext cx="167800" cy="153600"/>
            </a:xfrm>
            <a:custGeom>
              <a:avLst/>
              <a:gdLst/>
              <a:ahLst/>
              <a:cxnLst/>
              <a:rect l="l" t="t" r="r" b="b"/>
              <a:pathLst>
                <a:path w="6712" h="6144" extrusionOk="0">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8" name="Google Shape;7428;p75"/>
            <p:cNvSpPr/>
            <p:nvPr/>
          </p:nvSpPr>
          <p:spPr>
            <a:xfrm>
              <a:off x="-56654325" y="3833750"/>
              <a:ext cx="55150" cy="55950"/>
            </a:xfrm>
            <a:custGeom>
              <a:avLst/>
              <a:gdLst/>
              <a:ahLst/>
              <a:cxnLst/>
              <a:rect l="l" t="t" r="r" b="b"/>
              <a:pathLst>
                <a:path w="2206" h="2238" extrusionOk="0">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9" name="Google Shape;7429;p75"/>
            <p:cNvSpPr/>
            <p:nvPr/>
          </p:nvSpPr>
          <p:spPr>
            <a:xfrm>
              <a:off x="-56710250" y="3590375"/>
              <a:ext cx="167775" cy="74850"/>
            </a:xfrm>
            <a:custGeom>
              <a:avLst/>
              <a:gdLst/>
              <a:ahLst/>
              <a:cxnLst/>
              <a:rect l="l" t="t" r="r" b="b"/>
              <a:pathLst>
                <a:path w="6711" h="2994" extrusionOk="0">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0" name="Google Shape;7430;p75"/>
          <p:cNvGrpSpPr/>
          <p:nvPr/>
        </p:nvGrpSpPr>
        <p:grpSpPr>
          <a:xfrm>
            <a:off x="6251269" y="2429217"/>
            <a:ext cx="272126" cy="358099"/>
            <a:chOff x="-56747275" y="3982600"/>
            <a:chExt cx="241825" cy="318225"/>
          </a:xfrm>
        </p:grpSpPr>
        <p:sp>
          <p:nvSpPr>
            <p:cNvPr id="7431" name="Google Shape;7431;p75"/>
            <p:cNvSpPr/>
            <p:nvPr/>
          </p:nvSpPr>
          <p:spPr>
            <a:xfrm>
              <a:off x="-56635425" y="4076325"/>
              <a:ext cx="18125" cy="37050"/>
            </a:xfrm>
            <a:custGeom>
              <a:avLst/>
              <a:gdLst/>
              <a:ahLst/>
              <a:cxnLst/>
              <a:rect l="l" t="t" r="r" b="b"/>
              <a:pathLst>
                <a:path w="725" h="1482" extrusionOk="0">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2" name="Google Shape;7432;p75"/>
            <p:cNvSpPr/>
            <p:nvPr/>
          </p:nvSpPr>
          <p:spPr>
            <a:xfrm>
              <a:off x="-56618900" y="3991275"/>
              <a:ext cx="113450" cy="136250"/>
            </a:xfrm>
            <a:custGeom>
              <a:avLst/>
              <a:gdLst/>
              <a:ahLst/>
              <a:cxnLst/>
              <a:rect l="l" t="t" r="r" b="b"/>
              <a:pathLst>
                <a:path w="4538" h="5450" extrusionOk="0">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3" name="Google Shape;7433;p75"/>
            <p:cNvSpPr/>
            <p:nvPr/>
          </p:nvSpPr>
          <p:spPr>
            <a:xfrm>
              <a:off x="-56601550" y="4094450"/>
              <a:ext cx="31525" cy="19700"/>
            </a:xfrm>
            <a:custGeom>
              <a:avLst/>
              <a:gdLst/>
              <a:ahLst/>
              <a:cxnLst/>
              <a:rect l="l" t="t" r="r" b="b"/>
              <a:pathLst>
                <a:path w="1261" h="788" extrusionOk="0">
                  <a:moveTo>
                    <a:pt x="158" y="0"/>
                  </a:moveTo>
                  <a:lnTo>
                    <a:pt x="158" y="63"/>
                  </a:lnTo>
                  <a:cubicBezTo>
                    <a:pt x="158" y="315"/>
                    <a:pt x="95" y="567"/>
                    <a:pt x="0" y="788"/>
                  </a:cubicBezTo>
                  <a:lnTo>
                    <a:pt x="1260" y="788"/>
                  </a:lnTo>
                  <a:lnTo>
                    <a:pt x="1260" y="756"/>
                  </a:lnTo>
                  <a:lnTo>
                    <a:pt x="1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4" name="Google Shape;7434;p75"/>
            <p:cNvSpPr/>
            <p:nvPr/>
          </p:nvSpPr>
          <p:spPr>
            <a:xfrm>
              <a:off x="-56688200" y="4085775"/>
              <a:ext cx="37050" cy="27600"/>
            </a:xfrm>
            <a:custGeom>
              <a:avLst/>
              <a:gdLst/>
              <a:ahLst/>
              <a:cxnLst/>
              <a:rect l="l" t="t" r="r" b="b"/>
              <a:pathLst>
                <a:path w="1482" h="1104" extrusionOk="0">
                  <a:moveTo>
                    <a:pt x="1355" y="1"/>
                  </a:moveTo>
                  <a:lnTo>
                    <a:pt x="1" y="1103"/>
                  </a:lnTo>
                  <a:lnTo>
                    <a:pt x="1481" y="1103"/>
                  </a:lnTo>
                  <a:cubicBezTo>
                    <a:pt x="1418" y="883"/>
                    <a:pt x="1324" y="631"/>
                    <a:pt x="1324" y="347"/>
                  </a:cubicBezTo>
                  <a:cubicBezTo>
                    <a:pt x="1324" y="253"/>
                    <a:pt x="1324" y="127"/>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5" name="Google Shape;7435;p75"/>
            <p:cNvSpPr/>
            <p:nvPr/>
          </p:nvSpPr>
          <p:spPr>
            <a:xfrm>
              <a:off x="-56747275" y="3982600"/>
              <a:ext cx="189850" cy="143850"/>
            </a:xfrm>
            <a:custGeom>
              <a:avLst/>
              <a:gdLst/>
              <a:ahLst/>
              <a:cxnLst/>
              <a:rect l="l" t="t" r="r" b="b"/>
              <a:pathLst>
                <a:path w="7594" h="5754" extrusionOk="0">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6" name="Google Shape;7436;p75"/>
            <p:cNvSpPr/>
            <p:nvPr/>
          </p:nvSpPr>
          <p:spPr>
            <a:xfrm>
              <a:off x="-56654325" y="4217500"/>
              <a:ext cx="55150" cy="83325"/>
            </a:xfrm>
            <a:custGeom>
              <a:avLst/>
              <a:gdLst/>
              <a:ahLst/>
              <a:cxnLst/>
              <a:rect l="l" t="t" r="r" b="b"/>
              <a:pathLst>
                <a:path w="2206" h="3333" extrusionOk="0">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7" name="Google Shape;7437;p75"/>
            <p:cNvSpPr/>
            <p:nvPr/>
          </p:nvSpPr>
          <p:spPr>
            <a:xfrm>
              <a:off x="-56729150" y="4132250"/>
              <a:ext cx="204800" cy="157550"/>
            </a:xfrm>
            <a:custGeom>
              <a:avLst/>
              <a:gdLst/>
              <a:ahLst/>
              <a:cxnLst/>
              <a:rect l="l" t="t" r="r" b="b"/>
              <a:pathLst>
                <a:path w="8192" h="6302" extrusionOk="0">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8" name="Google Shape;7438;p75"/>
          <p:cNvGrpSpPr/>
          <p:nvPr/>
        </p:nvGrpSpPr>
        <p:grpSpPr>
          <a:xfrm>
            <a:off x="4881188" y="2894264"/>
            <a:ext cx="314662" cy="358971"/>
            <a:chOff x="-54793175" y="3198925"/>
            <a:chExt cx="279625" cy="319000"/>
          </a:xfrm>
        </p:grpSpPr>
        <p:sp>
          <p:nvSpPr>
            <p:cNvPr id="7439" name="Google Shape;7439;p75"/>
            <p:cNvSpPr/>
            <p:nvPr/>
          </p:nvSpPr>
          <p:spPr>
            <a:xfrm>
              <a:off x="-54532475" y="3354075"/>
              <a:ext cx="18925" cy="60675"/>
            </a:xfrm>
            <a:custGeom>
              <a:avLst/>
              <a:gdLst/>
              <a:ahLst/>
              <a:cxnLst/>
              <a:rect l="l" t="t" r="r" b="b"/>
              <a:pathLst>
                <a:path w="757" h="2427" extrusionOk="0">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0" name="Google Shape;7440;p75"/>
            <p:cNvSpPr/>
            <p:nvPr/>
          </p:nvSpPr>
          <p:spPr>
            <a:xfrm>
              <a:off x="-54793175" y="3198925"/>
              <a:ext cx="97675" cy="126050"/>
            </a:xfrm>
            <a:custGeom>
              <a:avLst/>
              <a:gdLst/>
              <a:ahLst/>
              <a:cxnLst/>
              <a:rect l="l" t="t" r="r" b="b"/>
              <a:pathLst>
                <a:path w="3907" h="5042" extrusionOk="0">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1" name="Google Shape;7441;p75"/>
            <p:cNvSpPr/>
            <p:nvPr/>
          </p:nvSpPr>
          <p:spPr>
            <a:xfrm>
              <a:off x="-54624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2" name="Google Shape;7442;p75"/>
            <p:cNvSpPr/>
            <p:nvPr/>
          </p:nvSpPr>
          <p:spPr>
            <a:xfrm>
              <a:off x="-54737250" y="3349350"/>
              <a:ext cx="55150" cy="55175"/>
            </a:xfrm>
            <a:custGeom>
              <a:avLst/>
              <a:gdLst/>
              <a:ahLst/>
              <a:cxnLst/>
              <a:rect l="l" t="t" r="r" b="b"/>
              <a:pathLst>
                <a:path w="2206" h="2207" extrusionOk="0">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3" name="Google Shape;7443;p75"/>
            <p:cNvSpPr/>
            <p:nvPr/>
          </p:nvSpPr>
          <p:spPr>
            <a:xfrm>
              <a:off x="-54770325" y="3218600"/>
              <a:ext cx="233925" cy="299325"/>
            </a:xfrm>
            <a:custGeom>
              <a:avLst/>
              <a:gdLst/>
              <a:ahLst/>
              <a:cxnLst/>
              <a:rect l="l" t="t" r="r" b="b"/>
              <a:pathLst>
                <a:path w="9357" h="11973" extrusionOk="0">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4" name="Google Shape;7444;p75"/>
            <p:cNvSpPr/>
            <p:nvPr/>
          </p:nvSpPr>
          <p:spPr>
            <a:xfrm>
              <a:off x="-54612025" y="3198925"/>
              <a:ext cx="96100" cy="123675"/>
            </a:xfrm>
            <a:custGeom>
              <a:avLst/>
              <a:gdLst/>
              <a:ahLst/>
              <a:cxnLst/>
              <a:rect l="l" t="t" r="r" b="b"/>
              <a:pathLst>
                <a:path w="3844" h="4947" extrusionOk="0">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5" name="Google Shape;7445;p75"/>
            <p:cNvSpPr/>
            <p:nvPr/>
          </p:nvSpPr>
          <p:spPr>
            <a:xfrm>
              <a:off x="-54793175" y="3353300"/>
              <a:ext cx="18925" cy="60675"/>
            </a:xfrm>
            <a:custGeom>
              <a:avLst/>
              <a:gdLst/>
              <a:ahLst/>
              <a:cxnLst/>
              <a:rect l="l" t="t" r="r" b="b"/>
              <a:pathLst>
                <a:path w="757" h="2427" extrusionOk="0">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6" name="Google Shape;7446;p75"/>
          <p:cNvGrpSpPr/>
          <p:nvPr/>
        </p:nvGrpSpPr>
        <p:grpSpPr>
          <a:xfrm>
            <a:off x="4859020" y="3371455"/>
            <a:ext cx="358999" cy="342991"/>
            <a:chOff x="-54812875" y="3596675"/>
            <a:chExt cx="319025" cy="304800"/>
          </a:xfrm>
        </p:grpSpPr>
        <p:sp>
          <p:nvSpPr>
            <p:cNvPr id="7447" name="Google Shape;7447;p75"/>
            <p:cNvSpPr/>
            <p:nvPr/>
          </p:nvSpPr>
          <p:spPr>
            <a:xfrm>
              <a:off x="-54812875" y="3607700"/>
              <a:ext cx="74850" cy="293775"/>
            </a:xfrm>
            <a:custGeom>
              <a:avLst/>
              <a:gdLst/>
              <a:ahLst/>
              <a:cxnLst/>
              <a:rect l="l" t="t" r="r" b="b"/>
              <a:pathLst>
                <a:path w="2994" h="11751" extrusionOk="0">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8" name="Google Shape;7448;p75"/>
            <p:cNvSpPr/>
            <p:nvPr/>
          </p:nvSpPr>
          <p:spPr>
            <a:xfrm>
              <a:off x="-54662425" y="3621875"/>
              <a:ext cx="18125" cy="61450"/>
            </a:xfrm>
            <a:custGeom>
              <a:avLst/>
              <a:gdLst/>
              <a:ahLst/>
              <a:cxnLst/>
              <a:rect l="l" t="t" r="r" b="b"/>
              <a:pathLst>
                <a:path w="725" h="2458" extrusionOk="0">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9" name="Google Shape;7449;p75"/>
            <p:cNvSpPr/>
            <p:nvPr/>
          </p:nvSpPr>
          <p:spPr>
            <a:xfrm>
              <a:off x="-54737250" y="3652600"/>
              <a:ext cx="66175" cy="37825"/>
            </a:xfrm>
            <a:custGeom>
              <a:avLst/>
              <a:gdLst/>
              <a:ahLst/>
              <a:cxnLst/>
              <a:rect l="l" t="t" r="r" b="b"/>
              <a:pathLst>
                <a:path w="2647" h="1513" extrusionOk="0">
                  <a:moveTo>
                    <a:pt x="0" y="0"/>
                  </a:moveTo>
                  <a:lnTo>
                    <a:pt x="599" y="1512"/>
                  </a:lnTo>
                  <a:lnTo>
                    <a:pt x="2647" y="1512"/>
                  </a:lnTo>
                  <a:cubicBezTo>
                    <a:pt x="2458" y="1103"/>
                    <a:pt x="2206" y="599"/>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0" name="Google Shape;7450;p75"/>
            <p:cNvSpPr/>
            <p:nvPr/>
          </p:nvSpPr>
          <p:spPr>
            <a:xfrm>
              <a:off x="-54568700" y="3608475"/>
              <a:ext cx="74850" cy="293000"/>
            </a:xfrm>
            <a:custGeom>
              <a:avLst/>
              <a:gdLst/>
              <a:ahLst/>
              <a:cxnLst/>
              <a:rect l="l" t="t" r="r" b="b"/>
              <a:pathLst>
                <a:path w="2994" h="11720" extrusionOk="0">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1" name="Google Shape;7451;p75"/>
            <p:cNvSpPr/>
            <p:nvPr/>
          </p:nvSpPr>
          <p:spPr>
            <a:xfrm>
              <a:off x="-54636450" y="3652600"/>
              <a:ext cx="66975" cy="37825"/>
            </a:xfrm>
            <a:custGeom>
              <a:avLst/>
              <a:gdLst/>
              <a:ahLst/>
              <a:cxnLst/>
              <a:rect l="l" t="t" r="r" b="b"/>
              <a:pathLst>
                <a:path w="2679" h="1513" extrusionOk="0">
                  <a:moveTo>
                    <a:pt x="411" y="0"/>
                  </a:moveTo>
                  <a:cubicBezTo>
                    <a:pt x="411" y="599"/>
                    <a:pt x="221" y="1103"/>
                    <a:pt x="1" y="1512"/>
                  </a:cubicBezTo>
                  <a:lnTo>
                    <a:pt x="2080" y="1512"/>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2" name="Google Shape;7452;p75"/>
            <p:cNvSpPr/>
            <p:nvPr/>
          </p:nvSpPr>
          <p:spPr>
            <a:xfrm>
              <a:off x="-54760100" y="3596675"/>
              <a:ext cx="212675" cy="37025"/>
            </a:xfrm>
            <a:custGeom>
              <a:avLst/>
              <a:gdLst/>
              <a:ahLst/>
              <a:cxnLst/>
              <a:rect l="l" t="t" r="r" b="b"/>
              <a:pathLst>
                <a:path w="8507" h="1481" extrusionOk="0">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3" name="Google Shape;7453;p75"/>
            <p:cNvSpPr/>
            <p:nvPr/>
          </p:nvSpPr>
          <p:spPr>
            <a:xfrm>
              <a:off x="-54738050" y="3708500"/>
              <a:ext cx="169375" cy="186700"/>
            </a:xfrm>
            <a:custGeom>
              <a:avLst/>
              <a:gdLst/>
              <a:ahLst/>
              <a:cxnLst/>
              <a:rect l="l" t="t" r="r" b="b"/>
              <a:pathLst>
                <a:path w="6775" h="7468" extrusionOk="0">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54" name="Google Shape;7454;p75"/>
          <p:cNvSpPr/>
          <p:nvPr/>
        </p:nvSpPr>
        <p:spPr>
          <a:xfrm>
            <a:off x="5033910" y="3745725"/>
            <a:ext cx="8018" cy="900"/>
          </a:xfrm>
          <a:custGeom>
            <a:avLst/>
            <a:gdLst/>
            <a:ahLst/>
            <a:cxnLst/>
            <a:rect l="l" t="t" r="r" b="b"/>
            <a:pathLst>
              <a:path w="285" h="32" extrusionOk="0">
                <a:moveTo>
                  <a:pt x="1" y="0"/>
                </a:moveTo>
                <a:cubicBezTo>
                  <a:pt x="95" y="32"/>
                  <a:pt x="158" y="32"/>
                  <a:pt x="284" y="32"/>
                </a:cubicBezTo>
                <a:cubicBezTo>
                  <a:pt x="221" y="32"/>
                  <a:pt x="127"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5" name="Google Shape;7455;p75"/>
          <p:cNvSpPr/>
          <p:nvPr/>
        </p:nvSpPr>
        <p:spPr>
          <a:xfrm>
            <a:off x="5034361" y="3746598"/>
            <a:ext cx="7118" cy="928"/>
          </a:xfrm>
          <a:custGeom>
            <a:avLst/>
            <a:gdLst/>
            <a:ahLst/>
            <a:cxnLst/>
            <a:rect l="l" t="t" r="r" b="b"/>
            <a:pathLst>
              <a:path w="253" h="33" extrusionOk="0">
                <a:moveTo>
                  <a:pt x="253" y="1"/>
                </a:moveTo>
                <a:lnTo>
                  <a:pt x="253" y="1"/>
                </a:lnTo>
                <a:cubicBezTo>
                  <a:pt x="189" y="1"/>
                  <a:pt x="64" y="1"/>
                  <a:pt x="1" y="32"/>
                </a:cubicBezTo>
                <a:cubicBezTo>
                  <a:pt x="95" y="1"/>
                  <a:pt x="190" y="1"/>
                  <a:pt x="2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56" name="Google Shape;7456;p75"/>
          <p:cNvGrpSpPr/>
          <p:nvPr/>
        </p:nvGrpSpPr>
        <p:grpSpPr>
          <a:xfrm>
            <a:off x="4881188" y="3827938"/>
            <a:ext cx="314662" cy="358099"/>
            <a:chOff x="-54793175" y="3982600"/>
            <a:chExt cx="279625" cy="318225"/>
          </a:xfrm>
        </p:grpSpPr>
        <p:sp>
          <p:nvSpPr>
            <p:cNvPr id="7457" name="Google Shape;7457;p75"/>
            <p:cNvSpPr/>
            <p:nvPr/>
          </p:nvSpPr>
          <p:spPr>
            <a:xfrm>
              <a:off x="-54646675" y="3982600"/>
              <a:ext cx="113425" cy="111075"/>
            </a:xfrm>
            <a:custGeom>
              <a:avLst/>
              <a:gdLst/>
              <a:ahLst/>
              <a:cxnLst/>
              <a:rect l="l" t="t" r="r" b="b"/>
              <a:pathLst>
                <a:path w="4537" h="4443" extrusionOk="0">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8" name="Google Shape;7458;p75"/>
            <p:cNvSpPr/>
            <p:nvPr/>
          </p:nvSpPr>
          <p:spPr>
            <a:xfrm>
              <a:off x="-54644325" y="4003075"/>
              <a:ext cx="36250" cy="90600"/>
            </a:xfrm>
            <a:custGeom>
              <a:avLst/>
              <a:gdLst/>
              <a:ahLst/>
              <a:cxnLst/>
              <a:rect l="l" t="t" r="r" b="b"/>
              <a:pathLst>
                <a:path w="1450" h="3624" extrusionOk="0">
                  <a:moveTo>
                    <a:pt x="1" y="1"/>
                  </a:moveTo>
                  <a:lnTo>
                    <a:pt x="1" y="3624"/>
                  </a:lnTo>
                  <a:lnTo>
                    <a:pt x="1450" y="3624"/>
                  </a:lnTo>
                  <a:cubicBezTo>
                    <a:pt x="1419" y="1765"/>
                    <a:pt x="726" y="37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9" name="Google Shape;7459;p75"/>
            <p:cNvSpPr/>
            <p:nvPr/>
          </p:nvSpPr>
          <p:spPr>
            <a:xfrm>
              <a:off x="-54773475" y="3983400"/>
              <a:ext cx="113425" cy="111075"/>
            </a:xfrm>
            <a:custGeom>
              <a:avLst/>
              <a:gdLst/>
              <a:ahLst/>
              <a:cxnLst/>
              <a:rect l="l" t="t" r="r" b="b"/>
              <a:pathLst>
                <a:path w="4537" h="4443" extrusionOk="0">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0" name="Google Shape;7460;p75"/>
            <p:cNvSpPr/>
            <p:nvPr/>
          </p:nvSpPr>
          <p:spPr>
            <a:xfrm>
              <a:off x="-54699450" y="4003075"/>
              <a:ext cx="36250" cy="90600"/>
            </a:xfrm>
            <a:custGeom>
              <a:avLst/>
              <a:gdLst/>
              <a:ahLst/>
              <a:cxnLst/>
              <a:rect l="l" t="t" r="r" b="b"/>
              <a:pathLst>
                <a:path w="1450" h="3624" extrusionOk="0">
                  <a:moveTo>
                    <a:pt x="1450" y="1"/>
                  </a:moveTo>
                  <a:cubicBezTo>
                    <a:pt x="725" y="379"/>
                    <a:pt x="64" y="1765"/>
                    <a:pt x="1" y="3624"/>
                  </a:cubicBezTo>
                  <a:lnTo>
                    <a:pt x="1450" y="3624"/>
                  </a:lnTo>
                  <a:lnTo>
                    <a:pt x="14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1" name="Google Shape;7461;p75"/>
            <p:cNvSpPr/>
            <p:nvPr/>
          </p:nvSpPr>
          <p:spPr>
            <a:xfrm>
              <a:off x="-54756150" y="4112550"/>
              <a:ext cx="204800" cy="188275"/>
            </a:xfrm>
            <a:custGeom>
              <a:avLst/>
              <a:gdLst/>
              <a:ahLst/>
              <a:cxnLst/>
              <a:rect l="l" t="t" r="r" b="b"/>
              <a:pathLst>
                <a:path w="8192" h="7531" extrusionOk="0">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2" name="Google Shape;7462;p75"/>
            <p:cNvSpPr/>
            <p:nvPr/>
          </p:nvSpPr>
          <p:spPr>
            <a:xfrm>
              <a:off x="-54532475" y="4136975"/>
              <a:ext cx="18925" cy="63825"/>
            </a:xfrm>
            <a:custGeom>
              <a:avLst/>
              <a:gdLst/>
              <a:ahLst/>
              <a:cxnLst/>
              <a:rect l="l" t="t" r="r" b="b"/>
              <a:pathLst>
                <a:path w="757" h="2553" extrusionOk="0">
                  <a:moveTo>
                    <a:pt x="1" y="1"/>
                  </a:moveTo>
                  <a:lnTo>
                    <a:pt x="1" y="2552"/>
                  </a:lnTo>
                  <a:cubicBezTo>
                    <a:pt x="442" y="2300"/>
                    <a:pt x="757" y="1828"/>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3" name="Google Shape;7463;p75"/>
            <p:cNvSpPr/>
            <p:nvPr/>
          </p:nvSpPr>
          <p:spPr>
            <a:xfrm>
              <a:off x="-54793175" y="4136975"/>
              <a:ext cx="18925" cy="65400"/>
            </a:xfrm>
            <a:custGeom>
              <a:avLst/>
              <a:gdLst/>
              <a:ahLst/>
              <a:cxnLst/>
              <a:rect l="l" t="t" r="r" b="b"/>
              <a:pathLst>
                <a:path w="757" h="2616" extrusionOk="0">
                  <a:moveTo>
                    <a:pt x="757" y="1"/>
                  </a:moveTo>
                  <a:cubicBezTo>
                    <a:pt x="316" y="284"/>
                    <a:pt x="0" y="757"/>
                    <a:pt x="0" y="1292"/>
                  </a:cubicBezTo>
                  <a:cubicBezTo>
                    <a:pt x="0"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4" name="Google Shape;7464;p75"/>
          <p:cNvGrpSpPr/>
          <p:nvPr/>
        </p:nvGrpSpPr>
        <p:grpSpPr>
          <a:xfrm>
            <a:off x="7092647" y="2887174"/>
            <a:ext cx="314662" cy="358099"/>
            <a:chOff x="-52832000" y="3192625"/>
            <a:chExt cx="279625" cy="318225"/>
          </a:xfrm>
        </p:grpSpPr>
        <p:sp>
          <p:nvSpPr>
            <p:cNvPr id="7465" name="Google Shape;7465;p75"/>
            <p:cNvSpPr/>
            <p:nvPr/>
          </p:nvSpPr>
          <p:spPr>
            <a:xfrm>
              <a:off x="-52574450" y="3306025"/>
              <a:ext cx="22075" cy="110300"/>
            </a:xfrm>
            <a:custGeom>
              <a:avLst/>
              <a:gdLst/>
              <a:ahLst/>
              <a:cxnLst/>
              <a:rect l="l" t="t" r="r" b="b"/>
              <a:pathLst>
                <a:path w="883" h="4412" extrusionOk="0">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6" name="Google Shape;7466;p75"/>
            <p:cNvSpPr/>
            <p:nvPr/>
          </p:nvSpPr>
          <p:spPr>
            <a:xfrm>
              <a:off x="-52826475" y="3192625"/>
              <a:ext cx="267800" cy="100050"/>
            </a:xfrm>
            <a:custGeom>
              <a:avLst/>
              <a:gdLst/>
              <a:ahLst/>
              <a:cxnLst/>
              <a:rect l="l" t="t" r="r" b="b"/>
              <a:pathLst>
                <a:path w="10712" h="4002" extrusionOk="0">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7" name="Google Shape;7467;p75"/>
            <p:cNvSpPr/>
            <p:nvPr/>
          </p:nvSpPr>
          <p:spPr>
            <a:xfrm>
              <a:off x="-52794975" y="3361175"/>
              <a:ext cx="204800" cy="149675"/>
            </a:xfrm>
            <a:custGeom>
              <a:avLst/>
              <a:gdLst/>
              <a:ahLst/>
              <a:cxnLst/>
              <a:rect l="l" t="t" r="r" b="b"/>
              <a:pathLst>
                <a:path w="8192" h="5987" extrusionOk="0">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8" name="Google Shape;7468;p75"/>
            <p:cNvSpPr/>
            <p:nvPr/>
          </p:nvSpPr>
          <p:spPr>
            <a:xfrm>
              <a:off x="-52791025" y="3231225"/>
              <a:ext cx="137850" cy="74825"/>
            </a:xfrm>
            <a:custGeom>
              <a:avLst/>
              <a:gdLst/>
              <a:ahLst/>
              <a:cxnLst/>
              <a:rect l="l" t="t" r="r" b="b"/>
              <a:pathLst>
                <a:path w="5514" h="2993" extrusionOk="0">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9" name="Google Shape;7469;p75"/>
            <p:cNvSpPr/>
            <p:nvPr/>
          </p:nvSpPr>
          <p:spPr>
            <a:xfrm>
              <a:off x="-52683125" y="3361950"/>
              <a:ext cx="74825" cy="37850"/>
            </a:xfrm>
            <a:custGeom>
              <a:avLst/>
              <a:gdLst/>
              <a:ahLst/>
              <a:cxnLst/>
              <a:rect l="l" t="t" r="r" b="b"/>
              <a:pathLst>
                <a:path w="2993" h="1514" extrusionOk="0">
                  <a:moveTo>
                    <a:pt x="0" y="1"/>
                  </a:moveTo>
                  <a:cubicBezTo>
                    <a:pt x="0" y="851"/>
                    <a:pt x="662" y="1513"/>
                    <a:pt x="1481" y="1513"/>
                  </a:cubicBezTo>
                  <a:cubicBezTo>
                    <a:pt x="2300"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0" name="Google Shape;7470;p75"/>
            <p:cNvSpPr/>
            <p:nvPr/>
          </p:nvSpPr>
          <p:spPr>
            <a:xfrm>
              <a:off x="-52794975" y="3247750"/>
              <a:ext cx="204800" cy="104000"/>
            </a:xfrm>
            <a:custGeom>
              <a:avLst/>
              <a:gdLst/>
              <a:ahLst/>
              <a:cxnLst/>
              <a:rect l="l" t="t" r="r" b="b"/>
              <a:pathLst>
                <a:path w="8192" h="4160" extrusionOk="0">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1" name="Google Shape;7471;p75"/>
            <p:cNvSpPr/>
            <p:nvPr/>
          </p:nvSpPr>
          <p:spPr>
            <a:xfrm>
              <a:off x="-52776850" y="3361950"/>
              <a:ext cx="74825" cy="37850"/>
            </a:xfrm>
            <a:custGeom>
              <a:avLst/>
              <a:gdLst/>
              <a:ahLst/>
              <a:cxnLst/>
              <a:rect l="l" t="t" r="r" b="b"/>
              <a:pathLst>
                <a:path w="2993" h="1514" extrusionOk="0">
                  <a:moveTo>
                    <a:pt x="0" y="1"/>
                  </a:moveTo>
                  <a:cubicBezTo>
                    <a:pt x="0" y="851"/>
                    <a:pt x="662" y="1513"/>
                    <a:pt x="1481" y="1513"/>
                  </a:cubicBezTo>
                  <a:cubicBezTo>
                    <a:pt x="2332"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2" name="Google Shape;7472;p75"/>
            <p:cNvSpPr/>
            <p:nvPr/>
          </p:nvSpPr>
          <p:spPr>
            <a:xfrm>
              <a:off x="-52832000" y="3306025"/>
              <a:ext cx="21300" cy="110300"/>
            </a:xfrm>
            <a:custGeom>
              <a:avLst/>
              <a:gdLst/>
              <a:ahLst/>
              <a:cxnLst/>
              <a:rect l="l" t="t" r="r" b="b"/>
              <a:pathLst>
                <a:path w="852" h="4412" extrusionOk="0">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3" name="Google Shape;7473;p75"/>
          <p:cNvGrpSpPr/>
          <p:nvPr/>
        </p:nvGrpSpPr>
        <p:grpSpPr>
          <a:xfrm>
            <a:off x="7070492" y="3359048"/>
            <a:ext cx="358971" cy="357198"/>
            <a:chOff x="-52851675" y="3585650"/>
            <a:chExt cx="319000" cy="317425"/>
          </a:xfrm>
        </p:grpSpPr>
        <p:sp>
          <p:nvSpPr>
            <p:cNvPr id="7474" name="Google Shape;7474;p75"/>
            <p:cNvSpPr/>
            <p:nvPr/>
          </p:nvSpPr>
          <p:spPr>
            <a:xfrm>
              <a:off x="-52851675" y="3641575"/>
              <a:ext cx="319000" cy="106350"/>
            </a:xfrm>
            <a:custGeom>
              <a:avLst/>
              <a:gdLst/>
              <a:ahLst/>
              <a:cxnLst/>
              <a:rect l="l" t="t" r="r" b="b"/>
              <a:pathLst>
                <a:path w="12760" h="4254" extrusionOk="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5" name="Google Shape;7475;p75"/>
            <p:cNvSpPr/>
            <p:nvPr/>
          </p:nvSpPr>
          <p:spPr>
            <a:xfrm>
              <a:off x="-52787100" y="3585650"/>
              <a:ext cx="189050" cy="52000"/>
            </a:xfrm>
            <a:custGeom>
              <a:avLst/>
              <a:gdLst/>
              <a:ahLst/>
              <a:cxnLst/>
              <a:rect l="l" t="t" r="r" b="b"/>
              <a:pathLst>
                <a:path w="7562" h="2080" extrusionOk="0">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6" name="Google Shape;7476;p75"/>
            <p:cNvSpPr/>
            <p:nvPr/>
          </p:nvSpPr>
          <p:spPr>
            <a:xfrm>
              <a:off x="-52794975" y="3696700"/>
              <a:ext cx="127625" cy="74850"/>
            </a:xfrm>
            <a:custGeom>
              <a:avLst/>
              <a:gdLst/>
              <a:ahLst/>
              <a:cxnLst/>
              <a:rect l="l" t="t" r="r" b="b"/>
              <a:pathLst>
                <a:path w="5105" h="2994" extrusionOk="0">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7" name="Google Shape;7477;p75"/>
            <p:cNvSpPr/>
            <p:nvPr/>
          </p:nvSpPr>
          <p:spPr>
            <a:xfrm>
              <a:off x="-52795750" y="3700625"/>
              <a:ext cx="204800" cy="202450"/>
            </a:xfrm>
            <a:custGeom>
              <a:avLst/>
              <a:gdLst/>
              <a:ahLst/>
              <a:cxnLst/>
              <a:rect l="l" t="t" r="r" b="b"/>
              <a:pathLst>
                <a:path w="8192" h="8098" extrusionOk="0">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8" name="Google Shape;7478;p75"/>
            <p:cNvSpPr/>
            <p:nvPr/>
          </p:nvSpPr>
          <p:spPr>
            <a:xfrm>
              <a:off x="-52832775" y="3740025"/>
              <a:ext cx="18125" cy="64600"/>
            </a:xfrm>
            <a:custGeom>
              <a:avLst/>
              <a:gdLst/>
              <a:ahLst/>
              <a:cxnLst/>
              <a:rect l="l" t="t" r="r" b="b"/>
              <a:pathLst>
                <a:path w="725" h="2584" extrusionOk="0">
                  <a:moveTo>
                    <a:pt x="725" y="0"/>
                  </a:moveTo>
                  <a:cubicBezTo>
                    <a:pt x="315" y="252"/>
                    <a:pt x="0" y="725"/>
                    <a:pt x="0" y="1260"/>
                  </a:cubicBezTo>
                  <a:cubicBezTo>
                    <a:pt x="0" y="1827"/>
                    <a:pt x="315" y="2300"/>
                    <a:pt x="725" y="2584"/>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9" name="Google Shape;7479;p75"/>
            <p:cNvSpPr/>
            <p:nvPr/>
          </p:nvSpPr>
          <p:spPr>
            <a:xfrm>
              <a:off x="-52570500" y="3740025"/>
              <a:ext cx="18925" cy="64600"/>
            </a:xfrm>
            <a:custGeom>
              <a:avLst/>
              <a:gdLst/>
              <a:ahLst/>
              <a:cxnLst/>
              <a:rect l="l" t="t" r="r" b="b"/>
              <a:pathLst>
                <a:path w="757" h="2584" extrusionOk="0">
                  <a:moveTo>
                    <a:pt x="0" y="0"/>
                  </a:moveTo>
                  <a:lnTo>
                    <a:pt x="0" y="2584"/>
                  </a:lnTo>
                  <a:cubicBezTo>
                    <a:pt x="442" y="2300"/>
                    <a:pt x="757" y="1827"/>
                    <a:pt x="757" y="1260"/>
                  </a:cubicBezTo>
                  <a:cubicBezTo>
                    <a:pt x="757" y="725"/>
                    <a:pt x="442"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0" name="Google Shape;7480;p75"/>
          <p:cNvGrpSpPr/>
          <p:nvPr/>
        </p:nvGrpSpPr>
        <p:grpSpPr>
          <a:xfrm>
            <a:off x="7092647" y="3820849"/>
            <a:ext cx="314662" cy="358999"/>
            <a:chOff x="-52832000" y="3976300"/>
            <a:chExt cx="279625" cy="319025"/>
          </a:xfrm>
        </p:grpSpPr>
        <p:sp>
          <p:nvSpPr>
            <p:cNvPr id="7481" name="Google Shape;7481;p75"/>
            <p:cNvSpPr/>
            <p:nvPr/>
          </p:nvSpPr>
          <p:spPr>
            <a:xfrm>
              <a:off x="-52794975" y="3976300"/>
              <a:ext cx="204800" cy="112650"/>
            </a:xfrm>
            <a:custGeom>
              <a:avLst/>
              <a:gdLst/>
              <a:ahLst/>
              <a:cxnLst/>
              <a:rect l="l" t="t" r="r" b="b"/>
              <a:pathLst>
                <a:path w="8192" h="4506" extrusionOk="0">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2" name="Google Shape;7482;p75"/>
            <p:cNvSpPr/>
            <p:nvPr/>
          </p:nvSpPr>
          <p:spPr>
            <a:xfrm>
              <a:off x="-52757175" y="4051125"/>
              <a:ext cx="167000" cy="94550"/>
            </a:xfrm>
            <a:custGeom>
              <a:avLst/>
              <a:gdLst/>
              <a:ahLst/>
              <a:cxnLst/>
              <a:rect l="l" t="t" r="r" b="b"/>
              <a:pathLst>
                <a:path w="6680" h="3782" extrusionOk="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3" name="Google Shape;7483;p75"/>
            <p:cNvSpPr/>
            <p:nvPr/>
          </p:nvSpPr>
          <p:spPr>
            <a:xfrm>
              <a:off x="-52794975" y="4088925"/>
              <a:ext cx="204025" cy="206400"/>
            </a:xfrm>
            <a:custGeom>
              <a:avLst/>
              <a:gdLst/>
              <a:ahLst/>
              <a:cxnLst/>
              <a:rect l="l" t="t" r="r" b="b"/>
              <a:pathLst>
                <a:path w="8161" h="8256" extrusionOk="0">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4" name="Google Shape;7484;p75"/>
            <p:cNvSpPr/>
            <p:nvPr/>
          </p:nvSpPr>
          <p:spPr>
            <a:xfrm>
              <a:off x="-52832000"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5" name="Google Shape;7485;p75"/>
            <p:cNvSpPr/>
            <p:nvPr/>
          </p:nvSpPr>
          <p:spPr>
            <a:xfrm>
              <a:off x="-52571300" y="4132250"/>
              <a:ext cx="18925" cy="63825"/>
            </a:xfrm>
            <a:custGeom>
              <a:avLst/>
              <a:gdLst/>
              <a:ahLst/>
              <a:cxnLst/>
              <a:rect l="l" t="t" r="r" b="b"/>
              <a:pathLst>
                <a:path w="757" h="2553" extrusionOk="0">
                  <a:moveTo>
                    <a:pt x="1" y="1"/>
                  </a:moveTo>
                  <a:lnTo>
                    <a:pt x="1" y="2552"/>
                  </a:lnTo>
                  <a:cubicBezTo>
                    <a:pt x="442" y="2269"/>
                    <a:pt x="757" y="1796"/>
                    <a:pt x="757" y="1261"/>
                  </a:cubicBezTo>
                  <a:cubicBezTo>
                    <a:pt x="757" y="694"/>
                    <a:pt x="442" y="2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6" name="Google Shape;7486;p75"/>
          <p:cNvGrpSpPr/>
          <p:nvPr/>
        </p:nvGrpSpPr>
        <p:grpSpPr>
          <a:xfrm>
            <a:off x="6209853" y="4275497"/>
            <a:ext cx="316434" cy="358099"/>
            <a:chOff x="-51633225" y="3198925"/>
            <a:chExt cx="281200" cy="318225"/>
          </a:xfrm>
        </p:grpSpPr>
        <p:sp>
          <p:nvSpPr>
            <p:cNvPr id="7487" name="Google Shape;7487;p75"/>
            <p:cNvSpPr/>
            <p:nvPr/>
          </p:nvSpPr>
          <p:spPr>
            <a:xfrm>
              <a:off x="-51633225" y="3353300"/>
              <a:ext cx="18925" cy="63825"/>
            </a:xfrm>
            <a:custGeom>
              <a:avLst/>
              <a:gdLst/>
              <a:ahLst/>
              <a:cxnLst/>
              <a:rect l="l" t="t" r="r" b="b"/>
              <a:pathLst>
                <a:path w="757" h="2553" extrusionOk="0">
                  <a:moveTo>
                    <a:pt x="756" y="0"/>
                  </a:moveTo>
                  <a:cubicBezTo>
                    <a:pt x="315" y="284"/>
                    <a:pt x="0" y="756"/>
                    <a:pt x="0" y="1292"/>
                  </a:cubicBezTo>
                  <a:cubicBezTo>
                    <a:pt x="0" y="1859"/>
                    <a:pt x="315" y="2332"/>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8" name="Google Shape;7488;p75"/>
            <p:cNvSpPr/>
            <p:nvPr/>
          </p:nvSpPr>
          <p:spPr>
            <a:xfrm>
              <a:off x="-51595425" y="3348575"/>
              <a:ext cx="204800" cy="168575"/>
            </a:xfrm>
            <a:custGeom>
              <a:avLst/>
              <a:gdLst/>
              <a:ahLst/>
              <a:cxnLst/>
              <a:rect l="l" t="t" r="r" b="b"/>
              <a:pathLst>
                <a:path w="8192" h="6743" extrusionOk="0">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9" name="Google Shape;7489;p75"/>
            <p:cNvSpPr/>
            <p:nvPr/>
          </p:nvSpPr>
          <p:spPr>
            <a:xfrm>
              <a:off x="-51633225" y="3292650"/>
              <a:ext cx="279625" cy="37050"/>
            </a:xfrm>
            <a:custGeom>
              <a:avLst/>
              <a:gdLst/>
              <a:ahLst/>
              <a:cxnLst/>
              <a:rect l="l" t="t" r="r" b="b"/>
              <a:pathLst>
                <a:path w="11185" h="1482" extrusionOk="0">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0" name="Google Shape;7490;p75"/>
            <p:cNvSpPr/>
            <p:nvPr/>
          </p:nvSpPr>
          <p:spPr>
            <a:xfrm>
              <a:off x="-51492250" y="3198925"/>
              <a:ext cx="98475" cy="74850"/>
            </a:xfrm>
            <a:custGeom>
              <a:avLst/>
              <a:gdLst/>
              <a:ahLst/>
              <a:cxnLst/>
              <a:rect l="l" t="t" r="r" b="b"/>
              <a:pathLst>
                <a:path w="3939" h="2994" extrusionOk="0">
                  <a:moveTo>
                    <a:pt x="1" y="0"/>
                  </a:moveTo>
                  <a:lnTo>
                    <a:pt x="1" y="0"/>
                  </a:lnTo>
                  <a:cubicBezTo>
                    <a:pt x="946" y="0"/>
                    <a:pt x="1576" y="1418"/>
                    <a:pt x="1765" y="2993"/>
                  </a:cubicBezTo>
                  <a:lnTo>
                    <a:pt x="3939" y="2993"/>
                  </a:lnTo>
                  <a:cubicBezTo>
                    <a:pt x="3466" y="1261"/>
                    <a:pt x="1859"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1" name="Google Shape;7491;p75"/>
            <p:cNvSpPr/>
            <p:nvPr/>
          </p:nvSpPr>
          <p:spPr>
            <a:xfrm>
              <a:off x="-51590700" y="3198925"/>
              <a:ext cx="98475" cy="74850"/>
            </a:xfrm>
            <a:custGeom>
              <a:avLst/>
              <a:gdLst/>
              <a:ahLst/>
              <a:cxnLst/>
              <a:rect l="l" t="t" r="r" b="b"/>
              <a:pathLst>
                <a:path w="3939" h="2994" extrusionOk="0">
                  <a:moveTo>
                    <a:pt x="3939" y="0"/>
                  </a:moveTo>
                  <a:lnTo>
                    <a:pt x="3939" y="0"/>
                  </a:lnTo>
                  <a:cubicBezTo>
                    <a:pt x="2048" y="0"/>
                    <a:pt x="473" y="1292"/>
                    <a:pt x="1" y="2993"/>
                  </a:cubicBezTo>
                  <a:lnTo>
                    <a:pt x="2174" y="2993"/>
                  </a:lnTo>
                  <a:cubicBezTo>
                    <a:pt x="2332" y="1418"/>
                    <a:pt x="2962" y="0"/>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2" name="Google Shape;7492;p75"/>
            <p:cNvSpPr/>
            <p:nvPr/>
          </p:nvSpPr>
          <p:spPr>
            <a:xfrm>
              <a:off x="-51517450" y="3218600"/>
              <a:ext cx="52000" cy="55950"/>
            </a:xfrm>
            <a:custGeom>
              <a:avLst/>
              <a:gdLst/>
              <a:ahLst/>
              <a:cxnLst/>
              <a:rect l="l" t="t" r="r" b="b"/>
              <a:pathLst>
                <a:path w="2080" h="2238" extrusionOk="0">
                  <a:moveTo>
                    <a:pt x="1009" y="1"/>
                  </a:moveTo>
                  <a:cubicBezTo>
                    <a:pt x="662" y="1"/>
                    <a:pt x="158" y="852"/>
                    <a:pt x="1" y="2238"/>
                  </a:cubicBezTo>
                  <a:lnTo>
                    <a:pt x="2080" y="2238"/>
                  </a:lnTo>
                  <a:cubicBezTo>
                    <a:pt x="1828" y="820"/>
                    <a:pt x="1355"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3" name="Google Shape;7493;p75"/>
            <p:cNvSpPr/>
            <p:nvPr/>
          </p:nvSpPr>
          <p:spPr>
            <a:xfrm>
              <a:off x="-51370950" y="3354075"/>
              <a:ext cx="18925" cy="64625"/>
            </a:xfrm>
            <a:custGeom>
              <a:avLst/>
              <a:gdLst/>
              <a:ahLst/>
              <a:cxnLst/>
              <a:rect l="l" t="t" r="r" b="b"/>
              <a:pathLst>
                <a:path w="757" h="2585" extrusionOk="0">
                  <a:moveTo>
                    <a:pt x="0" y="1"/>
                  </a:moveTo>
                  <a:lnTo>
                    <a:pt x="0" y="2584"/>
                  </a:lnTo>
                  <a:cubicBezTo>
                    <a:pt x="442" y="2301"/>
                    <a:pt x="757" y="1828"/>
                    <a:pt x="757" y="1324"/>
                  </a:cubicBezTo>
                  <a:cubicBezTo>
                    <a:pt x="757" y="725"/>
                    <a:pt x="442"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4" name="Google Shape;7494;p75"/>
          <p:cNvGrpSpPr/>
          <p:nvPr/>
        </p:nvGrpSpPr>
        <p:grpSpPr>
          <a:xfrm>
            <a:off x="6628676" y="1533418"/>
            <a:ext cx="365188" cy="357226"/>
            <a:chOff x="-56396775" y="3199700"/>
            <a:chExt cx="324525" cy="317450"/>
          </a:xfrm>
        </p:grpSpPr>
        <p:sp>
          <p:nvSpPr>
            <p:cNvPr id="7495" name="Google Shape;7495;p75"/>
            <p:cNvSpPr/>
            <p:nvPr/>
          </p:nvSpPr>
          <p:spPr>
            <a:xfrm>
              <a:off x="-56374725" y="3353300"/>
              <a:ext cx="18925" cy="63825"/>
            </a:xfrm>
            <a:custGeom>
              <a:avLst/>
              <a:gdLst/>
              <a:ahLst/>
              <a:cxnLst/>
              <a:rect l="l" t="t" r="r" b="b"/>
              <a:pathLst>
                <a:path w="757" h="2553" extrusionOk="0">
                  <a:moveTo>
                    <a:pt x="757" y="0"/>
                  </a:moveTo>
                  <a:cubicBezTo>
                    <a:pt x="316" y="284"/>
                    <a:pt x="1" y="756"/>
                    <a:pt x="1" y="1292"/>
                  </a:cubicBezTo>
                  <a:cubicBezTo>
                    <a:pt x="1" y="1859"/>
                    <a:pt x="316" y="2332"/>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6" name="Google Shape;7496;p75"/>
            <p:cNvSpPr/>
            <p:nvPr/>
          </p:nvSpPr>
          <p:spPr>
            <a:xfrm>
              <a:off x="-56333775" y="3199700"/>
              <a:ext cx="198500" cy="73275"/>
            </a:xfrm>
            <a:custGeom>
              <a:avLst/>
              <a:gdLst/>
              <a:ahLst/>
              <a:cxnLst/>
              <a:rect l="l" t="t" r="r" b="b"/>
              <a:pathLst>
                <a:path w="7940" h="2931" extrusionOk="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7" name="Google Shape;7497;p75"/>
            <p:cNvSpPr/>
            <p:nvPr/>
          </p:nvSpPr>
          <p:spPr>
            <a:xfrm>
              <a:off x="-56396775" y="3273325"/>
              <a:ext cx="324525" cy="58725"/>
            </a:xfrm>
            <a:custGeom>
              <a:avLst/>
              <a:gdLst/>
              <a:ahLst/>
              <a:cxnLst/>
              <a:rect l="l" t="t" r="r" b="b"/>
              <a:pathLst>
                <a:path w="12981" h="2349" extrusionOk="0">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8" name="Google Shape;7498;p75"/>
            <p:cNvSpPr/>
            <p:nvPr/>
          </p:nvSpPr>
          <p:spPr>
            <a:xfrm>
              <a:off x="-56336925" y="3346200"/>
              <a:ext cx="204800" cy="78800"/>
            </a:xfrm>
            <a:custGeom>
              <a:avLst/>
              <a:gdLst/>
              <a:ahLst/>
              <a:cxnLst/>
              <a:rect l="l" t="t" r="r" b="b"/>
              <a:pathLst>
                <a:path w="8192" h="3152" extrusionOk="0">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9" name="Google Shape;7499;p75"/>
            <p:cNvSpPr/>
            <p:nvPr/>
          </p:nvSpPr>
          <p:spPr>
            <a:xfrm>
              <a:off x="-56332200" y="3406850"/>
              <a:ext cx="193775" cy="110300"/>
            </a:xfrm>
            <a:custGeom>
              <a:avLst/>
              <a:gdLst/>
              <a:ahLst/>
              <a:cxnLst/>
              <a:rect l="l" t="t" r="r" b="b"/>
              <a:pathLst>
                <a:path w="7751" h="4412" extrusionOk="0">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0" name="Google Shape;7500;p75"/>
            <p:cNvSpPr/>
            <p:nvPr/>
          </p:nvSpPr>
          <p:spPr>
            <a:xfrm>
              <a:off x="-56113225" y="3354075"/>
              <a:ext cx="18125" cy="64625"/>
            </a:xfrm>
            <a:custGeom>
              <a:avLst/>
              <a:gdLst/>
              <a:ahLst/>
              <a:cxnLst/>
              <a:rect l="l" t="t" r="r" b="b"/>
              <a:pathLst>
                <a:path w="725" h="2585" extrusionOk="0">
                  <a:moveTo>
                    <a:pt x="0" y="1"/>
                  </a:moveTo>
                  <a:lnTo>
                    <a:pt x="0" y="2584"/>
                  </a:lnTo>
                  <a:cubicBezTo>
                    <a:pt x="410" y="2332"/>
                    <a:pt x="725" y="1828"/>
                    <a:pt x="725" y="1261"/>
                  </a:cubicBezTo>
                  <a:cubicBezTo>
                    <a:pt x="725" y="725"/>
                    <a:pt x="473"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1" name="Google Shape;7501;p75"/>
          <p:cNvGrpSpPr/>
          <p:nvPr/>
        </p:nvGrpSpPr>
        <p:grpSpPr>
          <a:xfrm>
            <a:off x="6631771" y="1999353"/>
            <a:ext cx="358999" cy="335958"/>
            <a:chOff x="-56394425" y="3600600"/>
            <a:chExt cx="319025" cy="298550"/>
          </a:xfrm>
        </p:grpSpPr>
        <p:sp>
          <p:nvSpPr>
            <p:cNvPr id="7502" name="Google Shape;7502;p75"/>
            <p:cNvSpPr/>
            <p:nvPr/>
          </p:nvSpPr>
          <p:spPr>
            <a:xfrm>
              <a:off x="-56272325" y="3861300"/>
              <a:ext cx="74825" cy="37850"/>
            </a:xfrm>
            <a:custGeom>
              <a:avLst/>
              <a:gdLst/>
              <a:ahLst/>
              <a:cxnLst/>
              <a:rect l="l" t="t" r="r" b="b"/>
              <a:pathLst>
                <a:path w="2993" h="1514" extrusionOk="0">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3" name="Google Shape;7503;p75"/>
            <p:cNvSpPr/>
            <p:nvPr/>
          </p:nvSpPr>
          <p:spPr>
            <a:xfrm>
              <a:off x="-56297550" y="3600600"/>
              <a:ext cx="126050" cy="71700"/>
            </a:xfrm>
            <a:custGeom>
              <a:avLst/>
              <a:gdLst/>
              <a:ahLst/>
              <a:cxnLst/>
              <a:rect l="l" t="t" r="r" b="b"/>
              <a:pathLst>
                <a:path w="5042" h="2868" extrusionOk="0">
                  <a:moveTo>
                    <a:pt x="2521" y="1"/>
                  </a:moveTo>
                  <a:cubicBezTo>
                    <a:pt x="1576" y="1"/>
                    <a:pt x="694" y="316"/>
                    <a:pt x="1" y="851"/>
                  </a:cubicBezTo>
                  <a:lnTo>
                    <a:pt x="2521" y="2868"/>
                  </a:lnTo>
                  <a:lnTo>
                    <a:pt x="5042" y="851"/>
                  </a:lnTo>
                  <a:cubicBezTo>
                    <a:pt x="4317" y="316"/>
                    <a:pt x="3467"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4" name="Google Shape;7504;p75"/>
            <p:cNvSpPr/>
            <p:nvPr/>
          </p:nvSpPr>
          <p:spPr>
            <a:xfrm>
              <a:off x="-56394425" y="3635275"/>
              <a:ext cx="319025" cy="233925"/>
            </a:xfrm>
            <a:custGeom>
              <a:avLst/>
              <a:gdLst/>
              <a:ahLst/>
              <a:cxnLst/>
              <a:rect l="l" t="t" r="r" b="b"/>
              <a:pathLst>
                <a:path w="12761" h="9357" extrusionOk="0">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5" name="Google Shape;7505;p75"/>
          <p:cNvGrpSpPr/>
          <p:nvPr/>
        </p:nvGrpSpPr>
        <p:grpSpPr>
          <a:xfrm>
            <a:off x="6662538" y="2430117"/>
            <a:ext cx="327068" cy="357198"/>
            <a:chOff x="-56379450" y="3983400"/>
            <a:chExt cx="290650" cy="317425"/>
          </a:xfrm>
        </p:grpSpPr>
        <p:sp>
          <p:nvSpPr>
            <p:cNvPr id="7506" name="Google Shape;7506;p75"/>
            <p:cNvSpPr/>
            <p:nvPr/>
          </p:nvSpPr>
          <p:spPr>
            <a:xfrm>
              <a:off x="-56330625" y="3983400"/>
              <a:ext cx="241825" cy="111075"/>
            </a:xfrm>
            <a:custGeom>
              <a:avLst/>
              <a:gdLst/>
              <a:ahLst/>
              <a:cxnLst/>
              <a:rect l="l" t="t" r="r" b="b"/>
              <a:pathLst>
                <a:path w="9673" h="4443" extrusionOk="0">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7" name="Google Shape;7507;p75"/>
            <p:cNvSpPr/>
            <p:nvPr/>
          </p:nvSpPr>
          <p:spPr>
            <a:xfrm>
              <a:off x="-56350300" y="4058225"/>
              <a:ext cx="186675" cy="55150"/>
            </a:xfrm>
            <a:custGeom>
              <a:avLst/>
              <a:gdLst/>
              <a:ahLst/>
              <a:cxnLst/>
              <a:rect l="l" t="t" r="r" b="b"/>
              <a:pathLst>
                <a:path w="7467" h="2206" extrusionOk="0">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8" name="Google Shape;7508;p75"/>
            <p:cNvSpPr/>
            <p:nvPr/>
          </p:nvSpPr>
          <p:spPr>
            <a:xfrm>
              <a:off x="-56245550" y="4168275"/>
              <a:ext cx="78000" cy="26600"/>
            </a:xfrm>
            <a:custGeom>
              <a:avLst/>
              <a:gdLst/>
              <a:ahLst/>
              <a:cxnLst/>
              <a:rect l="l" t="t" r="r" b="b"/>
              <a:pathLst>
                <a:path w="3120" h="1064" extrusionOk="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9" name="Google Shape;7509;p75"/>
            <p:cNvSpPr/>
            <p:nvPr/>
          </p:nvSpPr>
          <p:spPr>
            <a:xfrm>
              <a:off x="-56359750" y="4112550"/>
              <a:ext cx="204800" cy="53100"/>
            </a:xfrm>
            <a:custGeom>
              <a:avLst/>
              <a:gdLst/>
              <a:ahLst/>
              <a:cxnLst/>
              <a:rect l="l" t="t" r="r" b="b"/>
              <a:pathLst>
                <a:path w="8192" h="2124" extrusionOk="0">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0" name="Google Shape;7510;p75"/>
            <p:cNvSpPr/>
            <p:nvPr/>
          </p:nvSpPr>
          <p:spPr>
            <a:xfrm>
              <a:off x="-56345575" y="4169000"/>
              <a:ext cx="77200" cy="26325"/>
            </a:xfrm>
            <a:custGeom>
              <a:avLst/>
              <a:gdLst/>
              <a:ahLst/>
              <a:cxnLst/>
              <a:rect l="l" t="t" r="r" b="b"/>
              <a:pathLst>
                <a:path w="3088" h="1053" extrusionOk="0">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1" name="Google Shape;7511;p75"/>
            <p:cNvSpPr/>
            <p:nvPr/>
          </p:nvSpPr>
          <p:spPr>
            <a:xfrm>
              <a:off x="-56379450" y="4180300"/>
              <a:ext cx="242600" cy="120525"/>
            </a:xfrm>
            <a:custGeom>
              <a:avLst/>
              <a:gdLst/>
              <a:ahLst/>
              <a:cxnLst/>
              <a:rect l="l" t="t" r="r" b="b"/>
              <a:pathLst>
                <a:path w="9704" h="4821" extrusionOk="0">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2" name="Google Shape;7512;p75"/>
            <p:cNvSpPr/>
            <p:nvPr/>
          </p:nvSpPr>
          <p:spPr>
            <a:xfrm>
              <a:off x="-56181750" y="4039300"/>
              <a:ext cx="0" cy="25"/>
            </a:xfrm>
            <a:custGeom>
              <a:avLst/>
              <a:gdLst/>
              <a:ahLst/>
              <a:cxnLst/>
              <a:rect l="l" t="t" r="r" b="b"/>
              <a:pathLst>
                <a:path h="1" extrusionOk="0">
                  <a:moveTo>
                    <a:pt x="0"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3" name="Google Shape;7513;p75"/>
            <p:cNvSpPr/>
            <p:nvPr/>
          </p:nvSpPr>
          <p:spPr>
            <a:xfrm>
              <a:off x="-56332200" y="4039300"/>
              <a:ext cx="25" cy="25"/>
            </a:xfrm>
            <a:custGeom>
              <a:avLst/>
              <a:gdLst/>
              <a:ahLst/>
              <a:cxnLst/>
              <a:rect l="l" t="t" r="r" b="b"/>
              <a:pathLst>
                <a:path w="1" h="1" extrusionOk="0">
                  <a:moveTo>
                    <a:pt x="1"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4" name="Google Shape;7514;p75"/>
          <p:cNvGrpSpPr/>
          <p:nvPr/>
        </p:nvGrpSpPr>
        <p:grpSpPr>
          <a:xfrm>
            <a:off x="5326242" y="2894264"/>
            <a:ext cx="316434" cy="358971"/>
            <a:chOff x="-54401725" y="3198925"/>
            <a:chExt cx="281200" cy="319000"/>
          </a:xfrm>
        </p:grpSpPr>
        <p:sp>
          <p:nvSpPr>
            <p:cNvPr id="7515" name="Google Shape;7515;p75"/>
            <p:cNvSpPr/>
            <p:nvPr/>
          </p:nvSpPr>
          <p:spPr>
            <a:xfrm>
              <a:off x="-54159150" y="3465925"/>
              <a:ext cx="38625" cy="52000"/>
            </a:xfrm>
            <a:custGeom>
              <a:avLst/>
              <a:gdLst/>
              <a:ahLst/>
              <a:cxnLst/>
              <a:rect l="l" t="t" r="r" b="b"/>
              <a:pathLst>
                <a:path w="1545" h="2080" extrusionOk="0">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6" name="Google Shape;7516;p75"/>
            <p:cNvSpPr/>
            <p:nvPr/>
          </p:nvSpPr>
          <p:spPr>
            <a:xfrm>
              <a:off x="-54401725" y="3465925"/>
              <a:ext cx="38600" cy="52000"/>
            </a:xfrm>
            <a:custGeom>
              <a:avLst/>
              <a:gdLst/>
              <a:ahLst/>
              <a:cxnLst/>
              <a:rect l="l" t="t" r="r" b="b"/>
              <a:pathLst>
                <a:path w="1544" h="2080" extrusionOk="0">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7" name="Google Shape;7517;p75"/>
            <p:cNvSpPr/>
            <p:nvPr/>
          </p:nvSpPr>
          <p:spPr>
            <a:xfrm>
              <a:off x="-54176475" y="3224125"/>
              <a:ext cx="17350" cy="61450"/>
            </a:xfrm>
            <a:custGeom>
              <a:avLst/>
              <a:gdLst/>
              <a:ahLst/>
              <a:cxnLst/>
              <a:rect l="l" t="t" r="r" b="b"/>
              <a:pathLst>
                <a:path w="694" h="2458" extrusionOk="0">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8" name="Google Shape;7518;p75"/>
            <p:cNvSpPr/>
            <p:nvPr/>
          </p:nvSpPr>
          <p:spPr>
            <a:xfrm>
              <a:off x="-54385975" y="3198925"/>
              <a:ext cx="198500" cy="74850"/>
            </a:xfrm>
            <a:custGeom>
              <a:avLst/>
              <a:gdLst/>
              <a:ahLst/>
              <a:cxnLst/>
              <a:rect l="l" t="t" r="r" b="b"/>
              <a:pathLst>
                <a:path w="7940" h="2994" extrusionOk="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9" name="Google Shape;7519;p75"/>
            <p:cNvSpPr/>
            <p:nvPr/>
          </p:nvSpPr>
          <p:spPr>
            <a:xfrm>
              <a:off x="-544009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0" name="Google Shape;7520;p75"/>
            <p:cNvSpPr/>
            <p:nvPr/>
          </p:nvSpPr>
          <p:spPr>
            <a:xfrm>
              <a:off x="-54401725" y="3292650"/>
              <a:ext cx="128400" cy="74850"/>
            </a:xfrm>
            <a:custGeom>
              <a:avLst/>
              <a:gdLst/>
              <a:ahLst/>
              <a:cxnLst/>
              <a:rect l="l" t="t" r="r" b="b"/>
              <a:pathLst>
                <a:path w="5136" h="2994" extrusionOk="0">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1" name="Google Shape;7521;p75"/>
            <p:cNvSpPr/>
            <p:nvPr/>
          </p:nvSpPr>
          <p:spPr>
            <a:xfrm>
              <a:off x="-54250500" y="3266650"/>
              <a:ext cx="128400" cy="99275"/>
            </a:xfrm>
            <a:custGeom>
              <a:avLst/>
              <a:gdLst/>
              <a:ahLst/>
              <a:cxnLst/>
              <a:rect l="l" t="t" r="r" b="b"/>
              <a:pathLst>
                <a:path w="5136" h="3971" extrusionOk="0">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2" name="Google Shape;7522;p75"/>
            <p:cNvSpPr/>
            <p:nvPr/>
          </p:nvSpPr>
          <p:spPr>
            <a:xfrm>
              <a:off x="-541591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3" name="Google Shape;7523;p75"/>
            <p:cNvSpPr/>
            <p:nvPr/>
          </p:nvSpPr>
          <p:spPr>
            <a:xfrm>
              <a:off x="-54345025" y="3309975"/>
              <a:ext cx="167000" cy="207175"/>
            </a:xfrm>
            <a:custGeom>
              <a:avLst/>
              <a:gdLst/>
              <a:ahLst/>
              <a:cxnLst/>
              <a:rect l="l" t="t" r="r" b="b"/>
              <a:pathLst>
                <a:path w="6680" h="8287" extrusionOk="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4" name="Google Shape;7524;p75"/>
            <p:cNvSpPr/>
            <p:nvPr/>
          </p:nvSpPr>
          <p:spPr>
            <a:xfrm>
              <a:off x="-54401725" y="3424175"/>
              <a:ext cx="37825" cy="40975"/>
            </a:xfrm>
            <a:custGeom>
              <a:avLst/>
              <a:gdLst/>
              <a:ahLst/>
              <a:cxnLst/>
              <a:rect l="l" t="t" r="r" b="b"/>
              <a:pathLst>
                <a:path w="1513" h="1639" extrusionOk="0">
                  <a:moveTo>
                    <a:pt x="0" y="1"/>
                  </a:moveTo>
                  <a:lnTo>
                    <a:pt x="0" y="914"/>
                  </a:lnTo>
                  <a:cubicBezTo>
                    <a:pt x="0" y="1292"/>
                    <a:pt x="315" y="1639"/>
                    <a:pt x="757" y="1639"/>
                  </a:cubicBezTo>
                  <a:cubicBezTo>
                    <a:pt x="1198" y="1639"/>
                    <a:pt x="1513" y="1324"/>
                    <a:pt x="1513" y="914"/>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5" name="Google Shape;7525;p75"/>
            <p:cNvSpPr/>
            <p:nvPr/>
          </p:nvSpPr>
          <p:spPr>
            <a:xfrm>
              <a:off x="-54159150" y="3424175"/>
              <a:ext cx="37050" cy="40975"/>
            </a:xfrm>
            <a:custGeom>
              <a:avLst/>
              <a:gdLst/>
              <a:ahLst/>
              <a:cxnLst/>
              <a:rect l="l" t="t" r="r" b="b"/>
              <a:pathLst>
                <a:path w="1482" h="1639" extrusionOk="0">
                  <a:moveTo>
                    <a:pt x="1" y="1"/>
                  </a:moveTo>
                  <a:lnTo>
                    <a:pt x="1" y="914"/>
                  </a:lnTo>
                  <a:cubicBezTo>
                    <a:pt x="1" y="1292"/>
                    <a:pt x="316" y="1639"/>
                    <a:pt x="757" y="1639"/>
                  </a:cubicBezTo>
                  <a:cubicBezTo>
                    <a:pt x="1167" y="1639"/>
                    <a:pt x="1482" y="1324"/>
                    <a:pt x="1482" y="914"/>
                  </a:cubicBez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6" name="Google Shape;7526;p75"/>
          <p:cNvGrpSpPr/>
          <p:nvPr/>
        </p:nvGrpSpPr>
        <p:grpSpPr>
          <a:xfrm>
            <a:off x="5327128" y="3364365"/>
            <a:ext cx="314662" cy="358099"/>
            <a:chOff x="-54401725" y="3590375"/>
            <a:chExt cx="279625" cy="318225"/>
          </a:xfrm>
        </p:grpSpPr>
        <p:sp>
          <p:nvSpPr>
            <p:cNvPr id="7527" name="Google Shape;7527;p75"/>
            <p:cNvSpPr/>
            <p:nvPr/>
          </p:nvSpPr>
          <p:spPr>
            <a:xfrm>
              <a:off x="-54194575" y="3721900"/>
              <a:ext cx="35450" cy="19725"/>
            </a:xfrm>
            <a:custGeom>
              <a:avLst/>
              <a:gdLst/>
              <a:ahLst/>
              <a:cxnLst/>
              <a:rect l="l" t="t" r="r" b="b"/>
              <a:pathLst>
                <a:path w="1418" h="789" extrusionOk="0">
                  <a:moveTo>
                    <a:pt x="0" y="1"/>
                  </a:moveTo>
                  <a:cubicBezTo>
                    <a:pt x="158" y="410"/>
                    <a:pt x="536" y="788"/>
                    <a:pt x="1071" y="788"/>
                  </a:cubicBezTo>
                  <a:lnTo>
                    <a:pt x="1418" y="788"/>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8" name="Google Shape;7528;p75"/>
            <p:cNvSpPr/>
            <p:nvPr/>
          </p:nvSpPr>
          <p:spPr>
            <a:xfrm>
              <a:off x="-54380450" y="3590375"/>
              <a:ext cx="237075" cy="112650"/>
            </a:xfrm>
            <a:custGeom>
              <a:avLst/>
              <a:gdLst/>
              <a:ahLst/>
              <a:cxnLst/>
              <a:rect l="l" t="t" r="r" b="b"/>
              <a:pathLst>
                <a:path w="9483" h="4506" extrusionOk="0">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9" name="Google Shape;7529;p75"/>
            <p:cNvSpPr/>
            <p:nvPr/>
          </p:nvSpPr>
          <p:spPr>
            <a:xfrm>
              <a:off x="-54363925" y="3721900"/>
              <a:ext cx="35475" cy="19725"/>
            </a:xfrm>
            <a:custGeom>
              <a:avLst/>
              <a:gdLst/>
              <a:ahLst/>
              <a:cxnLst/>
              <a:rect l="l" t="t" r="r" b="b"/>
              <a:pathLst>
                <a:path w="1419" h="789" extrusionOk="0">
                  <a:moveTo>
                    <a:pt x="1" y="1"/>
                  </a:moveTo>
                  <a:lnTo>
                    <a:pt x="1" y="788"/>
                  </a:lnTo>
                  <a:lnTo>
                    <a:pt x="347" y="788"/>
                  </a:lnTo>
                  <a:cubicBezTo>
                    <a:pt x="820" y="788"/>
                    <a:pt x="1261" y="410"/>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0" name="Google Shape;7530;p75"/>
            <p:cNvSpPr/>
            <p:nvPr/>
          </p:nvSpPr>
          <p:spPr>
            <a:xfrm>
              <a:off x="-54363925" y="3721900"/>
              <a:ext cx="204800" cy="186700"/>
            </a:xfrm>
            <a:custGeom>
              <a:avLst/>
              <a:gdLst/>
              <a:ahLst/>
              <a:cxnLst/>
              <a:rect l="l" t="t" r="r" b="b"/>
              <a:pathLst>
                <a:path w="8192" h="7468" extrusionOk="0">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1" name="Google Shape;7531;p75"/>
            <p:cNvSpPr/>
            <p:nvPr/>
          </p:nvSpPr>
          <p:spPr>
            <a:xfrm>
              <a:off x="-54401725" y="3747100"/>
              <a:ext cx="18925" cy="63825"/>
            </a:xfrm>
            <a:custGeom>
              <a:avLst/>
              <a:gdLst/>
              <a:ahLst/>
              <a:cxnLst/>
              <a:rect l="l" t="t" r="r" b="b"/>
              <a:pathLst>
                <a:path w="757" h="2553" extrusionOk="0">
                  <a:moveTo>
                    <a:pt x="757" y="1"/>
                  </a:moveTo>
                  <a:cubicBezTo>
                    <a:pt x="284" y="253"/>
                    <a:pt x="0" y="725"/>
                    <a:pt x="0" y="1261"/>
                  </a:cubicBezTo>
                  <a:cubicBezTo>
                    <a:pt x="0" y="1828"/>
                    <a:pt x="315"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2" name="Google Shape;7532;p75"/>
            <p:cNvSpPr/>
            <p:nvPr/>
          </p:nvSpPr>
          <p:spPr>
            <a:xfrm>
              <a:off x="-54140225" y="374632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3" name="Google Shape;7533;p75"/>
          <p:cNvGrpSpPr/>
          <p:nvPr/>
        </p:nvGrpSpPr>
        <p:grpSpPr>
          <a:xfrm>
            <a:off x="5324920" y="3827938"/>
            <a:ext cx="319079" cy="358099"/>
            <a:chOff x="-54403300" y="3982600"/>
            <a:chExt cx="283550" cy="318225"/>
          </a:xfrm>
        </p:grpSpPr>
        <p:sp>
          <p:nvSpPr>
            <p:cNvPr id="7534" name="Google Shape;7534;p75"/>
            <p:cNvSpPr/>
            <p:nvPr/>
          </p:nvSpPr>
          <p:spPr>
            <a:xfrm>
              <a:off x="-54273350" y="4036950"/>
              <a:ext cx="27600" cy="27600"/>
            </a:xfrm>
            <a:custGeom>
              <a:avLst/>
              <a:gdLst/>
              <a:ahLst/>
              <a:cxnLst/>
              <a:rect l="l" t="t" r="r" b="b"/>
              <a:pathLst>
                <a:path w="1104" h="1104" extrusionOk="0">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5" name="Google Shape;7535;p75"/>
            <p:cNvSpPr/>
            <p:nvPr/>
          </p:nvSpPr>
          <p:spPr>
            <a:xfrm>
              <a:off x="-54383600" y="3982600"/>
              <a:ext cx="241800" cy="130775"/>
            </a:xfrm>
            <a:custGeom>
              <a:avLst/>
              <a:gdLst/>
              <a:ahLst/>
              <a:cxnLst/>
              <a:rect l="l" t="t" r="r" b="b"/>
              <a:pathLst>
                <a:path w="9672" h="5231" extrusionOk="0">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6" name="Google Shape;7536;p75"/>
            <p:cNvSpPr/>
            <p:nvPr/>
          </p:nvSpPr>
          <p:spPr>
            <a:xfrm>
              <a:off x="-54403300" y="4122000"/>
              <a:ext cx="58300" cy="140225"/>
            </a:xfrm>
            <a:custGeom>
              <a:avLst/>
              <a:gdLst/>
              <a:ahLst/>
              <a:cxnLst/>
              <a:rect l="l" t="t" r="r" b="b"/>
              <a:pathLst>
                <a:path w="2332" h="5609" extrusionOk="0">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7" name="Google Shape;7537;p75"/>
            <p:cNvSpPr/>
            <p:nvPr/>
          </p:nvSpPr>
          <p:spPr>
            <a:xfrm>
              <a:off x="-54346600" y="4132250"/>
              <a:ext cx="167800" cy="168575"/>
            </a:xfrm>
            <a:custGeom>
              <a:avLst/>
              <a:gdLst/>
              <a:ahLst/>
              <a:cxnLst/>
              <a:rect l="l" t="t" r="r" b="b"/>
              <a:pathLst>
                <a:path w="6712" h="6743" extrusionOk="0">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8" name="Google Shape;7538;p75"/>
            <p:cNvSpPr/>
            <p:nvPr/>
          </p:nvSpPr>
          <p:spPr>
            <a:xfrm>
              <a:off x="-54177250" y="4122000"/>
              <a:ext cx="57500" cy="141025"/>
            </a:xfrm>
            <a:custGeom>
              <a:avLst/>
              <a:gdLst/>
              <a:ahLst/>
              <a:cxnLst/>
              <a:rect l="l" t="t" r="r" b="b"/>
              <a:pathLst>
                <a:path w="2300" h="5641" extrusionOk="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9" name="Google Shape;7539;p75"/>
          <p:cNvGrpSpPr/>
          <p:nvPr/>
        </p:nvGrpSpPr>
        <p:grpSpPr>
          <a:xfrm>
            <a:off x="7512313" y="2889172"/>
            <a:ext cx="356298" cy="356973"/>
            <a:chOff x="-52458650" y="3194400"/>
            <a:chExt cx="316625" cy="317225"/>
          </a:xfrm>
        </p:grpSpPr>
        <p:sp>
          <p:nvSpPr>
            <p:cNvPr id="7540" name="Google Shape;7540;p75"/>
            <p:cNvSpPr/>
            <p:nvPr/>
          </p:nvSpPr>
          <p:spPr>
            <a:xfrm>
              <a:off x="-52458650" y="3194400"/>
              <a:ext cx="316625" cy="166000"/>
            </a:xfrm>
            <a:custGeom>
              <a:avLst/>
              <a:gdLst/>
              <a:ahLst/>
              <a:cxnLst/>
              <a:rect l="l" t="t" r="r" b="b"/>
              <a:pathLst>
                <a:path w="12665" h="6640" extrusionOk="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1" name="Google Shape;7541;p75"/>
            <p:cNvSpPr/>
            <p:nvPr/>
          </p:nvSpPr>
          <p:spPr>
            <a:xfrm>
              <a:off x="-52379100" y="3287125"/>
              <a:ext cx="156750" cy="18925"/>
            </a:xfrm>
            <a:custGeom>
              <a:avLst/>
              <a:gdLst/>
              <a:ahLst/>
              <a:cxnLst/>
              <a:rect l="l" t="t" r="r" b="b"/>
              <a:pathLst>
                <a:path w="6270" h="757" extrusionOk="0">
                  <a:moveTo>
                    <a:pt x="378" y="1"/>
                  </a:moveTo>
                  <a:lnTo>
                    <a:pt x="0" y="757"/>
                  </a:lnTo>
                  <a:lnTo>
                    <a:pt x="6270" y="757"/>
                  </a:lnTo>
                  <a:lnTo>
                    <a:pt x="58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2" name="Google Shape;7542;p75"/>
            <p:cNvSpPr/>
            <p:nvPr/>
          </p:nvSpPr>
          <p:spPr>
            <a:xfrm>
              <a:off x="-52383825" y="3361950"/>
              <a:ext cx="55150" cy="37050"/>
            </a:xfrm>
            <a:custGeom>
              <a:avLst/>
              <a:gdLst/>
              <a:ahLst/>
              <a:cxnLst/>
              <a:rect l="l" t="t" r="r" b="b"/>
              <a:pathLst>
                <a:path w="2206" h="1482" extrusionOk="0">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3" name="Google Shape;7543;p75"/>
            <p:cNvSpPr/>
            <p:nvPr/>
          </p:nvSpPr>
          <p:spPr>
            <a:xfrm>
              <a:off x="-52401950" y="3380075"/>
              <a:ext cx="204800" cy="131550"/>
            </a:xfrm>
            <a:custGeom>
              <a:avLst/>
              <a:gdLst/>
              <a:ahLst/>
              <a:cxnLst/>
              <a:rect l="l" t="t" r="r" b="b"/>
              <a:pathLst>
                <a:path w="8192" h="5262" extrusionOk="0">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4" name="Google Shape;7544;p75"/>
            <p:cNvSpPr/>
            <p:nvPr/>
          </p:nvSpPr>
          <p:spPr>
            <a:xfrm>
              <a:off x="-52272000" y="3361950"/>
              <a:ext cx="55175" cy="37050"/>
            </a:xfrm>
            <a:custGeom>
              <a:avLst/>
              <a:gdLst/>
              <a:ahLst/>
              <a:cxnLst/>
              <a:rect l="l" t="t" r="r" b="b"/>
              <a:pathLst>
                <a:path w="2207" h="1482" extrusionOk="0">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5" name="Google Shape;7545;p75"/>
            <p:cNvSpPr/>
            <p:nvPr/>
          </p:nvSpPr>
          <p:spPr>
            <a:xfrm>
              <a:off x="-52402750" y="3324950"/>
              <a:ext cx="204825" cy="46475"/>
            </a:xfrm>
            <a:custGeom>
              <a:avLst/>
              <a:gdLst/>
              <a:ahLst/>
              <a:cxnLst/>
              <a:rect l="l" t="t" r="r" b="b"/>
              <a:pathLst>
                <a:path w="8193" h="1859" extrusionOk="0">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6" name="Google Shape;7546;p75"/>
            <p:cNvSpPr/>
            <p:nvPr/>
          </p:nvSpPr>
          <p:spPr>
            <a:xfrm>
              <a:off x="-52440550" y="3349350"/>
              <a:ext cx="18925" cy="63825"/>
            </a:xfrm>
            <a:custGeom>
              <a:avLst/>
              <a:gdLst/>
              <a:ahLst/>
              <a:cxnLst/>
              <a:rect l="l" t="t" r="r" b="b"/>
              <a:pathLst>
                <a:path w="757" h="2553" extrusionOk="0">
                  <a:moveTo>
                    <a:pt x="757" y="1"/>
                  </a:moveTo>
                  <a:cubicBezTo>
                    <a:pt x="284" y="190"/>
                    <a:pt x="1" y="725"/>
                    <a:pt x="1" y="1261"/>
                  </a:cubicBezTo>
                  <a:cubicBezTo>
                    <a:pt x="1" y="1797"/>
                    <a:pt x="316"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7" name="Google Shape;7547;p75"/>
            <p:cNvSpPr/>
            <p:nvPr/>
          </p:nvSpPr>
          <p:spPr>
            <a:xfrm>
              <a:off x="-52179050" y="334857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8" name="Google Shape;7548;p75"/>
          <p:cNvGrpSpPr/>
          <p:nvPr/>
        </p:nvGrpSpPr>
        <p:grpSpPr>
          <a:xfrm>
            <a:off x="7521611" y="3358148"/>
            <a:ext cx="337703" cy="357845"/>
            <a:chOff x="-52450000" y="3584850"/>
            <a:chExt cx="300100" cy="318000"/>
          </a:xfrm>
        </p:grpSpPr>
        <p:sp>
          <p:nvSpPr>
            <p:cNvPr id="7549" name="Google Shape;7549;p75"/>
            <p:cNvSpPr/>
            <p:nvPr/>
          </p:nvSpPr>
          <p:spPr>
            <a:xfrm>
              <a:off x="-52206625" y="3601400"/>
              <a:ext cx="55150" cy="55950"/>
            </a:xfrm>
            <a:custGeom>
              <a:avLst/>
              <a:gdLst/>
              <a:ahLst/>
              <a:cxnLst/>
              <a:rect l="l" t="t" r="r" b="b"/>
              <a:pathLst>
                <a:path w="2206" h="2238" extrusionOk="0">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0" name="Google Shape;7550;p75"/>
            <p:cNvSpPr/>
            <p:nvPr/>
          </p:nvSpPr>
          <p:spPr>
            <a:xfrm>
              <a:off x="-52271200" y="3601700"/>
              <a:ext cx="29950" cy="11525"/>
            </a:xfrm>
            <a:custGeom>
              <a:avLst/>
              <a:gdLst/>
              <a:ahLst/>
              <a:cxnLst/>
              <a:rect l="l" t="t" r="r" b="b"/>
              <a:pathLst>
                <a:path w="1198" h="461" extrusionOk="0">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1" name="Google Shape;7551;p75"/>
            <p:cNvSpPr/>
            <p:nvPr/>
          </p:nvSpPr>
          <p:spPr>
            <a:xfrm>
              <a:off x="-52225525" y="3584850"/>
              <a:ext cx="30750" cy="44925"/>
            </a:xfrm>
            <a:custGeom>
              <a:avLst/>
              <a:gdLst/>
              <a:ahLst/>
              <a:cxnLst/>
              <a:rect l="l" t="t" r="r" b="b"/>
              <a:pathLst>
                <a:path w="1230" h="1797" extrusionOk="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2" name="Google Shape;7552;p75"/>
            <p:cNvSpPr/>
            <p:nvPr/>
          </p:nvSpPr>
          <p:spPr>
            <a:xfrm>
              <a:off x="-52412200" y="3694325"/>
              <a:ext cx="205600" cy="208525"/>
            </a:xfrm>
            <a:custGeom>
              <a:avLst/>
              <a:gdLst/>
              <a:ahLst/>
              <a:cxnLst/>
              <a:rect l="l" t="t" r="r" b="b"/>
              <a:pathLst>
                <a:path w="8224" h="8341" extrusionOk="0">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3" name="Google Shape;7553;p75"/>
            <p:cNvSpPr/>
            <p:nvPr/>
          </p:nvSpPr>
          <p:spPr>
            <a:xfrm>
              <a:off x="-52430300" y="3619500"/>
              <a:ext cx="219775" cy="92975"/>
            </a:xfrm>
            <a:custGeom>
              <a:avLst/>
              <a:gdLst/>
              <a:ahLst/>
              <a:cxnLst/>
              <a:rect l="l" t="t" r="r" b="b"/>
              <a:pathLst>
                <a:path w="8791" h="3719" extrusionOk="0">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4" name="Google Shape;7554;p75"/>
            <p:cNvSpPr/>
            <p:nvPr/>
          </p:nvSpPr>
          <p:spPr>
            <a:xfrm>
              <a:off x="-52192450" y="3666775"/>
              <a:ext cx="42550" cy="120525"/>
            </a:xfrm>
            <a:custGeom>
              <a:avLst/>
              <a:gdLst/>
              <a:ahLst/>
              <a:cxnLst/>
              <a:rect l="l" t="t" r="r" b="b"/>
              <a:pathLst>
                <a:path w="1702" h="4821" extrusionOk="0">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5" name="Google Shape;7555;p75"/>
            <p:cNvSpPr/>
            <p:nvPr/>
          </p:nvSpPr>
          <p:spPr>
            <a:xfrm>
              <a:off x="-52450000"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6" name="Google Shape;7556;p75"/>
          <p:cNvGrpSpPr/>
          <p:nvPr/>
        </p:nvGrpSpPr>
        <p:grpSpPr>
          <a:xfrm>
            <a:off x="7533131" y="3822621"/>
            <a:ext cx="314662" cy="357226"/>
            <a:chOff x="-52440550" y="3977875"/>
            <a:chExt cx="279625" cy="317450"/>
          </a:xfrm>
        </p:grpSpPr>
        <p:sp>
          <p:nvSpPr>
            <p:cNvPr id="7557" name="Google Shape;7557;p75"/>
            <p:cNvSpPr/>
            <p:nvPr/>
          </p:nvSpPr>
          <p:spPr>
            <a:xfrm>
              <a:off x="-52403525" y="4052700"/>
              <a:ext cx="76425" cy="18150"/>
            </a:xfrm>
            <a:custGeom>
              <a:avLst/>
              <a:gdLst/>
              <a:ahLst/>
              <a:cxnLst/>
              <a:rect l="l" t="t" r="r" b="b"/>
              <a:pathLst>
                <a:path w="3057" h="726" extrusionOk="0">
                  <a:moveTo>
                    <a:pt x="0" y="1"/>
                  </a:moveTo>
                  <a:lnTo>
                    <a:pt x="0" y="725"/>
                  </a:lnTo>
                  <a:lnTo>
                    <a:pt x="3056" y="725"/>
                  </a:lnTo>
                  <a:cubicBezTo>
                    <a:pt x="3025" y="631"/>
                    <a:pt x="2993" y="473"/>
                    <a:pt x="2993" y="347"/>
                  </a:cubicBezTo>
                  <a:cubicBezTo>
                    <a:pt x="2993" y="221"/>
                    <a:pt x="3025" y="95"/>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8" name="Google Shape;7558;p75"/>
            <p:cNvSpPr/>
            <p:nvPr/>
          </p:nvSpPr>
          <p:spPr>
            <a:xfrm>
              <a:off x="-52357850" y="4088925"/>
              <a:ext cx="168575" cy="33075"/>
            </a:xfrm>
            <a:custGeom>
              <a:avLst/>
              <a:gdLst/>
              <a:ahLst/>
              <a:cxnLst/>
              <a:rect l="l" t="t" r="r" b="b"/>
              <a:pathLst>
                <a:path w="6743" h="1323" extrusionOk="0">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9" name="Google Shape;7559;p75"/>
            <p:cNvSpPr/>
            <p:nvPr/>
          </p:nvSpPr>
          <p:spPr>
            <a:xfrm>
              <a:off x="-52309000" y="4051925"/>
              <a:ext cx="17350" cy="18125"/>
            </a:xfrm>
            <a:custGeom>
              <a:avLst/>
              <a:gdLst/>
              <a:ahLst/>
              <a:cxnLst/>
              <a:rect l="l" t="t" r="r" b="b"/>
              <a:pathLst>
                <a:path w="694" h="725" extrusionOk="0">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0" name="Google Shape;7560;p75"/>
            <p:cNvSpPr/>
            <p:nvPr/>
          </p:nvSpPr>
          <p:spPr>
            <a:xfrm>
              <a:off x="-52402750" y="3977875"/>
              <a:ext cx="204825" cy="55950"/>
            </a:xfrm>
            <a:custGeom>
              <a:avLst/>
              <a:gdLst/>
              <a:ahLst/>
              <a:cxnLst/>
              <a:rect l="l" t="t" r="r" b="b"/>
              <a:pathLst>
                <a:path w="8193" h="2238" extrusionOk="0">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1" name="Google Shape;7561;p75"/>
            <p:cNvSpPr/>
            <p:nvPr/>
          </p:nvSpPr>
          <p:spPr>
            <a:xfrm>
              <a:off x="-52275150" y="4052700"/>
              <a:ext cx="77225" cy="17350"/>
            </a:xfrm>
            <a:custGeom>
              <a:avLst/>
              <a:gdLst/>
              <a:ahLst/>
              <a:cxnLst/>
              <a:rect l="l" t="t" r="r" b="b"/>
              <a:pathLst>
                <a:path w="3089" h="694" extrusionOk="0">
                  <a:moveTo>
                    <a:pt x="1" y="1"/>
                  </a:moveTo>
                  <a:cubicBezTo>
                    <a:pt x="64" y="95"/>
                    <a:pt x="95" y="221"/>
                    <a:pt x="95" y="347"/>
                  </a:cubicBezTo>
                  <a:cubicBezTo>
                    <a:pt x="95" y="442"/>
                    <a:pt x="64" y="568"/>
                    <a:pt x="1" y="694"/>
                  </a:cubicBezTo>
                  <a:lnTo>
                    <a:pt x="3088" y="694"/>
                  </a:lnTo>
                  <a:lnTo>
                    <a:pt x="30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2" name="Google Shape;7562;p75"/>
            <p:cNvSpPr/>
            <p:nvPr/>
          </p:nvSpPr>
          <p:spPr>
            <a:xfrm>
              <a:off x="-52403525" y="4089725"/>
              <a:ext cx="204800" cy="205600"/>
            </a:xfrm>
            <a:custGeom>
              <a:avLst/>
              <a:gdLst/>
              <a:ahLst/>
              <a:cxnLst/>
              <a:rect l="l" t="t" r="r" b="b"/>
              <a:pathLst>
                <a:path w="8192" h="8224" extrusionOk="0">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3" name="Google Shape;7563;p75"/>
            <p:cNvSpPr/>
            <p:nvPr/>
          </p:nvSpPr>
          <p:spPr>
            <a:xfrm>
              <a:off x="-52179050" y="4132250"/>
              <a:ext cx="18125" cy="63825"/>
            </a:xfrm>
            <a:custGeom>
              <a:avLst/>
              <a:gdLst/>
              <a:ahLst/>
              <a:cxnLst/>
              <a:rect l="l" t="t" r="r" b="b"/>
              <a:pathLst>
                <a:path w="725" h="2553" extrusionOk="0">
                  <a:moveTo>
                    <a:pt x="0" y="1"/>
                  </a:moveTo>
                  <a:lnTo>
                    <a:pt x="0" y="2552"/>
                  </a:lnTo>
                  <a:cubicBezTo>
                    <a:pt x="410" y="2269"/>
                    <a:pt x="725" y="1796"/>
                    <a:pt x="725" y="1261"/>
                  </a:cubicBezTo>
                  <a:cubicBezTo>
                    <a:pt x="725" y="694"/>
                    <a:pt x="410"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4" name="Google Shape;7564;p75"/>
            <p:cNvSpPr/>
            <p:nvPr/>
          </p:nvSpPr>
          <p:spPr>
            <a:xfrm>
              <a:off x="-52440550" y="4132250"/>
              <a:ext cx="18925" cy="63825"/>
            </a:xfrm>
            <a:custGeom>
              <a:avLst/>
              <a:gdLst/>
              <a:ahLst/>
              <a:cxnLst/>
              <a:rect l="l" t="t" r="r" b="b"/>
              <a:pathLst>
                <a:path w="757" h="2553" extrusionOk="0">
                  <a:moveTo>
                    <a:pt x="757" y="1"/>
                  </a:moveTo>
                  <a:cubicBezTo>
                    <a:pt x="284"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5" name="Google Shape;7565;p75"/>
          <p:cNvGrpSpPr/>
          <p:nvPr/>
        </p:nvGrpSpPr>
        <p:grpSpPr>
          <a:xfrm>
            <a:off x="6645066" y="4278827"/>
            <a:ext cx="314662" cy="358999"/>
            <a:chOff x="-51623775" y="3584850"/>
            <a:chExt cx="279625" cy="319025"/>
          </a:xfrm>
        </p:grpSpPr>
        <p:sp>
          <p:nvSpPr>
            <p:cNvPr id="7566" name="Google Shape;7566;p75"/>
            <p:cNvSpPr/>
            <p:nvPr/>
          </p:nvSpPr>
          <p:spPr>
            <a:xfrm>
              <a:off x="-51497750" y="3832175"/>
              <a:ext cx="26000" cy="13200"/>
            </a:xfrm>
            <a:custGeom>
              <a:avLst/>
              <a:gdLst/>
              <a:ahLst/>
              <a:cxnLst/>
              <a:rect l="l" t="t" r="r" b="b"/>
              <a:pathLst>
                <a:path w="1040" h="528" extrusionOk="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7" name="Google Shape;7567;p75"/>
            <p:cNvSpPr/>
            <p:nvPr/>
          </p:nvSpPr>
          <p:spPr>
            <a:xfrm>
              <a:off x="-51574150" y="3809300"/>
              <a:ext cx="78000" cy="26550"/>
            </a:xfrm>
            <a:custGeom>
              <a:avLst/>
              <a:gdLst/>
              <a:ahLst/>
              <a:cxnLst/>
              <a:rect l="l" t="t" r="r" b="b"/>
              <a:pathLst>
                <a:path w="3120" h="1062" extrusionOk="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8" name="Google Shape;7568;p75"/>
            <p:cNvSpPr/>
            <p:nvPr/>
          </p:nvSpPr>
          <p:spPr>
            <a:xfrm>
              <a:off x="-51579675" y="3837675"/>
              <a:ext cx="190625" cy="66200"/>
            </a:xfrm>
            <a:custGeom>
              <a:avLst/>
              <a:gdLst/>
              <a:ahLst/>
              <a:cxnLst/>
              <a:rect l="l" t="t" r="r" b="b"/>
              <a:pathLst>
                <a:path w="7625" h="2648" extrusionOk="0">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9" name="Google Shape;7569;p75"/>
            <p:cNvSpPr/>
            <p:nvPr/>
          </p:nvSpPr>
          <p:spPr>
            <a:xfrm>
              <a:off x="-51473350" y="3809250"/>
              <a:ext cx="78000" cy="26500"/>
            </a:xfrm>
            <a:custGeom>
              <a:avLst/>
              <a:gdLst/>
              <a:ahLst/>
              <a:cxnLst/>
              <a:rect l="l" t="t" r="r" b="b"/>
              <a:pathLst>
                <a:path w="3120" h="1060" extrusionOk="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0" name="Google Shape;7570;p75"/>
            <p:cNvSpPr/>
            <p:nvPr/>
          </p:nvSpPr>
          <p:spPr>
            <a:xfrm>
              <a:off x="-51598575" y="3584850"/>
              <a:ext cx="226850" cy="111875"/>
            </a:xfrm>
            <a:custGeom>
              <a:avLst/>
              <a:gdLst/>
              <a:ahLst/>
              <a:cxnLst/>
              <a:rect l="l" t="t" r="r" b="b"/>
              <a:pathLst>
                <a:path w="9074" h="4475" extrusionOk="0">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1" name="Google Shape;7571;p75"/>
            <p:cNvSpPr/>
            <p:nvPr/>
          </p:nvSpPr>
          <p:spPr>
            <a:xfrm>
              <a:off x="-51623775" y="3703775"/>
              <a:ext cx="18125" cy="63825"/>
            </a:xfrm>
            <a:custGeom>
              <a:avLst/>
              <a:gdLst/>
              <a:ahLst/>
              <a:cxnLst/>
              <a:rect l="l" t="t" r="r" b="b"/>
              <a:pathLst>
                <a:path w="725" h="2553" extrusionOk="0">
                  <a:moveTo>
                    <a:pt x="725" y="1"/>
                  </a:moveTo>
                  <a:cubicBezTo>
                    <a:pt x="252" y="190"/>
                    <a:pt x="0" y="726"/>
                    <a:pt x="0" y="1261"/>
                  </a:cubicBezTo>
                  <a:cubicBezTo>
                    <a:pt x="0" y="1797"/>
                    <a:pt x="315" y="2301"/>
                    <a:pt x="725" y="255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2" name="Google Shape;7572;p75"/>
            <p:cNvSpPr/>
            <p:nvPr/>
          </p:nvSpPr>
          <p:spPr>
            <a:xfrm>
              <a:off x="-51363075" y="3703000"/>
              <a:ext cx="18925" cy="63825"/>
            </a:xfrm>
            <a:custGeom>
              <a:avLst/>
              <a:gdLst/>
              <a:ahLst/>
              <a:cxnLst/>
              <a:rect l="l" t="t" r="r" b="b"/>
              <a:pathLst>
                <a:path w="757" h="2553" extrusionOk="0">
                  <a:moveTo>
                    <a:pt x="1" y="0"/>
                  </a:moveTo>
                  <a:lnTo>
                    <a:pt x="1" y="2552"/>
                  </a:lnTo>
                  <a:cubicBezTo>
                    <a:pt x="442" y="2269"/>
                    <a:pt x="757" y="1796"/>
                    <a:pt x="757" y="1261"/>
                  </a:cubicBezTo>
                  <a:cubicBezTo>
                    <a:pt x="757" y="757"/>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3" name="Google Shape;7573;p75"/>
            <p:cNvSpPr/>
            <p:nvPr/>
          </p:nvSpPr>
          <p:spPr>
            <a:xfrm>
              <a:off x="-51586750" y="3716375"/>
              <a:ext cx="207150" cy="89775"/>
            </a:xfrm>
            <a:custGeom>
              <a:avLst/>
              <a:gdLst/>
              <a:ahLst/>
              <a:cxnLst/>
              <a:rect l="l" t="t" r="r" b="b"/>
              <a:pathLst>
                <a:path w="8286" h="3591" extrusionOk="0">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4" name="Google Shape;7574;p75"/>
            <p:cNvSpPr/>
            <p:nvPr/>
          </p:nvSpPr>
          <p:spPr>
            <a:xfrm>
              <a:off x="-51497750" y="3666775"/>
              <a:ext cx="26000" cy="26800"/>
            </a:xfrm>
            <a:custGeom>
              <a:avLst/>
              <a:gdLst/>
              <a:ahLst/>
              <a:cxnLst/>
              <a:rect l="l" t="t" r="r" b="b"/>
              <a:pathLst>
                <a:path w="1040" h="1072" extrusionOk="0">
                  <a:moveTo>
                    <a:pt x="536" y="0"/>
                  </a:moveTo>
                  <a:lnTo>
                    <a:pt x="0" y="536"/>
                  </a:lnTo>
                  <a:lnTo>
                    <a:pt x="536" y="1071"/>
                  </a:lnTo>
                  <a:lnTo>
                    <a:pt x="1040" y="536"/>
                  </a:ln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578"/>
        <p:cNvGrpSpPr/>
        <p:nvPr/>
      </p:nvGrpSpPr>
      <p:grpSpPr>
        <a:xfrm>
          <a:off x="0" y="0"/>
          <a:ext cx="0" cy="0"/>
          <a:chOff x="0" y="0"/>
          <a:chExt cx="0" cy="0"/>
        </a:xfrm>
      </p:grpSpPr>
      <p:sp>
        <p:nvSpPr>
          <p:cNvPr id="7579" name="Google Shape;7579;p76"/>
          <p:cNvSpPr txBox="1">
            <a:spLocks noGrp="1"/>
          </p:cNvSpPr>
          <p:nvPr>
            <p:ph type="title" idx="4294967295"/>
          </p:nvPr>
        </p:nvSpPr>
        <p:spPr>
          <a:xfrm>
            <a:off x="849675"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Creative Process 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7580" name="Google Shape;7580;p76"/>
          <p:cNvSpPr txBox="1">
            <a:spLocks noGrp="1"/>
          </p:cNvSpPr>
          <p:nvPr>
            <p:ph type="title" idx="4294967295"/>
          </p:nvPr>
        </p:nvSpPr>
        <p:spPr>
          <a:xfrm>
            <a:off x="4858400"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Performing Arts Icons</a:t>
            </a:r>
            <a:endParaRPr>
              <a:solidFill>
                <a:srgbClr val="FFFFFF"/>
              </a:solidFill>
              <a:latin typeface="Arial"/>
              <a:ea typeface="Arial"/>
              <a:cs typeface="Arial"/>
              <a:sym typeface="Arial"/>
            </a:endParaRPr>
          </a:p>
        </p:txBody>
      </p:sp>
      <p:grpSp>
        <p:nvGrpSpPr>
          <p:cNvPr id="7581" name="Google Shape;7581;p76"/>
          <p:cNvGrpSpPr/>
          <p:nvPr/>
        </p:nvGrpSpPr>
        <p:grpSpPr>
          <a:xfrm>
            <a:off x="885675" y="1539249"/>
            <a:ext cx="276003" cy="357300"/>
            <a:chOff x="-50469125" y="3183175"/>
            <a:chExt cx="233150" cy="301825"/>
          </a:xfrm>
        </p:grpSpPr>
        <p:sp>
          <p:nvSpPr>
            <p:cNvPr id="7582" name="Google Shape;7582;p76"/>
            <p:cNvSpPr/>
            <p:nvPr/>
          </p:nvSpPr>
          <p:spPr>
            <a:xfrm>
              <a:off x="-50388775" y="3227275"/>
              <a:ext cx="70900" cy="70900"/>
            </a:xfrm>
            <a:custGeom>
              <a:avLst/>
              <a:gdLst/>
              <a:ahLst/>
              <a:cxnLst/>
              <a:rect l="l" t="t" r="r" b="b"/>
              <a:pathLst>
                <a:path w="2836" h="2836" extrusionOk="0">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3" name="Google Shape;7583;p76"/>
            <p:cNvSpPr/>
            <p:nvPr/>
          </p:nvSpPr>
          <p:spPr>
            <a:xfrm>
              <a:off x="-50469125" y="3290275"/>
              <a:ext cx="233150" cy="194725"/>
            </a:xfrm>
            <a:custGeom>
              <a:avLst/>
              <a:gdLst/>
              <a:ahLst/>
              <a:cxnLst/>
              <a:rect l="l" t="t" r="r" b="b"/>
              <a:pathLst>
                <a:path w="9326" h="7789" extrusionOk="0">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4" name="Google Shape;7584;p76"/>
            <p:cNvSpPr/>
            <p:nvPr/>
          </p:nvSpPr>
          <p:spPr>
            <a:xfrm>
              <a:off x="-50379325" y="3183175"/>
              <a:ext cx="52775" cy="34675"/>
            </a:xfrm>
            <a:custGeom>
              <a:avLst/>
              <a:gdLst/>
              <a:ahLst/>
              <a:cxnLst/>
              <a:rect l="l" t="t" r="r" b="b"/>
              <a:pathLst>
                <a:path w="2111" h="1387" extrusionOk="0">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5" name="Google Shape;7585;p76"/>
          <p:cNvGrpSpPr/>
          <p:nvPr/>
        </p:nvGrpSpPr>
        <p:grpSpPr>
          <a:xfrm>
            <a:off x="845574" y="1974651"/>
            <a:ext cx="356205" cy="355288"/>
            <a:chOff x="-50504575" y="3550975"/>
            <a:chExt cx="300900" cy="300125"/>
          </a:xfrm>
        </p:grpSpPr>
        <p:sp>
          <p:nvSpPr>
            <p:cNvPr id="7586" name="Google Shape;7586;p76"/>
            <p:cNvSpPr/>
            <p:nvPr/>
          </p:nvSpPr>
          <p:spPr>
            <a:xfrm>
              <a:off x="-50504575" y="3550975"/>
              <a:ext cx="300900" cy="176475"/>
            </a:xfrm>
            <a:custGeom>
              <a:avLst/>
              <a:gdLst/>
              <a:ahLst/>
              <a:cxnLst/>
              <a:rect l="l" t="t" r="r" b="b"/>
              <a:pathLst>
                <a:path w="12036" h="7059" extrusionOk="0">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7" name="Google Shape;7587;p76"/>
            <p:cNvSpPr/>
            <p:nvPr/>
          </p:nvSpPr>
          <p:spPr>
            <a:xfrm>
              <a:off x="-50432100" y="3622650"/>
              <a:ext cx="157550" cy="175675"/>
            </a:xfrm>
            <a:custGeom>
              <a:avLst/>
              <a:gdLst/>
              <a:ahLst/>
              <a:cxnLst/>
              <a:rect l="l" t="t" r="r" b="b"/>
              <a:pathLst>
                <a:path w="6302" h="7027" extrusionOk="0">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8" name="Google Shape;7588;p76"/>
            <p:cNvSpPr/>
            <p:nvPr/>
          </p:nvSpPr>
          <p:spPr>
            <a:xfrm>
              <a:off x="-50414775" y="3815625"/>
              <a:ext cx="122900" cy="35475"/>
            </a:xfrm>
            <a:custGeom>
              <a:avLst/>
              <a:gdLst/>
              <a:ahLst/>
              <a:cxnLst/>
              <a:rect l="l" t="t" r="r" b="b"/>
              <a:pathLst>
                <a:path w="4916" h="1419" extrusionOk="0">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9" name="Google Shape;7589;p76"/>
            <p:cNvSpPr/>
            <p:nvPr/>
          </p:nvSpPr>
          <p:spPr>
            <a:xfrm>
              <a:off x="-50362000" y="3727425"/>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0" name="Google Shape;7590;p76"/>
          <p:cNvGrpSpPr/>
          <p:nvPr/>
        </p:nvGrpSpPr>
        <p:grpSpPr>
          <a:xfrm>
            <a:off x="845574" y="2412893"/>
            <a:ext cx="356205" cy="354341"/>
            <a:chOff x="-50503000" y="3921175"/>
            <a:chExt cx="300900" cy="299325"/>
          </a:xfrm>
        </p:grpSpPr>
        <p:sp>
          <p:nvSpPr>
            <p:cNvPr id="7591" name="Google Shape;7591;p76"/>
            <p:cNvSpPr/>
            <p:nvPr/>
          </p:nvSpPr>
          <p:spPr>
            <a:xfrm>
              <a:off x="-50432900" y="3921175"/>
              <a:ext cx="177250" cy="53575"/>
            </a:xfrm>
            <a:custGeom>
              <a:avLst/>
              <a:gdLst/>
              <a:ahLst/>
              <a:cxnLst/>
              <a:rect l="l" t="t" r="r" b="b"/>
              <a:pathLst>
                <a:path w="7090" h="2143" extrusionOk="0">
                  <a:moveTo>
                    <a:pt x="1" y="0"/>
                  </a:moveTo>
                  <a:lnTo>
                    <a:pt x="1" y="2143"/>
                  </a:lnTo>
                  <a:lnTo>
                    <a:pt x="7089" y="2143"/>
                  </a:lnTo>
                  <a:lnTo>
                    <a:pt x="7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2" name="Google Shape;7592;p76"/>
            <p:cNvSpPr/>
            <p:nvPr/>
          </p:nvSpPr>
          <p:spPr>
            <a:xfrm>
              <a:off x="-50503000" y="3921175"/>
              <a:ext cx="52800" cy="53575"/>
            </a:xfrm>
            <a:custGeom>
              <a:avLst/>
              <a:gdLst/>
              <a:ahLst/>
              <a:cxnLst/>
              <a:rect l="l" t="t" r="r" b="b"/>
              <a:pathLst>
                <a:path w="2112" h="2143" extrusionOk="0">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3" name="Google Shape;7593;p76"/>
            <p:cNvSpPr/>
            <p:nvPr/>
          </p:nvSpPr>
          <p:spPr>
            <a:xfrm>
              <a:off x="-50237550" y="3921175"/>
              <a:ext cx="35450" cy="53575"/>
            </a:xfrm>
            <a:custGeom>
              <a:avLst/>
              <a:gdLst/>
              <a:ahLst/>
              <a:cxnLst/>
              <a:rect l="l" t="t" r="r" b="b"/>
              <a:pathLst>
                <a:path w="1418" h="2143" extrusionOk="0">
                  <a:moveTo>
                    <a:pt x="0" y="0"/>
                  </a:moveTo>
                  <a:lnTo>
                    <a:pt x="0" y="2143"/>
                  </a:lnTo>
                  <a:lnTo>
                    <a:pt x="347" y="2143"/>
                  </a:lnTo>
                  <a:cubicBezTo>
                    <a:pt x="945" y="2143"/>
                    <a:pt x="1418" y="1670"/>
                    <a:pt x="1418" y="1071"/>
                  </a:cubicBezTo>
                  <a:cubicBezTo>
                    <a:pt x="1418" y="473"/>
                    <a:pt x="945"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4" name="Google Shape;7594;p76"/>
            <p:cNvSpPr/>
            <p:nvPr/>
          </p:nvSpPr>
          <p:spPr>
            <a:xfrm>
              <a:off x="-50414775" y="4045625"/>
              <a:ext cx="159125" cy="122875"/>
            </a:xfrm>
            <a:custGeom>
              <a:avLst/>
              <a:gdLst/>
              <a:ahLst/>
              <a:cxnLst/>
              <a:rect l="l" t="t" r="r" b="b"/>
              <a:pathLst>
                <a:path w="6365" h="4915" extrusionOk="0">
                  <a:moveTo>
                    <a:pt x="0" y="0"/>
                  </a:moveTo>
                  <a:lnTo>
                    <a:pt x="0" y="4915"/>
                  </a:lnTo>
                  <a:lnTo>
                    <a:pt x="6364" y="4915"/>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5" name="Google Shape;7595;p76"/>
            <p:cNvSpPr/>
            <p:nvPr/>
          </p:nvSpPr>
          <p:spPr>
            <a:xfrm>
              <a:off x="-50503000" y="3992050"/>
              <a:ext cx="300900" cy="228450"/>
            </a:xfrm>
            <a:custGeom>
              <a:avLst/>
              <a:gdLst/>
              <a:ahLst/>
              <a:cxnLst/>
              <a:rect l="l" t="t" r="r" b="b"/>
              <a:pathLst>
                <a:path w="12036" h="9138" extrusionOk="0">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6" name="Google Shape;7596;p76"/>
          <p:cNvGrpSpPr/>
          <p:nvPr/>
        </p:nvGrpSpPr>
        <p:grpSpPr>
          <a:xfrm>
            <a:off x="3049627" y="1558811"/>
            <a:ext cx="355258" cy="356205"/>
            <a:chOff x="-48630025" y="3199700"/>
            <a:chExt cx="300100" cy="300900"/>
          </a:xfrm>
        </p:grpSpPr>
        <p:sp>
          <p:nvSpPr>
            <p:cNvPr id="7597" name="Google Shape;7597;p76"/>
            <p:cNvSpPr/>
            <p:nvPr/>
          </p:nvSpPr>
          <p:spPr>
            <a:xfrm>
              <a:off x="-48630025" y="3199700"/>
              <a:ext cx="300100" cy="300900"/>
            </a:xfrm>
            <a:custGeom>
              <a:avLst/>
              <a:gdLst/>
              <a:ahLst/>
              <a:cxnLst/>
              <a:rect l="l" t="t" r="r" b="b"/>
              <a:pathLst>
                <a:path w="12004" h="12036" extrusionOk="0">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8" name="Google Shape;7598;p76"/>
            <p:cNvSpPr/>
            <p:nvPr/>
          </p:nvSpPr>
          <p:spPr>
            <a:xfrm>
              <a:off x="-48524475" y="3306025"/>
              <a:ext cx="88225" cy="89050"/>
            </a:xfrm>
            <a:custGeom>
              <a:avLst/>
              <a:gdLst/>
              <a:ahLst/>
              <a:cxnLst/>
              <a:rect l="l" t="t" r="r" b="b"/>
              <a:pathLst>
                <a:path w="3529" h="3562" extrusionOk="0">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9" name="Google Shape;7599;p76"/>
            <p:cNvSpPr/>
            <p:nvPr/>
          </p:nvSpPr>
          <p:spPr>
            <a:xfrm>
              <a:off x="-48489025" y="3341475"/>
              <a:ext cx="17350" cy="18150"/>
            </a:xfrm>
            <a:custGeom>
              <a:avLst/>
              <a:gdLst/>
              <a:ahLst/>
              <a:cxnLst/>
              <a:rect l="l" t="t" r="r" b="b"/>
              <a:pathLst>
                <a:path w="694" h="726" extrusionOk="0">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0" name="Google Shape;7600;p76"/>
          <p:cNvGrpSpPr/>
          <p:nvPr/>
        </p:nvGrpSpPr>
        <p:grpSpPr>
          <a:xfrm>
            <a:off x="3049627" y="1996107"/>
            <a:ext cx="355258" cy="355258"/>
            <a:chOff x="-48630025" y="3569100"/>
            <a:chExt cx="300100" cy="300100"/>
          </a:xfrm>
        </p:grpSpPr>
        <p:sp>
          <p:nvSpPr>
            <p:cNvPr id="7601" name="Google Shape;7601;p76"/>
            <p:cNvSpPr/>
            <p:nvPr/>
          </p:nvSpPr>
          <p:spPr>
            <a:xfrm>
              <a:off x="-48400825" y="3710875"/>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2" name="Google Shape;7602;p76"/>
            <p:cNvSpPr/>
            <p:nvPr/>
          </p:nvSpPr>
          <p:spPr>
            <a:xfrm>
              <a:off x="-48400825" y="378175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3" name="Google Shape;7603;p76"/>
            <p:cNvSpPr/>
            <p:nvPr/>
          </p:nvSpPr>
          <p:spPr>
            <a:xfrm>
              <a:off x="-48488250" y="3710875"/>
              <a:ext cx="18150" cy="17350"/>
            </a:xfrm>
            <a:custGeom>
              <a:avLst/>
              <a:gdLst/>
              <a:ahLst/>
              <a:cxnLst/>
              <a:rect l="l" t="t" r="r" b="b"/>
              <a:pathLst>
                <a:path w="726" h="694" extrusionOk="0">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4" name="Google Shape;7604;p76"/>
            <p:cNvSpPr/>
            <p:nvPr/>
          </p:nvSpPr>
          <p:spPr>
            <a:xfrm>
              <a:off x="-48488250" y="364000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5" name="Google Shape;7605;p76"/>
            <p:cNvSpPr/>
            <p:nvPr/>
          </p:nvSpPr>
          <p:spPr>
            <a:xfrm>
              <a:off x="-48400825" y="36400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6" name="Google Shape;7606;p76"/>
            <p:cNvSpPr/>
            <p:nvPr/>
          </p:nvSpPr>
          <p:spPr>
            <a:xfrm>
              <a:off x="-48541800" y="3569100"/>
              <a:ext cx="211875" cy="300100"/>
            </a:xfrm>
            <a:custGeom>
              <a:avLst/>
              <a:gdLst/>
              <a:ahLst/>
              <a:cxnLst/>
              <a:rect l="l" t="t" r="r" b="b"/>
              <a:pathLst>
                <a:path w="8475" h="12004" extrusionOk="0">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7" name="Google Shape;7607;p76"/>
            <p:cNvSpPr/>
            <p:nvPr/>
          </p:nvSpPr>
          <p:spPr>
            <a:xfrm>
              <a:off x="-48488250" y="378175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8" name="Google Shape;7608;p76"/>
            <p:cNvSpPr/>
            <p:nvPr/>
          </p:nvSpPr>
          <p:spPr>
            <a:xfrm>
              <a:off x="-48630025" y="3569900"/>
              <a:ext cx="71700" cy="87450"/>
            </a:xfrm>
            <a:custGeom>
              <a:avLst/>
              <a:gdLst/>
              <a:ahLst/>
              <a:cxnLst/>
              <a:rect l="l" t="t" r="r" b="b"/>
              <a:pathLst>
                <a:path w="2868" h="3498" extrusionOk="0">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9" name="Google Shape;7609;p76"/>
            <p:cNvSpPr/>
            <p:nvPr/>
          </p:nvSpPr>
          <p:spPr>
            <a:xfrm>
              <a:off x="-48626875" y="3668350"/>
              <a:ext cx="64625" cy="42550"/>
            </a:xfrm>
            <a:custGeom>
              <a:avLst/>
              <a:gdLst/>
              <a:ahLst/>
              <a:cxnLst/>
              <a:rect l="l" t="t" r="r" b="b"/>
              <a:pathLst>
                <a:path w="2585" h="1702" extrusionOk="0">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0" name="Google Shape;7610;p76"/>
            <p:cNvSpPr/>
            <p:nvPr/>
          </p:nvSpPr>
          <p:spPr>
            <a:xfrm>
              <a:off x="-48630025" y="3727425"/>
              <a:ext cx="70925" cy="141775"/>
            </a:xfrm>
            <a:custGeom>
              <a:avLst/>
              <a:gdLst/>
              <a:ahLst/>
              <a:cxnLst/>
              <a:rect l="l" t="t" r="r" b="b"/>
              <a:pathLst>
                <a:path w="2837" h="5671" extrusionOk="0">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1" name="Google Shape;7611;p76"/>
          <p:cNvGrpSpPr/>
          <p:nvPr/>
        </p:nvGrpSpPr>
        <p:grpSpPr>
          <a:xfrm>
            <a:off x="3050101" y="2433403"/>
            <a:ext cx="354311" cy="353394"/>
            <a:chOff x="-48629225" y="3938500"/>
            <a:chExt cx="299300" cy="298525"/>
          </a:xfrm>
        </p:grpSpPr>
        <p:sp>
          <p:nvSpPr>
            <p:cNvPr id="7612" name="Google Shape;7612;p76"/>
            <p:cNvSpPr/>
            <p:nvPr/>
          </p:nvSpPr>
          <p:spPr>
            <a:xfrm>
              <a:off x="-48629225" y="3938500"/>
              <a:ext cx="299300" cy="298525"/>
            </a:xfrm>
            <a:custGeom>
              <a:avLst/>
              <a:gdLst/>
              <a:ahLst/>
              <a:cxnLst/>
              <a:rect l="l" t="t" r="r" b="b"/>
              <a:pathLst>
                <a:path w="11972" h="11941" extrusionOk="0">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3" name="Google Shape;7613;p76"/>
            <p:cNvSpPr/>
            <p:nvPr/>
          </p:nvSpPr>
          <p:spPr>
            <a:xfrm>
              <a:off x="-48496900" y="4119650"/>
              <a:ext cx="35450" cy="47275"/>
            </a:xfrm>
            <a:custGeom>
              <a:avLst/>
              <a:gdLst/>
              <a:ahLst/>
              <a:cxnLst/>
              <a:rect l="l" t="t" r="r" b="b"/>
              <a:pathLst>
                <a:path w="1418" h="1891" extrusionOk="0">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4" name="Google Shape;7614;p76"/>
            <p:cNvSpPr/>
            <p:nvPr/>
          </p:nvSpPr>
          <p:spPr>
            <a:xfrm>
              <a:off x="-48495325" y="4073175"/>
              <a:ext cx="29950" cy="31325"/>
            </a:xfrm>
            <a:custGeom>
              <a:avLst/>
              <a:gdLst/>
              <a:ahLst/>
              <a:cxnLst/>
              <a:rect l="l" t="t" r="r" b="b"/>
              <a:pathLst>
                <a:path w="1198" h="1253" extrusionOk="0">
                  <a:moveTo>
                    <a:pt x="599" y="1"/>
                  </a:moveTo>
                  <a:lnTo>
                    <a:pt x="0" y="1135"/>
                  </a:lnTo>
                  <a:cubicBezTo>
                    <a:pt x="205" y="1214"/>
                    <a:pt x="410" y="1253"/>
                    <a:pt x="610" y="1253"/>
                  </a:cubicBezTo>
                  <a:cubicBezTo>
                    <a:pt x="811" y="1253"/>
                    <a:pt x="1008" y="1214"/>
                    <a:pt x="1197"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5" name="Google Shape;7615;p76"/>
            <p:cNvSpPr/>
            <p:nvPr/>
          </p:nvSpPr>
          <p:spPr>
            <a:xfrm>
              <a:off x="-48559125" y="4009375"/>
              <a:ext cx="159900" cy="149675"/>
            </a:xfrm>
            <a:custGeom>
              <a:avLst/>
              <a:gdLst/>
              <a:ahLst/>
              <a:cxnLst/>
              <a:rect l="l" t="t" r="r" b="b"/>
              <a:pathLst>
                <a:path w="6396" h="5987" extrusionOk="0">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6" name="Google Shape;7616;p76"/>
          <p:cNvGrpSpPr/>
          <p:nvPr/>
        </p:nvGrpSpPr>
        <p:grpSpPr>
          <a:xfrm>
            <a:off x="1785504" y="2904744"/>
            <a:ext cx="311458" cy="354341"/>
            <a:chOff x="-46762575" y="3200500"/>
            <a:chExt cx="263100" cy="299325"/>
          </a:xfrm>
        </p:grpSpPr>
        <p:sp>
          <p:nvSpPr>
            <p:cNvPr id="7617" name="Google Shape;7617;p76"/>
            <p:cNvSpPr/>
            <p:nvPr/>
          </p:nvSpPr>
          <p:spPr>
            <a:xfrm>
              <a:off x="-46762575" y="3393475"/>
              <a:ext cx="263100" cy="106350"/>
            </a:xfrm>
            <a:custGeom>
              <a:avLst/>
              <a:gdLst/>
              <a:ahLst/>
              <a:cxnLst/>
              <a:rect l="l" t="t" r="r" b="b"/>
              <a:pathLst>
                <a:path w="10524" h="4254" extrusionOk="0">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8" name="Google Shape;7618;p76"/>
            <p:cNvSpPr/>
            <p:nvPr/>
          </p:nvSpPr>
          <p:spPr>
            <a:xfrm>
              <a:off x="-46743650" y="3200500"/>
              <a:ext cx="228425" cy="176450"/>
            </a:xfrm>
            <a:custGeom>
              <a:avLst/>
              <a:gdLst/>
              <a:ahLst/>
              <a:cxnLst/>
              <a:rect l="l" t="t" r="r" b="b"/>
              <a:pathLst>
                <a:path w="9137" h="7058" extrusionOk="0">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9" name="Google Shape;7619;p76"/>
            <p:cNvSpPr/>
            <p:nvPr/>
          </p:nvSpPr>
          <p:spPr>
            <a:xfrm>
              <a:off x="-46638125" y="3289500"/>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0" name="Google Shape;7620;p76"/>
            <p:cNvSpPr/>
            <p:nvPr/>
          </p:nvSpPr>
          <p:spPr>
            <a:xfrm>
              <a:off x="-46696400" y="3345425"/>
              <a:ext cx="63025" cy="31525"/>
            </a:xfrm>
            <a:custGeom>
              <a:avLst/>
              <a:gdLst/>
              <a:ahLst/>
              <a:cxnLst/>
              <a:rect l="l" t="t" r="r" b="b"/>
              <a:pathLst>
                <a:path w="2521" h="1261" extrusionOk="0">
                  <a:moveTo>
                    <a:pt x="1261" y="0"/>
                  </a:moveTo>
                  <a:lnTo>
                    <a:pt x="0" y="1260"/>
                  </a:lnTo>
                  <a:lnTo>
                    <a:pt x="2521" y="1260"/>
                  </a:lnTo>
                  <a:lnTo>
                    <a:pt x="1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1" name="Google Shape;7621;p76"/>
            <p:cNvSpPr/>
            <p:nvPr/>
          </p:nvSpPr>
          <p:spPr>
            <a:xfrm>
              <a:off x="-46616850" y="3345425"/>
              <a:ext cx="53575" cy="31525"/>
            </a:xfrm>
            <a:custGeom>
              <a:avLst/>
              <a:gdLst/>
              <a:ahLst/>
              <a:cxnLst/>
              <a:rect l="l" t="t" r="r" b="b"/>
              <a:pathLst>
                <a:path w="2143" h="1261" extrusionOk="0">
                  <a:moveTo>
                    <a:pt x="883" y="0"/>
                  </a:moveTo>
                  <a:lnTo>
                    <a:pt x="0" y="945"/>
                  </a:lnTo>
                  <a:lnTo>
                    <a:pt x="315" y="1260"/>
                  </a:lnTo>
                  <a:lnTo>
                    <a:pt x="2143" y="1260"/>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2" name="Google Shape;7622;p76"/>
          <p:cNvGrpSpPr/>
          <p:nvPr/>
        </p:nvGrpSpPr>
        <p:grpSpPr>
          <a:xfrm>
            <a:off x="1763589" y="3363466"/>
            <a:ext cx="355288" cy="312375"/>
            <a:chOff x="-46779900" y="3588000"/>
            <a:chExt cx="300125" cy="263875"/>
          </a:xfrm>
        </p:grpSpPr>
        <p:sp>
          <p:nvSpPr>
            <p:cNvPr id="7623" name="Google Shape;7623;p76"/>
            <p:cNvSpPr/>
            <p:nvPr/>
          </p:nvSpPr>
          <p:spPr>
            <a:xfrm>
              <a:off x="-46746025" y="3588000"/>
              <a:ext cx="230800" cy="263875"/>
            </a:xfrm>
            <a:custGeom>
              <a:avLst/>
              <a:gdLst/>
              <a:ahLst/>
              <a:cxnLst/>
              <a:rect l="l" t="t" r="r" b="b"/>
              <a:pathLst>
                <a:path w="9232" h="10555" extrusionOk="0">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4" name="Google Shape;7624;p76"/>
            <p:cNvSpPr/>
            <p:nvPr/>
          </p:nvSpPr>
          <p:spPr>
            <a:xfrm>
              <a:off x="-46674350" y="3710075"/>
              <a:ext cx="91400" cy="122900"/>
            </a:xfrm>
            <a:custGeom>
              <a:avLst/>
              <a:gdLst/>
              <a:ahLst/>
              <a:cxnLst/>
              <a:rect l="l" t="t" r="r" b="b"/>
              <a:pathLst>
                <a:path w="3656" h="4916" extrusionOk="0">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5" name="Google Shape;7625;p76"/>
            <p:cNvSpPr/>
            <p:nvPr/>
          </p:nvSpPr>
          <p:spPr>
            <a:xfrm>
              <a:off x="-46779900" y="3754200"/>
              <a:ext cx="17350" cy="70125"/>
            </a:xfrm>
            <a:custGeom>
              <a:avLst/>
              <a:gdLst/>
              <a:ahLst/>
              <a:cxnLst/>
              <a:rect l="l" t="t" r="r" b="b"/>
              <a:pathLst>
                <a:path w="694" h="2805" extrusionOk="0">
                  <a:moveTo>
                    <a:pt x="694" y="0"/>
                  </a:moveTo>
                  <a:cubicBezTo>
                    <a:pt x="253" y="347"/>
                    <a:pt x="1" y="819"/>
                    <a:pt x="1" y="1418"/>
                  </a:cubicBezTo>
                  <a:cubicBezTo>
                    <a:pt x="1" y="2017"/>
                    <a:pt x="253" y="2458"/>
                    <a:pt x="694" y="2804"/>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6" name="Google Shape;7626;p76"/>
            <p:cNvSpPr/>
            <p:nvPr/>
          </p:nvSpPr>
          <p:spPr>
            <a:xfrm>
              <a:off x="-46497925" y="3754200"/>
              <a:ext cx="18150" cy="70125"/>
            </a:xfrm>
            <a:custGeom>
              <a:avLst/>
              <a:gdLst/>
              <a:ahLst/>
              <a:cxnLst/>
              <a:rect l="l" t="t" r="r" b="b"/>
              <a:pathLst>
                <a:path w="726" h="2805" extrusionOk="0">
                  <a:moveTo>
                    <a:pt x="1" y="0"/>
                  </a:moveTo>
                  <a:lnTo>
                    <a:pt x="1" y="2804"/>
                  </a:lnTo>
                  <a:cubicBezTo>
                    <a:pt x="442" y="2489"/>
                    <a:pt x="725" y="1954"/>
                    <a:pt x="725" y="1418"/>
                  </a:cubicBezTo>
                  <a:cubicBezTo>
                    <a:pt x="725" y="851"/>
                    <a:pt x="442"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7" name="Google Shape;7627;p76"/>
          <p:cNvGrpSpPr/>
          <p:nvPr/>
        </p:nvGrpSpPr>
        <p:grpSpPr>
          <a:xfrm>
            <a:off x="1764062" y="3778388"/>
            <a:ext cx="354341" cy="353394"/>
            <a:chOff x="-46779100" y="3938500"/>
            <a:chExt cx="299325" cy="298525"/>
          </a:xfrm>
        </p:grpSpPr>
        <p:sp>
          <p:nvSpPr>
            <p:cNvPr id="7628" name="Google Shape;7628;p76"/>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9" name="Google Shape;7629;p76"/>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0" name="Google Shape;7630;p76"/>
          <p:cNvGrpSpPr/>
          <p:nvPr/>
        </p:nvGrpSpPr>
        <p:grpSpPr>
          <a:xfrm>
            <a:off x="3971800" y="2911255"/>
            <a:ext cx="355258" cy="355288"/>
            <a:chOff x="-44924250" y="3206000"/>
            <a:chExt cx="300100" cy="300125"/>
          </a:xfrm>
        </p:grpSpPr>
        <p:sp>
          <p:nvSpPr>
            <p:cNvPr id="7631" name="Google Shape;7631;p76"/>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2" name="Google Shape;7632;p76"/>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3" name="Google Shape;7633;p76"/>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4" name="Google Shape;7634;p76"/>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5" name="Google Shape;7635;p76"/>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6" name="Google Shape;7636;p76"/>
          <p:cNvGrpSpPr/>
          <p:nvPr/>
        </p:nvGrpSpPr>
        <p:grpSpPr>
          <a:xfrm>
            <a:off x="1286286" y="1539249"/>
            <a:ext cx="355258" cy="355258"/>
            <a:chOff x="-50134375" y="3183175"/>
            <a:chExt cx="300100" cy="300100"/>
          </a:xfrm>
        </p:grpSpPr>
        <p:sp>
          <p:nvSpPr>
            <p:cNvPr id="7637" name="Google Shape;7637;p76"/>
            <p:cNvSpPr/>
            <p:nvPr/>
          </p:nvSpPr>
          <p:spPr>
            <a:xfrm>
              <a:off x="-50134375" y="3270600"/>
              <a:ext cx="87450" cy="53575"/>
            </a:xfrm>
            <a:custGeom>
              <a:avLst/>
              <a:gdLst/>
              <a:ahLst/>
              <a:cxnLst/>
              <a:rect l="l" t="t" r="r" b="b"/>
              <a:pathLst>
                <a:path w="3498" h="2143" extrusionOk="0">
                  <a:moveTo>
                    <a:pt x="0" y="0"/>
                  </a:moveTo>
                  <a:lnTo>
                    <a:pt x="0" y="2143"/>
                  </a:lnTo>
                  <a:lnTo>
                    <a:pt x="3497" y="2143"/>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8" name="Google Shape;7638;p76"/>
            <p:cNvSpPr/>
            <p:nvPr/>
          </p:nvSpPr>
          <p:spPr>
            <a:xfrm>
              <a:off x="-50134375" y="3340700"/>
              <a:ext cx="87450" cy="54375"/>
            </a:xfrm>
            <a:custGeom>
              <a:avLst/>
              <a:gdLst/>
              <a:ahLst/>
              <a:cxnLst/>
              <a:rect l="l" t="t" r="r" b="b"/>
              <a:pathLst>
                <a:path w="3498" h="2175" extrusionOk="0">
                  <a:moveTo>
                    <a:pt x="0" y="0"/>
                  </a:moveTo>
                  <a:lnTo>
                    <a:pt x="0" y="2174"/>
                  </a:lnTo>
                  <a:cubicBezTo>
                    <a:pt x="441" y="1701"/>
                    <a:pt x="1071" y="1418"/>
                    <a:pt x="1765" y="1418"/>
                  </a:cubicBezTo>
                  <a:cubicBezTo>
                    <a:pt x="2426" y="1418"/>
                    <a:pt x="3056" y="1670"/>
                    <a:pt x="3497" y="2174"/>
                  </a:cubicBez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9" name="Google Shape;7639;p76"/>
            <p:cNvSpPr/>
            <p:nvPr/>
          </p:nvSpPr>
          <p:spPr>
            <a:xfrm>
              <a:off x="-50134375" y="3183175"/>
              <a:ext cx="87450" cy="70125"/>
            </a:xfrm>
            <a:custGeom>
              <a:avLst/>
              <a:gdLst/>
              <a:ahLst/>
              <a:cxnLst/>
              <a:rect l="l" t="t" r="r" b="b"/>
              <a:pathLst>
                <a:path w="3498" h="2805" extrusionOk="0">
                  <a:moveTo>
                    <a:pt x="347" y="0"/>
                  </a:moveTo>
                  <a:cubicBezTo>
                    <a:pt x="158" y="0"/>
                    <a:pt x="0" y="158"/>
                    <a:pt x="0" y="347"/>
                  </a:cubicBezTo>
                  <a:lnTo>
                    <a:pt x="0" y="2804"/>
                  </a:lnTo>
                  <a:lnTo>
                    <a:pt x="3497" y="2804"/>
                  </a:lnTo>
                  <a:lnTo>
                    <a:pt x="3497" y="347"/>
                  </a:lnTo>
                  <a:cubicBezTo>
                    <a:pt x="3497" y="158"/>
                    <a:pt x="3340"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0" name="Google Shape;7640;p76"/>
            <p:cNvSpPr/>
            <p:nvPr/>
          </p:nvSpPr>
          <p:spPr>
            <a:xfrm>
              <a:off x="-50028050" y="3363525"/>
              <a:ext cx="37050" cy="75650"/>
            </a:xfrm>
            <a:custGeom>
              <a:avLst/>
              <a:gdLst/>
              <a:ahLst/>
              <a:cxnLst/>
              <a:rect l="l" t="t" r="r" b="b"/>
              <a:pathLst>
                <a:path w="1482" h="3026" extrusionOk="0">
                  <a:moveTo>
                    <a:pt x="0" y="1"/>
                  </a:moveTo>
                  <a:lnTo>
                    <a:pt x="0" y="3025"/>
                  </a:lnTo>
                  <a:lnTo>
                    <a:pt x="1481" y="1482"/>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1" name="Google Shape;7641;p76"/>
            <p:cNvSpPr/>
            <p:nvPr/>
          </p:nvSpPr>
          <p:spPr>
            <a:xfrm>
              <a:off x="-50028050" y="3287125"/>
              <a:ext cx="88225" cy="101625"/>
            </a:xfrm>
            <a:custGeom>
              <a:avLst/>
              <a:gdLst/>
              <a:ahLst/>
              <a:cxnLst/>
              <a:rect l="l" t="t" r="r" b="b"/>
              <a:pathLst>
                <a:path w="3529" h="4065" extrusionOk="0">
                  <a:moveTo>
                    <a:pt x="1072" y="1"/>
                  </a:moveTo>
                  <a:lnTo>
                    <a:pt x="0" y="1104"/>
                  </a:lnTo>
                  <a:lnTo>
                    <a:pt x="0" y="2049"/>
                  </a:lnTo>
                  <a:lnTo>
                    <a:pt x="2017" y="4065"/>
                  </a:lnTo>
                  <a:lnTo>
                    <a:pt x="3529" y="2490"/>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2" name="Google Shape;7642;p76"/>
            <p:cNvSpPr/>
            <p:nvPr/>
          </p:nvSpPr>
          <p:spPr>
            <a:xfrm>
              <a:off x="-49988675" y="3225700"/>
              <a:ext cx="111875" cy="111875"/>
            </a:xfrm>
            <a:custGeom>
              <a:avLst/>
              <a:gdLst/>
              <a:ahLst/>
              <a:cxnLst/>
              <a:rect l="l" t="t" r="r" b="b"/>
              <a:pathLst>
                <a:path w="4475" h="4475" extrusionOk="0">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3" name="Google Shape;7643;p76"/>
            <p:cNvSpPr/>
            <p:nvPr/>
          </p:nvSpPr>
          <p:spPr>
            <a:xfrm>
              <a:off x="-50134375" y="3395050"/>
              <a:ext cx="89025" cy="88225"/>
            </a:xfrm>
            <a:custGeom>
              <a:avLst/>
              <a:gdLst/>
              <a:ahLst/>
              <a:cxnLst/>
              <a:rect l="l" t="t" r="r" b="b"/>
              <a:pathLst>
                <a:path w="3561" h="3529" extrusionOk="0">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4" name="Google Shape;7644;p76"/>
            <p:cNvSpPr/>
            <p:nvPr/>
          </p:nvSpPr>
          <p:spPr>
            <a:xfrm>
              <a:off x="-50045375" y="3428900"/>
              <a:ext cx="52800" cy="53600"/>
            </a:xfrm>
            <a:custGeom>
              <a:avLst/>
              <a:gdLst/>
              <a:ahLst/>
              <a:cxnLst/>
              <a:rect l="l" t="t" r="r" b="b"/>
              <a:pathLst>
                <a:path w="2112" h="2144" extrusionOk="0">
                  <a:moveTo>
                    <a:pt x="2111" y="1"/>
                  </a:move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5" name="Google Shape;7645;p76"/>
            <p:cNvSpPr/>
            <p:nvPr/>
          </p:nvSpPr>
          <p:spPr>
            <a:xfrm>
              <a:off x="-49975275" y="3395050"/>
              <a:ext cx="52775" cy="87450"/>
            </a:xfrm>
            <a:custGeom>
              <a:avLst/>
              <a:gdLst/>
              <a:ahLst/>
              <a:cxnLst/>
              <a:rect l="l" t="t" r="r" b="b"/>
              <a:pathLst>
                <a:path w="2111" h="3498" extrusionOk="0">
                  <a:moveTo>
                    <a:pt x="693" y="0"/>
                  </a:moveTo>
                  <a:lnTo>
                    <a:pt x="0" y="662"/>
                  </a:lnTo>
                  <a:lnTo>
                    <a:pt x="0" y="3497"/>
                  </a:lnTo>
                  <a:lnTo>
                    <a:pt x="2111" y="3497"/>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6" name="Google Shape;7646;p76"/>
            <p:cNvSpPr/>
            <p:nvPr/>
          </p:nvSpPr>
          <p:spPr>
            <a:xfrm>
              <a:off x="-49905175" y="3395050"/>
              <a:ext cx="70900" cy="87450"/>
            </a:xfrm>
            <a:custGeom>
              <a:avLst/>
              <a:gdLst/>
              <a:ahLst/>
              <a:cxnLst/>
              <a:rect l="l" t="t" r="r" b="b"/>
              <a:pathLst>
                <a:path w="2836" h="3498" extrusionOk="0">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7" name="Google Shape;7647;p76"/>
          <p:cNvGrpSpPr/>
          <p:nvPr/>
        </p:nvGrpSpPr>
        <p:grpSpPr>
          <a:xfrm>
            <a:off x="1286286" y="1974651"/>
            <a:ext cx="355258" cy="355288"/>
            <a:chOff x="-50134375" y="3550975"/>
            <a:chExt cx="300100" cy="300125"/>
          </a:xfrm>
        </p:grpSpPr>
        <p:sp>
          <p:nvSpPr>
            <p:cNvPr id="7648" name="Google Shape;7648;p76"/>
            <p:cNvSpPr/>
            <p:nvPr/>
          </p:nvSpPr>
          <p:spPr>
            <a:xfrm>
              <a:off x="-50134375" y="3550975"/>
              <a:ext cx="300100" cy="300125"/>
            </a:xfrm>
            <a:custGeom>
              <a:avLst/>
              <a:gdLst/>
              <a:ahLst/>
              <a:cxnLst/>
              <a:rect l="l" t="t" r="r" b="b"/>
              <a:pathLst>
                <a:path w="12004" h="12005" extrusionOk="0">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9" name="Google Shape;7649;p76"/>
            <p:cNvSpPr/>
            <p:nvPr/>
          </p:nvSpPr>
          <p:spPr>
            <a:xfrm>
              <a:off x="-50054825" y="3603750"/>
              <a:ext cx="141800" cy="194575"/>
            </a:xfrm>
            <a:custGeom>
              <a:avLst/>
              <a:gdLst/>
              <a:ahLst/>
              <a:cxnLst/>
              <a:rect l="l" t="t" r="r" b="b"/>
              <a:pathLst>
                <a:path w="5672" h="7783" extrusionOk="0">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0" name="Google Shape;7650;p76"/>
          <p:cNvGrpSpPr/>
          <p:nvPr/>
        </p:nvGrpSpPr>
        <p:grpSpPr>
          <a:xfrm>
            <a:off x="1286286" y="2412183"/>
            <a:ext cx="355258" cy="355051"/>
            <a:chOff x="-50134375" y="3920575"/>
            <a:chExt cx="300100" cy="299925"/>
          </a:xfrm>
        </p:grpSpPr>
        <p:sp>
          <p:nvSpPr>
            <p:cNvPr id="7651" name="Google Shape;7651;p76"/>
            <p:cNvSpPr/>
            <p:nvPr/>
          </p:nvSpPr>
          <p:spPr>
            <a:xfrm>
              <a:off x="-49985525" y="3920575"/>
              <a:ext cx="151250" cy="151850"/>
            </a:xfrm>
            <a:custGeom>
              <a:avLst/>
              <a:gdLst/>
              <a:ahLst/>
              <a:cxnLst/>
              <a:rect l="l" t="t" r="r" b="b"/>
              <a:pathLst>
                <a:path w="6050" h="6074" extrusionOk="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2" name="Google Shape;7652;p76"/>
            <p:cNvSpPr/>
            <p:nvPr/>
          </p:nvSpPr>
          <p:spPr>
            <a:xfrm>
              <a:off x="-50134375" y="4069250"/>
              <a:ext cx="151250" cy="151250"/>
            </a:xfrm>
            <a:custGeom>
              <a:avLst/>
              <a:gdLst/>
              <a:ahLst/>
              <a:cxnLst/>
              <a:rect l="l" t="t" r="r" b="b"/>
              <a:pathLst>
                <a:path w="6050" h="6050" extrusionOk="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3" name="Google Shape;7653;p76"/>
            <p:cNvSpPr/>
            <p:nvPr/>
          </p:nvSpPr>
          <p:spPr>
            <a:xfrm>
              <a:off x="-50090275" y="3964500"/>
              <a:ext cx="211100" cy="211100"/>
            </a:xfrm>
            <a:custGeom>
              <a:avLst/>
              <a:gdLst/>
              <a:ahLst/>
              <a:cxnLst/>
              <a:rect l="l" t="t" r="r" b="b"/>
              <a:pathLst>
                <a:path w="8444" h="8444" extrusionOk="0">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4" name="Google Shape;7654;p76"/>
          <p:cNvGrpSpPr/>
          <p:nvPr/>
        </p:nvGrpSpPr>
        <p:grpSpPr>
          <a:xfrm>
            <a:off x="3497010" y="1559758"/>
            <a:ext cx="357123" cy="355258"/>
            <a:chOff x="-48262200" y="3200500"/>
            <a:chExt cx="301675" cy="300100"/>
          </a:xfrm>
        </p:grpSpPr>
        <p:sp>
          <p:nvSpPr>
            <p:cNvPr id="7655" name="Google Shape;7655;p76"/>
            <p:cNvSpPr/>
            <p:nvPr/>
          </p:nvSpPr>
          <p:spPr>
            <a:xfrm>
              <a:off x="-48191325" y="3288700"/>
              <a:ext cx="51225" cy="51225"/>
            </a:xfrm>
            <a:custGeom>
              <a:avLst/>
              <a:gdLst/>
              <a:ahLst/>
              <a:cxnLst/>
              <a:rect l="l" t="t" r="r" b="b"/>
              <a:pathLst>
                <a:path w="2049" h="2049" extrusionOk="0">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6" name="Google Shape;7656;p76"/>
            <p:cNvSpPr/>
            <p:nvPr/>
          </p:nvSpPr>
          <p:spPr>
            <a:xfrm>
              <a:off x="-48155875" y="3324150"/>
              <a:ext cx="15775" cy="15775"/>
            </a:xfrm>
            <a:custGeom>
              <a:avLst/>
              <a:gdLst/>
              <a:ahLst/>
              <a:cxnLst/>
              <a:rect l="l" t="t" r="r" b="b"/>
              <a:pathLst>
                <a:path w="631" h="631" extrusionOk="0">
                  <a:moveTo>
                    <a:pt x="1" y="1"/>
                  </a:moveTo>
                  <a:lnTo>
                    <a:pt x="1" y="631"/>
                  </a:lnTo>
                  <a:cubicBezTo>
                    <a:pt x="284" y="505"/>
                    <a:pt x="536"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7" name="Google Shape;7657;p76"/>
            <p:cNvSpPr/>
            <p:nvPr/>
          </p:nvSpPr>
          <p:spPr>
            <a:xfrm>
              <a:off x="-48085775" y="3206000"/>
              <a:ext cx="47275" cy="47300"/>
            </a:xfrm>
            <a:custGeom>
              <a:avLst/>
              <a:gdLst/>
              <a:ahLst/>
              <a:cxnLst/>
              <a:rect l="l" t="t" r="r" b="b"/>
              <a:pathLst>
                <a:path w="1891" h="1892" extrusionOk="0">
                  <a:moveTo>
                    <a:pt x="1" y="1"/>
                  </a:moveTo>
                  <a:lnTo>
                    <a:pt x="1" y="1891"/>
                  </a:lnTo>
                  <a:lnTo>
                    <a:pt x="1891" y="189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8" name="Google Shape;7658;p76"/>
            <p:cNvSpPr/>
            <p:nvPr/>
          </p:nvSpPr>
          <p:spPr>
            <a:xfrm>
              <a:off x="-48262200" y="3200500"/>
              <a:ext cx="228425" cy="300100"/>
            </a:xfrm>
            <a:custGeom>
              <a:avLst/>
              <a:gdLst/>
              <a:ahLst/>
              <a:cxnLst/>
              <a:rect l="l" t="t" r="r" b="b"/>
              <a:pathLst>
                <a:path w="9137" h="12004" extrusionOk="0">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9" name="Google Shape;7659;p76"/>
            <p:cNvSpPr/>
            <p:nvPr/>
          </p:nvSpPr>
          <p:spPr>
            <a:xfrm>
              <a:off x="-48155075" y="3322575"/>
              <a:ext cx="52775" cy="53575"/>
            </a:xfrm>
            <a:custGeom>
              <a:avLst/>
              <a:gdLst/>
              <a:ahLst/>
              <a:cxnLst/>
              <a:rect l="l" t="t" r="r" b="b"/>
              <a:pathLst>
                <a:path w="2111" h="2143" extrusionOk="0">
                  <a:moveTo>
                    <a:pt x="1355" y="1"/>
                  </a:moveTo>
                  <a:cubicBezTo>
                    <a:pt x="1197" y="725"/>
                    <a:pt x="662" y="1261"/>
                    <a:pt x="0" y="1387"/>
                  </a:cubicBez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0" name="Google Shape;7660;p76"/>
            <p:cNvSpPr/>
            <p:nvPr/>
          </p:nvSpPr>
          <p:spPr>
            <a:xfrm>
              <a:off x="-48014100" y="3417100"/>
              <a:ext cx="53575" cy="18125"/>
            </a:xfrm>
            <a:custGeom>
              <a:avLst/>
              <a:gdLst/>
              <a:ahLst/>
              <a:cxnLst/>
              <a:rect l="l" t="t" r="r" b="b"/>
              <a:pathLst>
                <a:path w="2143" h="725" extrusionOk="0">
                  <a:moveTo>
                    <a:pt x="1" y="0"/>
                  </a:moveTo>
                  <a:lnTo>
                    <a:pt x="1" y="725"/>
                  </a:lnTo>
                  <a:lnTo>
                    <a:pt x="2143" y="725"/>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1" name="Google Shape;7661;p76"/>
            <p:cNvSpPr/>
            <p:nvPr/>
          </p:nvSpPr>
          <p:spPr>
            <a:xfrm>
              <a:off x="-48014100" y="3289500"/>
              <a:ext cx="53575" cy="110300"/>
            </a:xfrm>
            <a:custGeom>
              <a:avLst/>
              <a:gdLst/>
              <a:ahLst/>
              <a:cxnLst/>
              <a:rect l="l" t="t" r="r" b="b"/>
              <a:pathLst>
                <a:path w="2143" h="4412" extrusionOk="0">
                  <a:moveTo>
                    <a:pt x="1" y="0"/>
                  </a:moveTo>
                  <a:lnTo>
                    <a:pt x="1" y="4411"/>
                  </a:lnTo>
                  <a:lnTo>
                    <a:pt x="2143" y="4411"/>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2" name="Google Shape;7662;p76"/>
            <p:cNvSpPr/>
            <p:nvPr/>
          </p:nvSpPr>
          <p:spPr>
            <a:xfrm>
              <a:off x="-48014100" y="3451750"/>
              <a:ext cx="53575" cy="48075"/>
            </a:xfrm>
            <a:custGeom>
              <a:avLst/>
              <a:gdLst/>
              <a:ahLst/>
              <a:cxnLst/>
              <a:rect l="l" t="t" r="r" b="b"/>
              <a:pathLst>
                <a:path w="2143" h="1923" extrusionOk="0">
                  <a:moveTo>
                    <a:pt x="1" y="0"/>
                  </a:moveTo>
                  <a:lnTo>
                    <a:pt x="1" y="883"/>
                  </a:lnTo>
                  <a:cubicBezTo>
                    <a:pt x="1" y="1450"/>
                    <a:pt x="473" y="1922"/>
                    <a:pt x="1072" y="1922"/>
                  </a:cubicBezTo>
                  <a:cubicBezTo>
                    <a:pt x="1670" y="1922"/>
                    <a:pt x="2143" y="1450"/>
                    <a:pt x="2143" y="883"/>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3" name="Google Shape;7663;p76"/>
            <p:cNvSpPr/>
            <p:nvPr/>
          </p:nvSpPr>
          <p:spPr>
            <a:xfrm>
              <a:off x="-48011725" y="3220375"/>
              <a:ext cx="48050" cy="51025"/>
            </a:xfrm>
            <a:custGeom>
              <a:avLst/>
              <a:gdLst/>
              <a:ahLst/>
              <a:cxnLst/>
              <a:rect l="l" t="t" r="r" b="b"/>
              <a:pathLst>
                <a:path w="1922" h="2041" extrusionOk="0">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4" name="Google Shape;7664;p76"/>
          <p:cNvGrpSpPr/>
          <p:nvPr/>
        </p:nvGrpSpPr>
        <p:grpSpPr>
          <a:xfrm>
            <a:off x="3526383" y="1996847"/>
            <a:ext cx="298377" cy="354519"/>
            <a:chOff x="-48233050" y="3569725"/>
            <a:chExt cx="252050" cy="299475"/>
          </a:xfrm>
        </p:grpSpPr>
        <p:sp>
          <p:nvSpPr>
            <p:cNvPr id="7665" name="Google Shape;7665;p76"/>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6" name="Google Shape;7666;p76"/>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7" name="Google Shape;7667;p76"/>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8" name="Google Shape;7668;p76"/>
          <p:cNvGrpSpPr/>
          <p:nvPr/>
        </p:nvGrpSpPr>
        <p:grpSpPr>
          <a:xfrm>
            <a:off x="3550148" y="2430591"/>
            <a:ext cx="250847" cy="358070"/>
            <a:chOff x="-48216525" y="3936125"/>
            <a:chExt cx="211900" cy="302475"/>
          </a:xfrm>
        </p:grpSpPr>
        <p:sp>
          <p:nvSpPr>
            <p:cNvPr id="7669" name="Google Shape;7669;p76"/>
            <p:cNvSpPr/>
            <p:nvPr/>
          </p:nvSpPr>
          <p:spPr>
            <a:xfrm>
              <a:off x="-48207850" y="3955825"/>
              <a:ext cx="105550" cy="158325"/>
            </a:xfrm>
            <a:custGeom>
              <a:avLst/>
              <a:gdLst/>
              <a:ahLst/>
              <a:cxnLst/>
              <a:rect l="l" t="t" r="r" b="b"/>
              <a:pathLst>
                <a:path w="4222" h="6333" extrusionOk="0">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0" name="Google Shape;7670;p76"/>
            <p:cNvSpPr/>
            <p:nvPr/>
          </p:nvSpPr>
          <p:spPr>
            <a:xfrm>
              <a:off x="-48192100" y="4184225"/>
              <a:ext cx="163850" cy="54375"/>
            </a:xfrm>
            <a:custGeom>
              <a:avLst/>
              <a:gdLst/>
              <a:ahLst/>
              <a:cxnLst/>
              <a:rect l="l" t="t" r="r" b="b"/>
              <a:pathLst>
                <a:path w="6554" h="2175" extrusionOk="0">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1" name="Google Shape;7671;p76"/>
            <p:cNvSpPr/>
            <p:nvPr/>
          </p:nvSpPr>
          <p:spPr>
            <a:xfrm>
              <a:off x="-48216525" y="4131475"/>
              <a:ext cx="211900" cy="34675"/>
            </a:xfrm>
            <a:custGeom>
              <a:avLst/>
              <a:gdLst/>
              <a:ahLst/>
              <a:cxnLst/>
              <a:rect l="l" t="t" r="r" b="b"/>
              <a:pathLst>
                <a:path w="8476" h="1387" extrusionOk="0">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2" name="Google Shape;7672;p76"/>
            <p:cNvSpPr/>
            <p:nvPr/>
          </p:nvSpPr>
          <p:spPr>
            <a:xfrm>
              <a:off x="-48113350" y="3936125"/>
              <a:ext cx="98475" cy="178025"/>
            </a:xfrm>
            <a:custGeom>
              <a:avLst/>
              <a:gdLst/>
              <a:ahLst/>
              <a:cxnLst/>
              <a:rect l="l" t="t" r="r" b="b"/>
              <a:pathLst>
                <a:path w="3939" h="7121" extrusionOk="0">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3" name="Google Shape;7673;p76"/>
          <p:cNvGrpSpPr/>
          <p:nvPr/>
        </p:nvGrpSpPr>
        <p:grpSpPr>
          <a:xfrm>
            <a:off x="2205866" y="2905661"/>
            <a:ext cx="355258" cy="355288"/>
            <a:chOff x="-46410500" y="3201275"/>
            <a:chExt cx="300100" cy="300125"/>
          </a:xfrm>
        </p:grpSpPr>
        <p:sp>
          <p:nvSpPr>
            <p:cNvPr id="7674" name="Google Shape;7674;p76"/>
            <p:cNvSpPr/>
            <p:nvPr/>
          </p:nvSpPr>
          <p:spPr>
            <a:xfrm>
              <a:off x="-46358500" y="3201275"/>
              <a:ext cx="37825" cy="87450"/>
            </a:xfrm>
            <a:custGeom>
              <a:avLst/>
              <a:gdLst/>
              <a:ahLst/>
              <a:cxnLst/>
              <a:rect l="l" t="t" r="r" b="b"/>
              <a:pathLst>
                <a:path w="1513" h="3498" extrusionOk="0">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5" name="Google Shape;7675;p76"/>
            <p:cNvSpPr/>
            <p:nvPr/>
          </p:nvSpPr>
          <p:spPr>
            <a:xfrm>
              <a:off x="-46307325" y="3201275"/>
              <a:ext cx="38625" cy="88250"/>
            </a:xfrm>
            <a:custGeom>
              <a:avLst/>
              <a:gdLst/>
              <a:ahLst/>
              <a:cxnLst/>
              <a:rect l="l" t="t" r="r" b="b"/>
              <a:pathLst>
                <a:path w="1545" h="3530" extrusionOk="0">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6" name="Google Shape;7676;p76"/>
            <p:cNvSpPr/>
            <p:nvPr/>
          </p:nvSpPr>
          <p:spPr>
            <a:xfrm>
              <a:off x="-46253750" y="3201275"/>
              <a:ext cx="38600" cy="87450"/>
            </a:xfrm>
            <a:custGeom>
              <a:avLst/>
              <a:gdLst/>
              <a:ahLst/>
              <a:cxnLst/>
              <a:rect l="l" t="t" r="r" b="b"/>
              <a:pathLst>
                <a:path w="1544" h="3498" extrusionOk="0">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7" name="Google Shape;7677;p76"/>
            <p:cNvSpPr/>
            <p:nvPr/>
          </p:nvSpPr>
          <p:spPr>
            <a:xfrm>
              <a:off x="-46410500" y="3306025"/>
              <a:ext cx="300100" cy="141025"/>
            </a:xfrm>
            <a:custGeom>
              <a:avLst/>
              <a:gdLst/>
              <a:ahLst/>
              <a:cxnLst/>
              <a:rect l="l" t="t" r="r" b="b"/>
              <a:pathLst>
                <a:path w="12004" h="5641" extrusionOk="0">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8" name="Google Shape;7678;p76"/>
            <p:cNvSpPr/>
            <p:nvPr/>
          </p:nvSpPr>
          <p:spPr>
            <a:xfrm>
              <a:off x="-46401050" y="3465925"/>
              <a:ext cx="226075" cy="35475"/>
            </a:xfrm>
            <a:custGeom>
              <a:avLst/>
              <a:gdLst/>
              <a:ahLst/>
              <a:cxnLst/>
              <a:rect l="l" t="t" r="r" b="b"/>
              <a:pathLst>
                <a:path w="9043" h="1419" extrusionOk="0">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9" name="Google Shape;7679;p76"/>
          <p:cNvGrpSpPr/>
          <p:nvPr/>
        </p:nvGrpSpPr>
        <p:grpSpPr>
          <a:xfrm>
            <a:off x="2205866" y="3341092"/>
            <a:ext cx="355258" cy="356205"/>
            <a:chOff x="-46409700" y="3569100"/>
            <a:chExt cx="300100" cy="300900"/>
          </a:xfrm>
        </p:grpSpPr>
        <p:sp>
          <p:nvSpPr>
            <p:cNvPr id="7680" name="Google Shape;7680;p76"/>
            <p:cNvSpPr/>
            <p:nvPr/>
          </p:nvSpPr>
          <p:spPr>
            <a:xfrm>
              <a:off x="-46234850" y="3569100"/>
              <a:ext cx="18125" cy="52800"/>
            </a:xfrm>
            <a:custGeom>
              <a:avLst/>
              <a:gdLst/>
              <a:ahLst/>
              <a:cxnLst/>
              <a:rect l="l" t="t" r="r" b="b"/>
              <a:pathLst>
                <a:path w="725" h="2112" extrusionOk="0">
                  <a:moveTo>
                    <a:pt x="0" y="1"/>
                  </a:moveTo>
                  <a:lnTo>
                    <a:pt x="0" y="2111"/>
                  </a:lnTo>
                  <a:lnTo>
                    <a:pt x="725" y="2111"/>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1" name="Google Shape;7681;p76"/>
            <p:cNvSpPr/>
            <p:nvPr/>
          </p:nvSpPr>
          <p:spPr>
            <a:xfrm>
              <a:off x="-46270300" y="374552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2" name="Google Shape;7682;p76"/>
            <p:cNvSpPr/>
            <p:nvPr/>
          </p:nvSpPr>
          <p:spPr>
            <a:xfrm>
              <a:off x="-46305750" y="3710875"/>
              <a:ext cx="89025" cy="88225"/>
            </a:xfrm>
            <a:custGeom>
              <a:avLst/>
              <a:gdLst/>
              <a:ahLst/>
              <a:cxnLst/>
              <a:rect l="l" t="t" r="r" b="b"/>
              <a:pathLst>
                <a:path w="3561" h="3529" extrusionOk="0">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3" name="Google Shape;7683;p76"/>
            <p:cNvSpPr/>
            <p:nvPr/>
          </p:nvSpPr>
          <p:spPr>
            <a:xfrm>
              <a:off x="-46409700" y="3569900"/>
              <a:ext cx="300100" cy="300100"/>
            </a:xfrm>
            <a:custGeom>
              <a:avLst/>
              <a:gdLst/>
              <a:ahLst/>
              <a:cxnLst/>
              <a:rect l="l" t="t" r="r" b="b"/>
              <a:pathLst>
                <a:path w="12004" h="12004" extrusionOk="0">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4" name="Google Shape;7684;p76"/>
            <p:cNvSpPr/>
            <p:nvPr/>
          </p:nvSpPr>
          <p:spPr>
            <a:xfrm>
              <a:off x="-46341175" y="3569100"/>
              <a:ext cx="159125" cy="87450"/>
            </a:xfrm>
            <a:custGeom>
              <a:avLst/>
              <a:gdLst/>
              <a:ahLst/>
              <a:cxnLst/>
              <a:rect l="l" t="t" r="r" b="b"/>
              <a:pathLst>
                <a:path w="6365" h="3498" extrusionOk="0">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5" name="Google Shape;7685;p76"/>
          <p:cNvGrpSpPr/>
          <p:nvPr/>
        </p:nvGrpSpPr>
        <p:grpSpPr>
          <a:xfrm>
            <a:off x="2193747" y="3776524"/>
            <a:ext cx="379497" cy="358070"/>
            <a:chOff x="-46422300" y="3936925"/>
            <a:chExt cx="320575" cy="302475"/>
          </a:xfrm>
        </p:grpSpPr>
        <p:sp>
          <p:nvSpPr>
            <p:cNvPr id="7686" name="Google Shape;7686;p76"/>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7" name="Google Shape;7687;p76"/>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8" name="Google Shape;7688;p76"/>
          <p:cNvGrpSpPr/>
          <p:nvPr/>
        </p:nvGrpSpPr>
        <p:grpSpPr>
          <a:xfrm>
            <a:off x="3971326" y="3330852"/>
            <a:ext cx="356205" cy="355258"/>
            <a:chOff x="-44914800" y="3560450"/>
            <a:chExt cx="300900" cy="300100"/>
          </a:xfrm>
        </p:grpSpPr>
        <p:sp>
          <p:nvSpPr>
            <p:cNvPr id="7689" name="Google Shape;7689;p76"/>
            <p:cNvSpPr/>
            <p:nvPr/>
          </p:nvSpPr>
          <p:spPr>
            <a:xfrm>
              <a:off x="-44914800" y="3560450"/>
              <a:ext cx="300900" cy="300100"/>
            </a:xfrm>
            <a:custGeom>
              <a:avLst/>
              <a:gdLst/>
              <a:ahLst/>
              <a:cxnLst/>
              <a:rect l="l" t="t" r="r" b="b"/>
              <a:pathLst>
                <a:path w="12036" h="12004" extrusionOk="0">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0" name="Google Shape;7690;p76"/>
            <p:cNvSpPr/>
            <p:nvPr/>
          </p:nvSpPr>
          <p:spPr>
            <a:xfrm>
              <a:off x="-44861250" y="3632100"/>
              <a:ext cx="193800" cy="146525"/>
            </a:xfrm>
            <a:custGeom>
              <a:avLst/>
              <a:gdLst/>
              <a:ahLst/>
              <a:cxnLst/>
              <a:rect l="l" t="t" r="r" b="b"/>
              <a:pathLst>
                <a:path w="7752" h="5861" extrusionOk="0">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1" name="Google Shape;7691;p76"/>
            <p:cNvSpPr/>
            <p:nvPr/>
          </p:nvSpPr>
          <p:spPr>
            <a:xfrm>
              <a:off x="-44773800" y="3675425"/>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2" name="Google Shape;7692;p76"/>
            <p:cNvSpPr/>
            <p:nvPr/>
          </p:nvSpPr>
          <p:spPr>
            <a:xfrm>
              <a:off x="-44750975" y="3741600"/>
              <a:ext cx="70900" cy="48050"/>
            </a:xfrm>
            <a:custGeom>
              <a:avLst/>
              <a:gdLst/>
              <a:ahLst/>
              <a:cxnLst/>
              <a:rect l="l" t="t" r="r" b="b"/>
              <a:pathLst>
                <a:path w="2836" h="1922" extrusionOk="0">
                  <a:moveTo>
                    <a:pt x="883" y="0"/>
                  </a:moveTo>
                  <a:lnTo>
                    <a:pt x="1" y="945"/>
                  </a:lnTo>
                  <a:lnTo>
                    <a:pt x="1009" y="1922"/>
                  </a:lnTo>
                  <a:lnTo>
                    <a:pt x="2836" y="1922"/>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3" name="Google Shape;7693;p76"/>
            <p:cNvSpPr/>
            <p:nvPr/>
          </p:nvSpPr>
          <p:spPr>
            <a:xfrm>
              <a:off x="-44848625" y="3740025"/>
              <a:ext cx="97675" cy="49625"/>
            </a:xfrm>
            <a:custGeom>
              <a:avLst/>
              <a:gdLst/>
              <a:ahLst/>
              <a:cxnLst/>
              <a:rect l="l" t="t" r="r" b="b"/>
              <a:pathLst>
                <a:path w="3907" h="1985" extrusionOk="0">
                  <a:moveTo>
                    <a:pt x="1985" y="0"/>
                  </a:moveTo>
                  <a:lnTo>
                    <a:pt x="0" y="1985"/>
                  </a:lnTo>
                  <a:lnTo>
                    <a:pt x="3907" y="1985"/>
                  </a:ln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4" name="Google Shape;7694;p76"/>
          <p:cNvGrpSpPr/>
          <p:nvPr/>
        </p:nvGrpSpPr>
        <p:grpSpPr>
          <a:xfrm>
            <a:off x="1726378" y="1539486"/>
            <a:ext cx="354311" cy="354104"/>
            <a:chOff x="-49764975" y="3183375"/>
            <a:chExt cx="299300" cy="299125"/>
          </a:xfrm>
        </p:grpSpPr>
        <p:sp>
          <p:nvSpPr>
            <p:cNvPr id="7695" name="Google Shape;7695;p76"/>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6" name="Google Shape;7696;p76"/>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7" name="Google Shape;7697;p76"/>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8" name="Google Shape;7698;p76"/>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9" name="Google Shape;7699;p76"/>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0" name="Google Shape;7700;p76"/>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1" name="Google Shape;7701;p76"/>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2" name="Google Shape;7702;p76"/>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3" name="Google Shape;7703;p76"/>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4" name="Google Shape;7704;p76"/>
          <p:cNvGrpSpPr/>
          <p:nvPr/>
        </p:nvGrpSpPr>
        <p:grpSpPr>
          <a:xfrm>
            <a:off x="1726378" y="1974947"/>
            <a:ext cx="354311" cy="355909"/>
            <a:chOff x="-49764975" y="3551225"/>
            <a:chExt cx="299300" cy="300650"/>
          </a:xfrm>
        </p:grpSpPr>
        <p:sp>
          <p:nvSpPr>
            <p:cNvPr id="7705" name="Google Shape;7705;p76"/>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6" name="Google Shape;7706;p76"/>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7" name="Google Shape;7707;p76"/>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8" name="Google Shape;7708;p76"/>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9" name="Google Shape;7709;p76"/>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0" name="Google Shape;7710;p76"/>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1" name="Google Shape;7711;p76"/>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2" name="Google Shape;7712;p76"/>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3" name="Google Shape;7713;p76"/>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4" name="Google Shape;7714;p76"/>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5" name="Google Shape;7715;p76"/>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6" name="Google Shape;7716;p76"/>
          <p:cNvGrpSpPr/>
          <p:nvPr/>
        </p:nvGrpSpPr>
        <p:grpSpPr>
          <a:xfrm>
            <a:off x="1724040" y="2411710"/>
            <a:ext cx="358987" cy="355525"/>
            <a:chOff x="-49766550" y="3920175"/>
            <a:chExt cx="303250" cy="300325"/>
          </a:xfrm>
        </p:grpSpPr>
        <p:sp>
          <p:nvSpPr>
            <p:cNvPr id="7717" name="Google Shape;7717;p76"/>
            <p:cNvSpPr/>
            <p:nvPr/>
          </p:nvSpPr>
          <p:spPr>
            <a:xfrm>
              <a:off x="-49764975" y="3920175"/>
              <a:ext cx="228425" cy="89225"/>
            </a:xfrm>
            <a:custGeom>
              <a:avLst/>
              <a:gdLst/>
              <a:ahLst/>
              <a:cxnLst/>
              <a:rect l="l" t="t" r="r" b="b"/>
              <a:pathLst>
                <a:path w="9137" h="3569" extrusionOk="0">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8" name="Google Shape;7718;p76"/>
            <p:cNvSpPr/>
            <p:nvPr/>
          </p:nvSpPr>
          <p:spPr>
            <a:xfrm>
              <a:off x="-49764975" y="3998350"/>
              <a:ext cx="141775" cy="115800"/>
            </a:xfrm>
            <a:custGeom>
              <a:avLst/>
              <a:gdLst/>
              <a:ahLst/>
              <a:cxnLst/>
              <a:rect l="l" t="t" r="r" b="b"/>
              <a:pathLst>
                <a:path w="5671" h="4632" extrusionOk="0">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9" name="Google Shape;7719;p76"/>
            <p:cNvSpPr/>
            <p:nvPr/>
          </p:nvSpPr>
          <p:spPr>
            <a:xfrm>
              <a:off x="-49627150" y="3996000"/>
              <a:ext cx="163850" cy="148100"/>
            </a:xfrm>
            <a:custGeom>
              <a:avLst/>
              <a:gdLst/>
              <a:ahLst/>
              <a:cxnLst/>
              <a:rect l="l" t="t" r="r" b="b"/>
              <a:pathLst>
                <a:path w="6554" h="5924" extrusionOk="0">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0" name="Google Shape;7720;p76"/>
            <p:cNvSpPr/>
            <p:nvPr/>
          </p:nvSpPr>
          <p:spPr>
            <a:xfrm>
              <a:off x="-49766550" y="4061375"/>
              <a:ext cx="230000" cy="159125"/>
            </a:xfrm>
            <a:custGeom>
              <a:avLst/>
              <a:gdLst/>
              <a:ahLst/>
              <a:cxnLst/>
              <a:rect l="l" t="t" r="r" b="b"/>
              <a:pathLst>
                <a:path w="9200" h="6365" extrusionOk="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1" name="Google Shape;7721;p76"/>
          <p:cNvGrpSpPr/>
          <p:nvPr/>
        </p:nvGrpSpPr>
        <p:grpSpPr>
          <a:xfrm>
            <a:off x="3939571" y="1559758"/>
            <a:ext cx="357123" cy="354341"/>
            <a:chOff x="-47892800" y="3200500"/>
            <a:chExt cx="301675" cy="299325"/>
          </a:xfrm>
        </p:grpSpPr>
        <p:sp>
          <p:nvSpPr>
            <p:cNvPr id="7722" name="Google Shape;7722;p76"/>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3" name="Google Shape;7723;p76"/>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4" name="Google Shape;7724;p76"/>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5" name="Google Shape;7725;p76"/>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6" name="Google Shape;7726;p76"/>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7" name="Google Shape;7727;p76"/>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8" name="Google Shape;7728;p76"/>
          <p:cNvGrpSpPr/>
          <p:nvPr/>
        </p:nvGrpSpPr>
        <p:grpSpPr>
          <a:xfrm>
            <a:off x="4003437" y="1996107"/>
            <a:ext cx="229391" cy="355258"/>
            <a:chOff x="-47839250" y="3569100"/>
            <a:chExt cx="193775" cy="300100"/>
          </a:xfrm>
        </p:grpSpPr>
        <p:sp>
          <p:nvSpPr>
            <p:cNvPr id="7729" name="Google Shape;7729;p76"/>
            <p:cNvSpPr/>
            <p:nvPr/>
          </p:nvSpPr>
          <p:spPr>
            <a:xfrm>
              <a:off x="-47786475" y="3657325"/>
              <a:ext cx="51225" cy="51200"/>
            </a:xfrm>
            <a:custGeom>
              <a:avLst/>
              <a:gdLst/>
              <a:ahLst/>
              <a:cxnLst/>
              <a:rect l="l" t="t" r="r" b="b"/>
              <a:pathLst>
                <a:path w="2049" h="2048" extrusionOk="0">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0" name="Google Shape;7730;p76"/>
            <p:cNvSpPr/>
            <p:nvPr/>
          </p:nvSpPr>
          <p:spPr>
            <a:xfrm>
              <a:off x="-47751025" y="3692750"/>
              <a:ext cx="15775" cy="15775"/>
            </a:xfrm>
            <a:custGeom>
              <a:avLst/>
              <a:gdLst/>
              <a:ahLst/>
              <a:cxnLst/>
              <a:rect l="l" t="t" r="r" b="b"/>
              <a:pathLst>
                <a:path w="631" h="631" extrusionOk="0">
                  <a:moveTo>
                    <a:pt x="0" y="1"/>
                  </a:moveTo>
                  <a:lnTo>
                    <a:pt x="0" y="631"/>
                  </a:lnTo>
                  <a:cubicBezTo>
                    <a:pt x="315" y="536"/>
                    <a:pt x="504" y="284"/>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1" name="Google Shape;7731;p76"/>
            <p:cNvSpPr/>
            <p:nvPr/>
          </p:nvSpPr>
          <p:spPr>
            <a:xfrm>
              <a:off x="-47838450" y="3569100"/>
              <a:ext cx="192975" cy="35475"/>
            </a:xfrm>
            <a:custGeom>
              <a:avLst/>
              <a:gdLst/>
              <a:ahLst/>
              <a:cxnLst/>
              <a:rect l="l" t="t" r="r" b="b"/>
              <a:pathLst>
                <a:path w="7719" h="1419" extrusionOk="0">
                  <a:moveTo>
                    <a:pt x="347" y="1"/>
                  </a:moveTo>
                  <a:cubicBezTo>
                    <a:pt x="158" y="1"/>
                    <a:pt x="0" y="158"/>
                    <a:pt x="0" y="347"/>
                  </a:cubicBezTo>
                  <a:lnTo>
                    <a:pt x="0" y="1418"/>
                  </a:lnTo>
                  <a:lnTo>
                    <a:pt x="7719" y="1418"/>
                  </a:lnTo>
                  <a:lnTo>
                    <a:pt x="7719" y="347"/>
                  </a:lnTo>
                  <a:cubicBezTo>
                    <a:pt x="7719" y="158"/>
                    <a:pt x="7561" y="1"/>
                    <a:pt x="7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2" name="Google Shape;7732;p76"/>
            <p:cNvSpPr/>
            <p:nvPr/>
          </p:nvSpPr>
          <p:spPr>
            <a:xfrm>
              <a:off x="-47751025" y="3691975"/>
              <a:ext cx="53575" cy="53575"/>
            </a:xfrm>
            <a:custGeom>
              <a:avLst/>
              <a:gdLst/>
              <a:ahLst/>
              <a:cxnLst/>
              <a:rect l="l" t="t" r="r" b="b"/>
              <a:pathLst>
                <a:path w="2143" h="2143" extrusionOk="0">
                  <a:moveTo>
                    <a:pt x="1386" y="0"/>
                  </a:moveTo>
                  <a:cubicBezTo>
                    <a:pt x="1229" y="662"/>
                    <a:pt x="725" y="1229"/>
                    <a:pt x="0" y="1387"/>
                  </a:cubicBezTo>
                  <a:lnTo>
                    <a:pt x="0" y="2143"/>
                  </a:lnTo>
                  <a:lnTo>
                    <a:pt x="2143" y="2143"/>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3" name="Google Shape;7733;p76"/>
            <p:cNvSpPr/>
            <p:nvPr/>
          </p:nvSpPr>
          <p:spPr>
            <a:xfrm>
              <a:off x="-47839250" y="3621875"/>
              <a:ext cx="193000" cy="159125"/>
            </a:xfrm>
            <a:custGeom>
              <a:avLst/>
              <a:gdLst/>
              <a:ahLst/>
              <a:cxnLst/>
              <a:rect l="l" t="t" r="r" b="b"/>
              <a:pathLst>
                <a:path w="7720" h="6365" extrusionOk="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4" name="Google Shape;7734;p76"/>
            <p:cNvSpPr/>
            <p:nvPr/>
          </p:nvSpPr>
          <p:spPr>
            <a:xfrm>
              <a:off x="-47839250" y="3799075"/>
              <a:ext cx="193000" cy="70125"/>
            </a:xfrm>
            <a:custGeom>
              <a:avLst/>
              <a:gdLst/>
              <a:ahLst/>
              <a:cxnLst/>
              <a:rect l="l" t="t" r="r" b="b"/>
              <a:pathLst>
                <a:path w="7720" h="2805" extrusionOk="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5" name="Google Shape;7735;p76"/>
          <p:cNvGrpSpPr/>
          <p:nvPr/>
        </p:nvGrpSpPr>
        <p:grpSpPr>
          <a:xfrm>
            <a:off x="3940503" y="2432456"/>
            <a:ext cx="355258" cy="356205"/>
            <a:chOff x="-47892800" y="3937700"/>
            <a:chExt cx="300100" cy="300900"/>
          </a:xfrm>
        </p:grpSpPr>
        <p:sp>
          <p:nvSpPr>
            <p:cNvPr id="7736" name="Google Shape;7736;p76"/>
            <p:cNvSpPr/>
            <p:nvPr/>
          </p:nvSpPr>
          <p:spPr>
            <a:xfrm>
              <a:off x="-47858150" y="3937700"/>
              <a:ext cx="70900" cy="44150"/>
            </a:xfrm>
            <a:custGeom>
              <a:avLst/>
              <a:gdLst/>
              <a:ahLst/>
              <a:cxnLst/>
              <a:rect l="l" t="t" r="r" b="b"/>
              <a:pathLst>
                <a:path w="2836" h="1766" extrusionOk="0">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7" name="Google Shape;7737;p76"/>
            <p:cNvSpPr/>
            <p:nvPr/>
          </p:nvSpPr>
          <p:spPr>
            <a:xfrm>
              <a:off x="-47892800" y="3991275"/>
              <a:ext cx="141000" cy="105550"/>
            </a:xfrm>
            <a:custGeom>
              <a:avLst/>
              <a:gdLst/>
              <a:ahLst/>
              <a:cxnLst/>
              <a:rect l="l" t="t" r="r" b="b"/>
              <a:pathLst>
                <a:path w="5640" h="4222" extrusionOk="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8" name="Google Shape;7738;p76"/>
            <p:cNvSpPr/>
            <p:nvPr/>
          </p:nvSpPr>
          <p:spPr>
            <a:xfrm>
              <a:off x="-47773875" y="3956600"/>
              <a:ext cx="119750" cy="89025"/>
            </a:xfrm>
            <a:custGeom>
              <a:avLst/>
              <a:gdLst/>
              <a:ahLst/>
              <a:cxnLst/>
              <a:rect l="l" t="t" r="r" b="b"/>
              <a:pathLst>
                <a:path w="4790" h="3561" extrusionOk="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9" name="Google Shape;7739;p76"/>
            <p:cNvSpPr/>
            <p:nvPr/>
          </p:nvSpPr>
          <p:spPr>
            <a:xfrm>
              <a:off x="-47699050" y="4043250"/>
              <a:ext cx="71700" cy="70900"/>
            </a:xfrm>
            <a:custGeom>
              <a:avLst/>
              <a:gdLst/>
              <a:ahLst/>
              <a:cxnLst/>
              <a:rect l="l" t="t" r="r" b="b"/>
              <a:pathLst>
                <a:path w="2868" h="2836" extrusionOk="0">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0" name="Google Shape;7740;p76"/>
            <p:cNvSpPr/>
            <p:nvPr/>
          </p:nvSpPr>
          <p:spPr>
            <a:xfrm>
              <a:off x="-47770725" y="4124375"/>
              <a:ext cx="178025" cy="114225"/>
            </a:xfrm>
            <a:custGeom>
              <a:avLst/>
              <a:gdLst/>
              <a:ahLst/>
              <a:cxnLst/>
              <a:rect l="l" t="t" r="r" b="b"/>
              <a:pathLst>
                <a:path w="7121" h="4569" extrusionOk="0">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1" name="Google Shape;7741;p76"/>
            <p:cNvSpPr/>
            <p:nvPr/>
          </p:nvSpPr>
          <p:spPr>
            <a:xfrm>
              <a:off x="-47830575" y="41322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2" name="Google Shape;7742;p76"/>
            <p:cNvSpPr/>
            <p:nvPr/>
          </p:nvSpPr>
          <p:spPr>
            <a:xfrm>
              <a:off x="-47785675" y="4112375"/>
              <a:ext cx="37825" cy="36250"/>
            </a:xfrm>
            <a:custGeom>
              <a:avLst/>
              <a:gdLst/>
              <a:ahLst/>
              <a:cxnLst/>
              <a:rect l="l" t="t" r="r" b="b"/>
              <a:pathLst>
                <a:path w="1513" h="1450" extrusionOk="0">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3" name="Google Shape;7743;p76"/>
            <p:cNvSpPr/>
            <p:nvPr/>
          </p:nvSpPr>
          <p:spPr>
            <a:xfrm>
              <a:off x="-47892800" y="4112750"/>
              <a:ext cx="37825" cy="36250"/>
            </a:xfrm>
            <a:custGeom>
              <a:avLst/>
              <a:gdLst/>
              <a:ahLst/>
              <a:cxnLst/>
              <a:rect l="l" t="t" r="r" b="b"/>
              <a:pathLst>
                <a:path w="1513" h="1450" extrusionOk="0">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4" name="Google Shape;7744;p76"/>
          <p:cNvGrpSpPr/>
          <p:nvPr/>
        </p:nvGrpSpPr>
        <p:grpSpPr>
          <a:xfrm>
            <a:off x="2645798" y="2926170"/>
            <a:ext cx="355258" cy="311458"/>
            <a:chOff x="-46042675" y="3218600"/>
            <a:chExt cx="300100" cy="263100"/>
          </a:xfrm>
        </p:grpSpPr>
        <p:sp>
          <p:nvSpPr>
            <p:cNvPr id="7745" name="Google Shape;7745;p76"/>
            <p:cNvSpPr/>
            <p:nvPr/>
          </p:nvSpPr>
          <p:spPr>
            <a:xfrm>
              <a:off x="-46042675" y="3302875"/>
              <a:ext cx="35475" cy="130000"/>
            </a:xfrm>
            <a:custGeom>
              <a:avLst/>
              <a:gdLst/>
              <a:ahLst/>
              <a:cxnLst/>
              <a:rect l="l" t="t" r="r" b="b"/>
              <a:pathLst>
                <a:path w="1419" h="5200" extrusionOk="0">
                  <a:moveTo>
                    <a:pt x="1" y="1"/>
                  </a:moveTo>
                  <a:lnTo>
                    <a:pt x="1" y="5199"/>
                  </a:lnTo>
                  <a:lnTo>
                    <a:pt x="1418" y="4506"/>
                  </a:lnTo>
                  <a:lnTo>
                    <a:pt x="1418" y="72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6" name="Google Shape;7746;p76"/>
            <p:cNvSpPr/>
            <p:nvPr/>
          </p:nvSpPr>
          <p:spPr>
            <a:xfrm>
              <a:off x="-45919025" y="3341475"/>
              <a:ext cx="53600" cy="52800"/>
            </a:xfrm>
            <a:custGeom>
              <a:avLst/>
              <a:gdLst/>
              <a:ahLst/>
              <a:cxnLst/>
              <a:rect l="l" t="t" r="r" b="b"/>
              <a:pathLst>
                <a:path w="2144" h="2112" extrusionOk="0">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7" name="Google Shape;7747;p76"/>
            <p:cNvSpPr/>
            <p:nvPr/>
          </p:nvSpPr>
          <p:spPr>
            <a:xfrm>
              <a:off x="-45778025" y="3302875"/>
              <a:ext cx="35450" cy="130000"/>
            </a:xfrm>
            <a:custGeom>
              <a:avLst/>
              <a:gdLst/>
              <a:ahLst/>
              <a:cxnLst/>
              <a:rect l="l" t="t" r="r" b="b"/>
              <a:pathLst>
                <a:path w="1418" h="5200" extrusionOk="0">
                  <a:moveTo>
                    <a:pt x="1418" y="1"/>
                  </a:moveTo>
                  <a:lnTo>
                    <a:pt x="0" y="726"/>
                  </a:lnTo>
                  <a:lnTo>
                    <a:pt x="0" y="4506"/>
                  </a:lnTo>
                  <a:lnTo>
                    <a:pt x="1418" y="5199"/>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8" name="Google Shape;7748;p76"/>
            <p:cNvSpPr/>
            <p:nvPr/>
          </p:nvSpPr>
          <p:spPr>
            <a:xfrm>
              <a:off x="-46042675" y="3235950"/>
              <a:ext cx="300100" cy="245750"/>
            </a:xfrm>
            <a:custGeom>
              <a:avLst/>
              <a:gdLst/>
              <a:ahLst/>
              <a:cxnLst/>
              <a:rect l="l" t="t" r="r" b="b"/>
              <a:pathLst>
                <a:path w="12004" h="9830" extrusionOk="0">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9" name="Google Shape;7749;p76"/>
            <p:cNvSpPr/>
            <p:nvPr/>
          </p:nvSpPr>
          <p:spPr>
            <a:xfrm>
              <a:off x="-45952875" y="3306025"/>
              <a:ext cx="122100" cy="122125"/>
            </a:xfrm>
            <a:custGeom>
              <a:avLst/>
              <a:gdLst/>
              <a:ahLst/>
              <a:cxnLst/>
              <a:rect l="l" t="t" r="r" b="b"/>
              <a:pathLst>
                <a:path w="4884" h="4885" extrusionOk="0">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0" name="Google Shape;7750;p76"/>
            <p:cNvSpPr/>
            <p:nvPr/>
          </p:nvSpPr>
          <p:spPr>
            <a:xfrm>
              <a:off x="-45941075" y="3218600"/>
              <a:ext cx="98475" cy="17375"/>
            </a:xfrm>
            <a:custGeom>
              <a:avLst/>
              <a:gdLst/>
              <a:ahLst/>
              <a:cxnLst/>
              <a:rect l="l" t="t" r="r" b="b"/>
              <a:pathLst>
                <a:path w="3939" h="695" extrusionOk="0">
                  <a:moveTo>
                    <a:pt x="536" y="1"/>
                  </a:moveTo>
                  <a:cubicBezTo>
                    <a:pt x="410" y="1"/>
                    <a:pt x="316" y="64"/>
                    <a:pt x="221" y="190"/>
                  </a:cubicBezTo>
                  <a:lnTo>
                    <a:pt x="1" y="694"/>
                  </a:lnTo>
                  <a:lnTo>
                    <a:pt x="3939" y="694"/>
                  </a:lnTo>
                  <a:lnTo>
                    <a:pt x="3655" y="190"/>
                  </a:lnTo>
                  <a:cubicBezTo>
                    <a:pt x="3592" y="64"/>
                    <a:pt x="3466" y="1"/>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1" name="Google Shape;7751;p76"/>
          <p:cNvGrpSpPr/>
          <p:nvPr/>
        </p:nvGrpSpPr>
        <p:grpSpPr>
          <a:xfrm>
            <a:off x="2645798" y="3340619"/>
            <a:ext cx="355258" cy="323118"/>
            <a:chOff x="-46042675" y="3568700"/>
            <a:chExt cx="300100" cy="272950"/>
          </a:xfrm>
        </p:grpSpPr>
        <p:sp>
          <p:nvSpPr>
            <p:cNvPr id="7752" name="Google Shape;7752;p76"/>
            <p:cNvSpPr/>
            <p:nvPr/>
          </p:nvSpPr>
          <p:spPr>
            <a:xfrm>
              <a:off x="-46042675" y="3758125"/>
              <a:ext cx="115025" cy="83525"/>
            </a:xfrm>
            <a:custGeom>
              <a:avLst/>
              <a:gdLst/>
              <a:ahLst/>
              <a:cxnLst/>
              <a:rect l="l" t="t" r="r" b="b"/>
              <a:pathLst>
                <a:path w="4601" h="3341" extrusionOk="0">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3" name="Google Shape;7753;p76"/>
            <p:cNvSpPr/>
            <p:nvPr/>
          </p:nvSpPr>
          <p:spPr>
            <a:xfrm>
              <a:off x="-45866250" y="3654175"/>
              <a:ext cx="37825" cy="37825"/>
            </a:xfrm>
            <a:custGeom>
              <a:avLst/>
              <a:gdLst/>
              <a:ahLst/>
              <a:cxnLst/>
              <a:rect l="l" t="t" r="r" b="b"/>
              <a:pathLst>
                <a:path w="1513" h="1513" extrusionOk="0">
                  <a:moveTo>
                    <a:pt x="1009" y="0"/>
                  </a:moveTo>
                  <a:lnTo>
                    <a:pt x="1" y="1008"/>
                  </a:lnTo>
                  <a:lnTo>
                    <a:pt x="505" y="1512"/>
                  </a:lnTo>
                  <a:lnTo>
                    <a:pt x="1513" y="504"/>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4" name="Google Shape;7754;p76"/>
            <p:cNvSpPr/>
            <p:nvPr/>
          </p:nvSpPr>
          <p:spPr>
            <a:xfrm>
              <a:off x="-45828450" y="3629750"/>
              <a:ext cx="25225" cy="25225"/>
            </a:xfrm>
            <a:custGeom>
              <a:avLst/>
              <a:gdLst/>
              <a:ahLst/>
              <a:cxnLst/>
              <a:rect l="l" t="t" r="r" b="b"/>
              <a:pathLst>
                <a:path w="1009" h="1009" extrusionOk="0">
                  <a:moveTo>
                    <a:pt x="505" y="0"/>
                  </a:moveTo>
                  <a:lnTo>
                    <a:pt x="1" y="505"/>
                  </a:lnTo>
                  <a:lnTo>
                    <a:pt x="505" y="1009"/>
                  </a:lnTo>
                  <a:lnTo>
                    <a:pt x="1009" y="505"/>
                  </a:lnTo>
                  <a:lnTo>
                    <a:pt x="5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5" name="Google Shape;7755;p76"/>
            <p:cNvSpPr/>
            <p:nvPr/>
          </p:nvSpPr>
          <p:spPr>
            <a:xfrm>
              <a:off x="-45979675" y="3568700"/>
              <a:ext cx="237100" cy="237800"/>
            </a:xfrm>
            <a:custGeom>
              <a:avLst/>
              <a:gdLst/>
              <a:ahLst/>
              <a:cxnLst/>
              <a:rect l="l" t="t" r="r" b="b"/>
              <a:pathLst>
                <a:path w="9484" h="9512" extrusionOk="0">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6" name="Google Shape;7756;p76"/>
          <p:cNvGrpSpPr/>
          <p:nvPr/>
        </p:nvGrpSpPr>
        <p:grpSpPr>
          <a:xfrm>
            <a:off x="2687749" y="3777589"/>
            <a:ext cx="271357" cy="356057"/>
            <a:chOff x="-46007225" y="3937825"/>
            <a:chExt cx="229225" cy="300775"/>
          </a:xfrm>
        </p:grpSpPr>
        <p:sp>
          <p:nvSpPr>
            <p:cNvPr id="7757" name="Google Shape;7757;p76"/>
            <p:cNvSpPr/>
            <p:nvPr/>
          </p:nvSpPr>
          <p:spPr>
            <a:xfrm>
              <a:off x="-45813475" y="3990475"/>
              <a:ext cx="35475" cy="17350"/>
            </a:xfrm>
            <a:custGeom>
              <a:avLst/>
              <a:gdLst/>
              <a:ahLst/>
              <a:cxnLst/>
              <a:rect l="l" t="t" r="r" b="b"/>
              <a:pathLst>
                <a:path w="1419"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8" name="Google Shape;7758;p76"/>
            <p:cNvSpPr/>
            <p:nvPr/>
          </p:nvSpPr>
          <p:spPr>
            <a:xfrm>
              <a:off x="-46007225" y="39904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9" name="Google Shape;7759;p76"/>
            <p:cNvSpPr/>
            <p:nvPr/>
          </p:nvSpPr>
          <p:spPr>
            <a:xfrm>
              <a:off x="-45826875" y="3937825"/>
              <a:ext cx="35475" cy="26750"/>
            </a:xfrm>
            <a:custGeom>
              <a:avLst/>
              <a:gdLst/>
              <a:ahLst/>
              <a:cxnLst/>
              <a:rect l="l" t="t" r="r" b="b"/>
              <a:pathLst>
                <a:path w="1419" h="1070" extrusionOk="0">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0" name="Google Shape;7760;p76"/>
            <p:cNvSpPr/>
            <p:nvPr/>
          </p:nvSpPr>
          <p:spPr>
            <a:xfrm>
              <a:off x="-45993850" y="4034625"/>
              <a:ext cx="35475" cy="25850"/>
            </a:xfrm>
            <a:custGeom>
              <a:avLst/>
              <a:gdLst/>
              <a:ahLst/>
              <a:cxnLst/>
              <a:rect l="l" t="t" r="r" b="b"/>
              <a:pathLst>
                <a:path w="1419" h="1034" extrusionOk="0">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1" name="Google Shape;7761;p76"/>
            <p:cNvSpPr/>
            <p:nvPr/>
          </p:nvSpPr>
          <p:spPr>
            <a:xfrm>
              <a:off x="-45825300" y="4034625"/>
              <a:ext cx="34675" cy="25725"/>
            </a:xfrm>
            <a:custGeom>
              <a:avLst/>
              <a:gdLst/>
              <a:ahLst/>
              <a:cxnLst/>
              <a:rect l="l" t="t" r="r" b="b"/>
              <a:pathLst>
                <a:path w="1387" h="1029" extrusionOk="0">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2" name="Google Shape;7762;p76"/>
            <p:cNvSpPr/>
            <p:nvPr/>
          </p:nvSpPr>
          <p:spPr>
            <a:xfrm>
              <a:off x="-45992275" y="3938175"/>
              <a:ext cx="33900" cy="25525"/>
            </a:xfrm>
            <a:custGeom>
              <a:avLst/>
              <a:gdLst/>
              <a:ahLst/>
              <a:cxnLst/>
              <a:rect l="l" t="t" r="r" b="b"/>
              <a:pathLst>
                <a:path w="1356" h="1021" extrusionOk="0">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3" name="Google Shape;7763;p76"/>
            <p:cNvSpPr/>
            <p:nvPr/>
          </p:nvSpPr>
          <p:spPr>
            <a:xfrm>
              <a:off x="-45953675" y="4078700"/>
              <a:ext cx="122900" cy="35450"/>
            </a:xfrm>
            <a:custGeom>
              <a:avLst/>
              <a:gdLst/>
              <a:ahLst/>
              <a:cxnLst/>
              <a:rect l="l" t="t" r="r" b="b"/>
              <a:pathLst>
                <a:path w="4916" h="1418" extrusionOk="0">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4" name="Google Shape;7764;p76"/>
            <p:cNvSpPr/>
            <p:nvPr/>
          </p:nvSpPr>
          <p:spPr>
            <a:xfrm>
              <a:off x="-45956025" y="3938325"/>
              <a:ext cx="126025" cy="123075"/>
            </a:xfrm>
            <a:custGeom>
              <a:avLst/>
              <a:gdLst/>
              <a:ahLst/>
              <a:cxnLst/>
              <a:rect l="l" t="t" r="r" b="b"/>
              <a:pathLst>
                <a:path w="5041" h="4923" extrusionOk="0">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5" name="Google Shape;7765;p76"/>
            <p:cNvSpPr/>
            <p:nvPr/>
          </p:nvSpPr>
          <p:spPr>
            <a:xfrm>
              <a:off x="-45927675" y="4132250"/>
              <a:ext cx="70125" cy="39400"/>
            </a:xfrm>
            <a:custGeom>
              <a:avLst/>
              <a:gdLst/>
              <a:ahLst/>
              <a:cxnLst/>
              <a:rect l="l" t="t" r="r" b="b"/>
              <a:pathLst>
                <a:path w="2805" h="1576" extrusionOk="0">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6" name="Google Shape;7766;p76"/>
            <p:cNvSpPr/>
            <p:nvPr/>
          </p:nvSpPr>
          <p:spPr>
            <a:xfrm>
              <a:off x="-45921375" y="4176950"/>
              <a:ext cx="59100" cy="61650"/>
            </a:xfrm>
            <a:custGeom>
              <a:avLst/>
              <a:gdLst/>
              <a:ahLst/>
              <a:cxnLst/>
              <a:rect l="l" t="t" r="r" b="b"/>
              <a:pathLst>
                <a:path w="2364" h="2466" extrusionOk="0">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7" name="Google Shape;7767;p76"/>
          <p:cNvGrpSpPr/>
          <p:nvPr/>
        </p:nvGrpSpPr>
        <p:grpSpPr>
          <a:xfrm>
            <a:off x="3993241" y="3767675"/>
            <a:ext cx="312375" cy="357596"/>
            <a:chOff x="-44895900" y="3929450"/>
            <a:chExt cx="263875" cy="302075"/>
          </a:xfrm>
        </p:grpSpPr>
        <p:sp>
          <p:nvSpPr>
            <p:cNvPr id="7768" name="Google Shape;7768;p76"/>
            <p:cNvSpPr/>
            <p:nvPr/>
          </p:nvSpPr>
          <p:spPr>
            <a:xfrm>
              <a:off x="-44813975" y="4100750"/>
              <a:ext cx="101625" cy="50425"/>
            </a:xfrm>
            <a:custGeom>
              <a:avLst/>
              <a:gdLst/>
              <a:ahLst/>
              <a:cxnLst/>
              <a:rect l="l" t="t" r="r" b="b"/>
              <a:pathLst>
                <a:path w="4065" h="2017" extrusionOk="0">
                  <a:moveTo>
                    <a:pt x="2017" y="0"/>
                  </a:moveTo>
                  <a:lnTo>
                    <a:pt x="0" y="977"/>
                  </a:lnTo>
                  <a:lnTo>
                    <a:pt x="2017" y="2017"/>
                  </a:lnTo>
                  <a:lnTo>
                    <a:pt x="4064" y="977"/>
                  </a:ln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9" name="Google Shape;7769;p76"/>
            <p:cNvSpPr/>
            <p:nvPr/>
          </p:nvSpPr>
          <p:spPr>
            <a:xfrm>
              <a:off x="-44885650" y="3929450"/>
              <a:ext cx="244175" cy="87825"/>
            </a:xfrm>
            <a:custGeom>
              <a:avLst/>
              <a:gdLst/>
              <a:ahLst/>
              <a:cxnLst/>
              <a:rect l="l" t="t" r="r" b="b"/>
              <a:pathLst>
                <a:path w="9767" h="3513" extrusionOk="0">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0" name="Google Shape;7770;p76"/>
            <p:cNvSpPr/>
            <p:nvPr/>
          </p:nvSpPr>
          <p:spPr>
            <a:xfrm>
              <a:off x="-44825000" y="4006225"/>
              <a:ext cx="52000" cy="105575"/>
            </a:xfrm>
            <a:custGeom>
              <a:avLst/>
              <a:gdLst/>
              <a:ahLst/>
              <a:cxnLst/>
              <a:rect l="l" t="t" r="r" b="b"/>
              <a:pathLst>
                <a:path w="2080" h="4223" extrusionOk="0">
                  <a:moveTo>
                    <a:pt x="2080" y="1"/>
                  </a:moveTo>
                  <a:lnTo>
                    <a:pt x="0" y="1009"/>
                  </a:lnTo>
                  <a:lnTo>
                    <a:pt x="0" y="4222"/>
                  </a:lnTo>
                  <a:lnTo>
                    <a:pt x="2080" y="315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1" name="Google Shape;7771;p76"/>
            <p:cNvSpPr/>
            <p:nvPr/>
          </p:nvSpPr>
          <p:spPr>
            <a:xfrm>
              <a:off x="-44754900" y="4005450"/>
              <a:ext cx="122875" cy="222925"/>
            </a:xfrm>
            <a:custGeom>
              <a:avLst/>
              <a:gdLst/>
              <a:ahLst/>
              <a:cxnLst/>
              <a:rect l="l" t="t" r="r" b="b"/>
              <a:pathLst>
                <a:path w="4915" h="8917" extrusionOk="0">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2" name="Google Shape;7772;p76"/>
            <p:cNvSpPr/>
            <p:nvPr/>
          </p:nvSpPr>
          <p:spPr>
            <a:xfrm>
              <a:off x="-44754900" y="4006225"/>
              <a:ext cx="52775" cy="105575"/>
            </a:xfrm>
            <a:custGeom>
              <a:avLst/>
              <a:gdLst/>
              <a:ahLst/>
              <a:cxnLst/>
              <a:rect l="l" t="t" r="r" b="b"/>
              <a:pathLst>
                <a:path w="2111" h="4223" extrusionOk="0">
                  <a:moveTo>
                    <a:pt x="0" y="1"/>
                  </a:moveTo>
                  <a:lnTo>
                    <a:pt x="0" y="3151"/>
                  </a:lnTo>
                  <a:lnTo>
                    <a:pt x="2111" y="4222"/>
                  </a:lnTo>
                  <a:lnTo>
                    <a:pt x="2111" y="100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3" name="Google Shape;7773;p76"/>
            <p:cNvSpPr/>
            <p:nvPr/>
          </p:nvSpPr>
          <p:spPr>
            <a:xfrm>
              <a:off x="-44895900" y="4006225"/>
              <a:ext cx="122900" cy="225300"/>
            </a:xfrm>
            <a:custGeom>
              <a:avLst/>
              <a:gdLst/>
              <a:ahLst/>
              <a:cxnLst/>
              <a:rect l="l" t="t" r="r" b="b"/>
              <a:pathLst>
                <a:path w="4916" h="9012" extrusionOk="0">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4" name="Google Shape;7774;p76"/>
          <p:cNvGrpSpPr/>
          <p:nvPr/>
        </p:nvGrpSpPr>
        <p:grpSpPr>
          <a:xfrm>
            <a:off x="2167060" y="1550436"/>
            <a:ext cx="356205" cy="332885"/>
            <a:chOff x="-49397175" y="3192625"/>
            <a:chExt cx="300900" cy="281200"/>
          </a:xfrm>
        </p:grpSpPr>
        <p:sp>
          <p:nvSpPr>
            <p:cNvPr id="7775" name="Google Shape;7775;p76"/>
            <p:cNvSpPr/>
            <p:nvPr/>
          </p:nvSpPr>
          <p:spPr>
            <a:xfrm>
              <a:off x="-49325500" y="3297975"/>
              <a:ext cx="64625" cy="58500"/>
            </a:xfrm>
            <a:custGeom>
              <a:avLst/>
              <a:gdLst/>
              <a:ahLst/>
              <a:cxnLst/>
              <a:rect l="l" t="t" r="r" b="b"/>
              <a:pathLst>
                <a:path w="2585" h="2340" extrusionOk="0">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6" name="Google Shape;7776;p76"/>
            <p:cNvSpPr/>
            <p:nvPr/>
          </p:nvSpPr>
          <p:spPr>
            <a:xfrm>
              <a:off x="-49345975" y="3192625"/>
              <a:ext cx="199300" cy="103975"/>
            </a:xfrm>
            <a:custGeom>
              <a:avLst/>
              <a:gdLst/>
              <a:ahLst/>
              <a:cxnLst/>
              <a:rect l="l" t="t" r="r" b="b"/>
              <a:pathLst>
                <a:path w="7972" h="4159" extrusionOk="0">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7" name="Google Shape;7777;p76"/>
            <p:cNvSpPr/>
            <p:nvPr/>
          </p:nvSpPr>
          <p:spPr>
            <a:xfrm>
              <a:off x="-49272725" y="3381650"/>
              <a:ext cx="52800" cy="53575"/>
            </a:xfrm>
            <a:custGeom>
              <a:avLst/>
              <a:gdLst/>
              <a:ahLst/>
              <a:cxnLst/>
              <a:rect l="l" t="t" r="r" b="b"/>
              <a:pathLst>
                <a:path w="2112" h="2143" extrusionOk="0">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8" name="Google Shape;7778;p76"/>
            <p:cNvSpPr/>
            <p:nvPr/>
          </p:nvSpPr>
          <p:spPr>
            <a:xfrm>
              <a:off x="-49231775" y="3298075"/>
              <a:ext cx="63050" cy="58400"/>
            </a:xfrm>
            <a:custGeom>
              <a:avLst/>
              <a:gdLst/>
              <a:ahLst/>
              <a:cxnLst/>
              <a:rect l="l" t="t" r="r" b="b"/>
              <a:pathLst>
                <a:path w="2522" h="2336" extrusionOk="0">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9" name="Google Shape;7779;p76"/>
            <p:cNvSpPr/>
            <p:nvPr/>
          </p:nvSpPr>
          <p:spPr>
            <a:xfrm>
              <a:off x="-49271925" y="3317850"/>
              <a:ext cx="48850" cy="49850"/>
            </a:xfrm>
            <a:custGeom>
              <a:avLst/>
              <a:gdLst/>
              <a:ahLst/>
              <a:cxnLst/>
              <a:rect l="l" t="t" r="r" b="b"/>
              <a:pathLst>
                <a:path w="1954" h="1994" extrusionOk="0">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0" name="Google Shape;7780;p76"/>
            <p:cNvSpPr/>
            <p:nvPr/>
          </p:nvSpPr>
          <p:spPr>
            <a:xfrm>
              <a:off x="-49245950" y="3291075"/>
              <a:ext cx="149675" cy="182750"/>
            </a:xfrm>
            <a:custGeom>
              <a:avLst/>
              <a:gdLst/>
              <a:ahLst/>
              <a:cxnLst/>
              <a:rect l="l" t="t" r="r" b="b"/>
              <a:pathLst>
                <a:path w="5987" h="7310" extrusionOk="0">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1" name="Google Shape;7781;p76"/>
            <p:cNvSpPr/>
            <p:nvPr/>
          </p:nvSpPr>
          <p:spPr>
            <a:xfrm>
              <a:off x="-49397175" y="3291075"/>
              <a:ext cx="149675" cy="182750"/>
            </a:xfrm>
            <a:custGeom>
              <a:avLst/>
              <a:gdLst/>
              <a:ahLst/>
              <a:cxnLst/>
              <a:rect l="l" t="t" r="r" b="b"/>
              <a:pathLst>
                <a:path w="5987" h="7310" extrusionOk="0">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2" name="Google Shape;7782;p76"/>
          <p:cNvGrpSpPr/>
          <p:nvPr/>
        </p:nvGrpSpPr>
        <p:grpSpPr>
          <a:xfrm>
            <a:off x="2193163" y="1974651"/>
            <a:ext cx="304000" cy="356205"/>
            <a:chOff x="-49375900" y="3550975"/>
            <a:chExt cx="256800" cy="300900"/>
          </a:xfrm>
        </p:grpSpPr>
        <p:sp>
          <p:nvSpPr>
            <p:cNvPr id="7783" name="Google Shape;7783;p76"/>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4" name="Google Shape;7784;p76"/>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5" name="Google Shape;7785;p76"/>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6" name="Google Shape;7786;p76"/>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7" name="Google Shape;7787;p76"/>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8" name="Google Shape;7788;p76"/>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9" name="Google Shape;7789;p76"/>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0" name="Google Shape;7790;p76"/>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1" name="Google Shape;7791;p76"/>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2" name="Google Shape;7792;p76"/>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3" name="Google Shape;7793;p76"/>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4" name="Google Shape;7794;p76"/>
          <p:cNvGrpSpPr/>
          <p:nvPr/>
        </p:nvGrpSpPr>
        <p:grpSpPr>
          <a:xfrm>
            <a:off x="2188516" y="2411946"/>
            <a:ext cx="313293" cy="356205"/>
            <a:chOff x="-49378250" y="3920375"/>
            <a:chExt cx="264650" cy="300900"/>
          </a:xfrm>
        </p:grpSpPr>
        <p:sp>
          <p:nvSpPr>
            <p:cNvPr id="7795" name="Google Shape;7795;p76"/>
            <p:cNvSpPr/>
            <p:nvPr/>
          </p:nvSpPr>
          <p:spPr>
            <a:xfrm>
              <a:off x="-49272725" y="4185025"/>
              <a:ext cx="70925" cy="35475"/>
            </a:xfrm>
            <a:custGeom>
              <a:avLst/>
              <a:gdLst/>
              <a:ahLst/>
              <a:cxnLst/>
              <a:rect l="l" t="t" r="r" b="b"/>
              <a:pathLst>
                <a:path w="2837" h="1419" extrusionOk="0">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6" name="Google Shape;7796;p76"/>
            <p:cNvSpPr/>
            <p:nvPr/>
          </p:nvSpPr>
          <p:spPr>
            <a:xfrm>
              <a:off x="-49378250" y="3920375"/>
              <a:ext cx="87425" cy="300900"/>
            </a:xfrm>
            <a:custGeom>
              <a:avLst/>
              <a:gdLst/>
              <a:ahLst/>
              <a:cxnLst/>
              <a:rect l="l" t="t" r="r" b="b"/>
              <a:pathLst>
                <a:path w="3497" h="12036" extrusionOk="0">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7" name="Google Shape;7797;p76"/>
            <p:cNvSpPr/>
            <p:nvPr/>
          </p:nvSpPr>
          <p:spPr>
            <a:xfrm>
              <a:off x="-49185300" y="3920375"/>
              <a:ext cx="71700" cy="87450"/>
            </a:xfrm>
            <a:custGeom>
              <a:avLst/>
              <a:gdLst/>
              <a:ahLst/>
              <a:cxnLst/>
              <a:rect l="l" t="t" r="r" b="b"/>
              <a:pathLst>
                <a:path w="2868" h="3498" extrusionOk="0">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8" name="Google Shape;7798;p76"/>
            <p:cNvSpPr/>
            <p:nvPr/>
          </p:nvSpPr>
          <p:spPr>
            <a:xfrm>
              <a:off x="-49182150" y="4019625"/>
              <a:ext cx="64625" cy="42550"/>
            </a:xfrm>
            <a:custGeom>
              <a:avLst/>
              <a:gdLst/>
              <a:ahLst/>
              <a:cxnLst/>
              <a:rect l="l" t="t" r="r" b="b"/>
              <a:pathLst>
                <a:path w="2585" h="1702" extrusionOk="0">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9" name="Google Shape;7799;p76"/>
            <p:cNvSpPr/>
            <p:nvPr/>
          </p:nvSpPr>
          <p:spPr>
            <a:xfrm>
              <a:off x="-49185300" y="4078700"/>
              <a:ext cx="70925" cy="141800"/>
            </a:xfrm>
            <a:custGeom>
              <a:avLst/>
              <a:gdLst/>
              <a:ahLst/>
              <a:cxnLst/>
              <a:rect l="l" t="t" r="r" b="b"/>
              <a:pathLst>
                <a:path w="2837" h="5672" extrusionOk="0">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0" name="Google Shape;7800;p76"/>
            <p:cNvSpPr/>
            <p:nvPr/>
          </p:nvSpPr>
          <p:spPr>
            <a:xfrm>
              <a:off x="-49271150" y="3920375"/>
              <a:ext cx="65400" cy="70125"/>
            </a:xfrm>
            <a:custGeom>
              <a:avLst/>
              <a:gdLst/>
              <a:ahLst/>
              <a:cxnLst/>
              <a:rect l="l" t="t" r="r" b="b"/>
              <a:pathLst>
                <a:path w="2616" h="2805" extrusionOk="0">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1" name="Google Shape;7801;p76"/>
            <p:cNvSpPr/>
            <p:nvPr/>
          </p:nvSpPr>
          <p:spPr>
            <a:xfrm>
              <a:off x="-49272725" y="4007800"/>
              <a:ext cx="70125" cy="159925"/>
            </a:xfrm>
            <a:custGeom>
              <a:avLst/>
              <a:gdLst/>
              <a:ahLst/>
              <a:cxnLst/>
              <a:rect l="l" t="t" r="r" b="b"/>
              <a:pathLst>
                <a:path w="2805" h="6397" extrusionOk="0">
                  <a:moveTo>
                    <a:pt x="1" y="1"/>
                  </a:moveTo>
                  <a:lnTo>
                    <a:pt x="1" y="6396"/>
                  </a:lnTo>
                  <a:lnTo>
                    <a:pt x="2805" y="6396"/>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2" name="Google Shape;7802;p76"/>
          <p:cNvGrpSpPr/>
          <p:nvPr/>
        </p:nvGrpSpPr>
        <p:grpSpPr>
          <a:xfrm>
            <a:off x="907504" y="2904744"/>
            <a:ext cx="312375" cy="357123"/>
            <a:chOff x="-47505300" y="3200500"/>
            <a:chExt cx="263875" cy="301675"/>
          </a:xfrm>
        </p:grpSpPr>
        <p:sp>
          <p:nvSpPr>
            <p:cNvPr id="7803" name="Google Shape;7803;p76"/>
            <p:cNvSpPr/>
            <p:nvPr/>
          </p:nvSpPr>
          <p:spPr>
            <a:xfrm>
              <a:off x="-47382425" y="3306025"/>
              <a:ext cx="52800" cy="53600"/>
            </a:xfrm>
            <a:custGeom>
              <a:avLst/>
              <a:gdLst/>
              <a:ahLst/>
              <a:cxnLst/>
              <a:rect l="l" t="t" r="r" b="b"/>
              <a:pathLst>
                <a:path w="2112" h="2144" extrusionOk="0">
                  <a:moveTo>
                    <a:pt x="1387" y="1"/>
                  </a:moveTo>
                  <a:cubicBezTo>
                    <a:pt x="1198" y="726"/>
                    <a:pt x="694" y="1261"/>
                    <a:pt x="1" y="1387"/>
                  </a:cubicBezTo>
                  <a:lnTo>
                    <a:pt x="1"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4" name="Google Shape;7804;p76"/>
            <p:cNvSpPr/>
            <p:nvPr/>
          </p:nvSpPr>
          <p:spPr>
            <a:xfrm>
              <a:off x="-47382425" y="3306025"/>
              <a:ext cx="15775" cy="15800"/>
            </a:xfrm>
            <a:custGeom>
              <a:avLst/>
              <a:gdLst/>
              <a:ahLst/>
              <a:cxnLst/>
              <a:rect l="l" t="t" r="r" b="b"/>
              <a:pathLst>
                <a:path w="631" h="632" extrusionOk="0">
                  <a:moveTo>
                    <a:pt x="1" y="1"/>
                  </a:moveTo>
                  <a:lnTo>
                    <a:pt x="1" y="631"/>
                  </a:lnTo>
                  <a:cubicBezTo>
                    <a:pt x="316" y="568"/>
                    <a:pt x="536" y="316"/>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5" name="Google Shape;7805;p76"/>
            <p:cNvSpPr/>
            <p:nvPr/>
          </p:nvSpPr>
          <p:spPr>
            <a:xfrm>
              <a:off x="-47487975" y="3200500"/>
              <a:ext cx="210325" cy="301675"/>
            </a:xfrm>
            <a:custGeom>
              <a:avLst/>
              <a:gdLst/>
              <a:ahLst/>
              <a:cxnLst/>
              <a:rect l="l" t="t" r="r" b="b"/>
              <a:pathLst>
                <a:path w="8413" h="12067" extrusionOk="0">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6" name="Google Shape;7806;p76"/>
            <p:cNvSpPr/>
            <p:nvPr/>
          </p:nvSpPr>
          <p:spPr>
            <a:xfrm>
              <a:off x="-47417875" y="3271375"/>
              <a:ext cx="51225" cy="51225"/>
            </a:xfrm>
            <a:custGeom>
              <a:avLst/>
              <a:gdLst/>
              <a:ahLst/>
              <a:cxnLst/>
              <a:rect l="l" t="t" r="r" b="b"/>
              <a:pathLst>
                <a:path w="2049" h="2049" extrusionOk="0">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7" name="Google Shape;7807;p76"/>
            <p:cNvSpPr/>
            <p:nvPr/>
          </p:nvSpPr>
          <p:spPr>
            <a:xfrm>
              <a:off x="-47505300" y="3235950"/>
              <a:ext cx="17350" cy="18125"/>
            </a:xfrm>
            <a:custGeom>
              <a:avLst/>
              <a:gdLst/>
              <a:ahLst/>
              <a:cxnLst/>
              <a:rect l="l" t="t" r="r" b="b"/>
              <a:pathLst>
                <a:path w="694" h="725" extrusionOk="0">
                  <a:moveTo>
                    <a:pt x="347" y="0"/>
                  </a:moveTo>
                  <a:cubicBezTo>
                    <a:pt x="127" y="0"/>
                    <a:pt x="1" y="158"/>
                    <a:pt x="1" y="378"/>
                  </a:cubicBezTo>
                  <a:cubicBezTo>
                    <a:pt x="1" y="567"/>
                    <a:pt x="127" y="725"/>
                    <a:pt x="347" y="725"/>
                  </a:cubicBezTo>
                  <a:lnTo>
                    <a:pt x="694" y="725"/>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8" name="Google Shape;7808;p76"/>
            <p:cNvSpPr/>
            <p:nvPr/>
          </p:nvSpPr>
          <p:spPr>
            <a:xfrm>
              <a:off x="-47505300" y="3447025"/>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9" name="Google Shape;7809;p76"/>
            <p:cNvSpPr/>
            <p:nvPr/>
          </p:nvSpPr>
          <p:spPr>
            <a:xfrm>
              <a:off x="-47505300" y="3394250"/>
              <a:ext cx="17350" cy="18150"/>
            </a:xfrm>
            <a:custGeom>
              <a:avLst/>
              <a:gdLst/>
              <a:ahLst/>
              <a:cxnLst/>
              <a:rect l="l" t="t" r="r" b="b"/>
              <a:pathLst>
                <a:path w="694" h="726" extrusionOk="0">
                  <a:moveTo>
                    <a:pt x="347" y="1"/>
                  </a:moveTo>
                  <a:lnTo>
                    <a:pt x="347" y="32"/>
                  </a:lnTo>
                  <a:cubicBezTo>
                    <a:pt x="127" y="32"/>
                    <a:pt x="1" y="190"/>
                    <a:pt x="1" y="379"/>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0" name="Google Shape;7810;p76"/>
            <p:cNvSpPr/>
            <p:nvPr/>
          </p:nvSpPr>
          <p:spPr>
            <a:xfrm>
              <a:off x="-47505300" y="3341475"/>
              <a:ext cx="17350" cy="18150"/>
            </a:xfrm>
            <a:custGeom>
              <a:avLst/>
              <a:gdLst/>
              <a:ahLst/>
              <a:cxnLst/>
              <a:rect l="l" t="t" r="r" b="b"/>
              <a:pathLst>
                <a:path w="694" h="726" extrusionOk="0">
                  <a:moveTo>
                    <a:pt x="347" y="1"/>
                  </a:moveTo>
                  <a:cubicBezTo>
                    <a:pt x="127" y="1"/>
                    <a:pt x="1" y="158"/>
                    <a:pt x="1" y="347"/>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1" name="Google Shape;7811;p76"/>
            <p:cNvSpPr/>
            <p:nvPr/>
          </p:nvSpPr>
          <p:spPr>
            <a:xfrm>
              <a:off x="-47505300" y="3289500"/>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2" name="Google Shape;7812;p76"/>
            <p:cNvSpPr/>
            <p:nvPr/>
          </p:nvSpPr>
          <p:spPr>
            <a:xfrm>
              <a:off x="-47259550" y="3411575"/>
              <a:ext cx="18125" cy="51225"/>
            </a:xfrm>
            <a:custGeom>
              <a:avLst/>
              <a:gdLst/>
              <a:ahLst/>
              <a:cxnLst/>
              <a:rect l="l" t="t" r="r" b="b"/>
              <a:pathLst>
                <a:path w="725" h="2049" extrusionOk="0">
                  <a:moveTo>
                    <a:pt x="0" y="1"/>
                  </a:moveTo>
                  <a:lnTo>
                    <a:pt x="0" y="2048"/>
                  </a:lnTo>
                  <a:cubicBezTo>
                    <a:pt x="410" y="1891"/>
                    <a:pt x="725" y="1481"/>
                    <a:pt x="725" y="107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3" name="Google Shape;7813;p76"/>
            <p:cNvSpPr/>
            <p:nvPr/>
          </p:nvSpPr>
          <p:spPr>
            <a:xfrm>
              <a:off x="-47259550" y="3306025"/>
              <a:ext cx="18125" cy="35475"/>
            </a:xfrm>
            <a:custGeom>
              <a:avLst/>
              <a:gdLst/>
              <a:ahLst/>
              <a:cxnLst/>
              <a:rect l="l" t="t" r="r" b="b"/>
              <a:pathLst>
                <a:path w="725" h="1419" extrusionOk="0">
                  <a:moveTo>
                    <a:pt x="0" y="1"/>
                  </a:moveTo>
                  <a:lnTo>
                    <a:pt x="0" y="1419"/>
                  </a:lnTo>
                  <a:lnTo>
                    <a:pt x="725" y="1419"/>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4" name="Google Shape;7814;p76"/>
            <p:cNvSpPr/>
            <p:nvPr/>
          </p:nvSpPr>
          <p:spPr>
            <a:xfrm>
              <a:off x="-47259550" y="3359600"/>
              <a:ext cx="18125" cy="34675"/>
            </a:xfrm>
            <a:custGeom>
              <a:avLst/>
              <a:gdLst/>
              <a:ahLst/>
              <a:cxnLst/>
              <a:rect l="l" t="t" r="r" b="b"/>
              <a:pathLst>
                <a:path w="725" h="1387" extrusionOk="0">
                  <a:moveTo>
                    <a:pt x="0" y="0"/>
                  </a:moveTo>
                  <a:lnTo>
                    <a:pt x="0" y="1387"/>
                  </a:lnTo>
                  <a:lnTo>
                    <a:pt x="725" y="138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5" name="Google Shape;7815;p76"/>
            <p:cNvSpPr/>
            <p:nvPr/>
          </p:nvSpPr>
          <p:spPr>
            <a:xfrm>
              <a:off x="-47259550" y="3238300"/>
              <a:ext cx="18125" cy="51225"/>
            </a:xfrm>
            <a:custGeom>
              <a:avLst/>
              <a:gdLst/>
              <a:ahLst/>
              <a:cxnLst/>
              <a:rect l="l" t="t" r="r" b="b"/>
              <a:pathLst>
                <a:path w="725" h="2049" extrusionOk="0">
                  <a:moveTo>
                    <a:pt x="0" y="1"/>
                  </a:moveTo>
                  <a:lnTo>
                    <a:pt x="0" y="2048"/>
                  </a:lnTo>
                  <a:lnTo>
                    <a:pt x="725" y="2048"/>
                  </a:lnTo>
                  <a:lnTo>
                    <a:pt x="725" y="977"/>
                  </a:lnTo>
                  <a:cubicBezTo>
                    <a:pt x="693" y="505"/>
                    <a:pt x="410"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6" name="Google Shape;7816;p76"/>
          <p:cNvGrpSpPr/>
          <p:nvPr/>
        </p:nvGrpSpPr>
        <p:grpSpPr>
          <a:xfrm>
            <a:off x="885604" y="3341092"/>
            <a:ext cx="356176" cy="355051"/>
            <a:chOff x="-47524975" y="3569100"/>
            <a:chExt cx="300875" cy="299925"/>
          </a:xfrm>
        </p:grpSpPr>
        <p:sp>
          <p:nvSpPr>
            <p:cNvPr id="7817" name="Google Shape;7817;p76"/>
            <p:cNvSpPr/>
            <p:nvPr/>
          </p:nvSpPr>
          <p:spPr>
            <a:xfrm>
              <a:off x="-47524975" y="3755775"/>
              <a:ext cx="115000" cy="113250"/>
            </a:xfrm>
            <a:custGeom>
              <a:avLst/>
              <a:gdLst/>
              <a:ahLst/>
              <a:cxnLst/>
              <a:rect l="l" t="t" r="r" b="b"/>
              <a:pathLst>
                <a:path w="4600" h="4530" extrusionOk="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8" name="Google Shape;7818;p76"/>
            <p:cNvSpPr/>
            <p:nvPr/>
          </p:nvSpPr>
          <p:spPr>
            <a:xfrm>
              <a:off x="-47346200" y="3674650"/>
              <a:ext cx="15775" cy="15775"/>
            </a:xfrm>
            <a:custGeom>
              <a:avLst/>
              <a:gdLst/>
              <a:ahLst/>
              <a:cxnLst/>
              <a:rect l="l" t="t" r="r" b="b"/>
              <a:pathLst>
                <a:path w="631" h="631" extrusionOk="0">
                  <a:moveTo>
                    <a:pt x="1" y="0"/>
                  </a:moveTo>
                  <a:lnTo>
                    <a:pt x="1" y="630"/>
                  </a:lnTo>
                  <a:cubicBezTo>
                    <a:pt x="284" y="536"/>
                    <a:pt x="505" y="315"/>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9" name="Google Shape;7819;p76"/>
            <p:cNvSpPr/>
            <p:nvPr/>
          </p:nvSpPr>
          <p:spPr>
            <a:xfrm>
              <a:off x="-47382425" y="3640000"/>
              <a:ext cx="51225" cy="51200"/>
            </a:xfrm>
            <a:custGeom>
              <a:avLst/>
              <a:gdLst/>
              <a:ahLst/>
              <a:cxnLst/>
              <a:rect l="l" t="t" r="r" b="b"/>
              <a:pathLst>
                <a:path w="2049" h="2048" extrusionOk="0">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0" name="Google Shape;7820;p76"/>
            <p:cNvSpPr/>
            <p:nvPr/>
          </p:nvSpPr>
          <p:spPr>
            <a:xfrm>
              <a:off x="-47346975" y="3674650"/>
              <a:ext cx="52800" cy="52800"/>
            </a:xfrm>
            <a:custGeom>
              <a:avLst/>
              <a:gdLst/>
              <a:ahLst/>
              <a:cxnLst/>
              <a:rect l="l" t="t" r="r" b="b"/>
              <a:pathLst>
                <a:path w="2112" h="2112" extrusionOk="0">
                  <a:moveTo>
                    <a:pt x="1355" y="0"/>
                  </a:moveTo>
                  <a:cubicBezTo>
                    <a:pt x="1261" y="693"/>
                    <a:pt x="693" y="1260"/>
                    <a:pt x="0" y="1355"/>
                  </a:cubicBezTo>
                  <a:lnTo>
                    <a:pt x="0" y="2111"/>
                  </a:lnTo>
                  <a:lnTo>
                    <a:pt x="2111" y="2111"/>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1" name="Google Shape;7821;p76"/>
            <p:cNvSpPr/>
            <p:nvPr/>
          </p:nvSpPr>
          <p:spPr>
            <a:xfrm>
              <a:off x="-47452525" y="3569100"/>
              <a:ext cx="228425" cy="228425"/>
            </a:xfrm>
            <a:custGeom>
              <a:avLst/>
              <a:gdLst/>
              <a:ahLst/>
              <a:cxnLst/>
              <a:rect l="l" t="t" r="r" b="b"/>
              <a:pathLst>
                <a:path w="9137" h="9137" extrusionOk="0">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2" name="Google Shape;7822;p76"/>
          <p:cNvGrpSpPr/>
          <p:nvPr/>
        </p:nvGrpSpPr>
        <p:grpSpPr>
          <a:xfrm>
            <a:off x="886062" y="3820354"/>
            <a:ext cx="355258" cy="270410"/>
            <a:chOff x="-47523400" y="3973950"/>
            <a:chExt cx="300100" cy="228425"/>
          </a:xfrm>
        </p:grpSpPr>
        <p:sp>
          <p:nvSpPr>
            <p:cNvPr id="7823" name="Google Shape;7823;p76"/>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4" name="Google Shape;7824;p76"/>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5" name="Google Shape;7825;p76"/>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6" name="Google Shape;7826;p76"/>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7" name="Google Shape;7827;p76"/>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8" name="Google Shape;7828;p76"/>
          <p:cNvGrpSpPr/>
          <p:nvPr/>
        </p:nvGrpSpPr>
        <p:grpSpPr>
          <a:xfrm>
            <a:off x="3091183" y="2903353"/>
            <a:ext cx="354341" cy="357596"/>
            <a:chOff x="-45673275" y="3199325"/>
            <a:chExt cx="299325" cy="302075"/>
          </a:xfrm>
        </p:grpSpPr>
        <p:sp>
          <p:nvSpPr>
            <p:cNvPr id="7829" name="Google Shape;7829;p76"/>
            <p:cNvSpPr/>
            <p:nvPr/>
          </p:nvSpPr>
          <p:spPr>
            <a:xfrm>
              <a:off x="-45672500" y="3199325"/>
              <a:ext cx="298550" cy="194175"/>
            </a:xfrm>
            <a:custGeom>
              <a:avLst/>
              <a:gdLst/>
              <a:ahLst/>
              <a:cxnLst/>
              <a:rect l="l" t="t" r="r" b="b"/>
              <a:pathLst>
                <a:path w="11942" h="7767" extrusionOk="0">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0" name="Google Shape;7830;p76"/>
            <p:cNvSpPr/>
            <p:nvPr/>
          </p:nvSpPr>
          <p:spPr>
            <a:xfrm>
              <a:off x="-45673275" y="3387150"/>
              <a:ext cx="299325" cy="114250"/>
            </a:xfrm>
            <a:custGeom>
              <a:avLst/>
              <a:gdLst/>
              <a:ahLst/>
              <a:cxnLst/>
              <a:rect l="l" t="t" r="r" b="b"/>
              <a:pathLst>
                <a:path w="11973" h="4570" extrusionOk="0">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1" name="Google Shape;7831;p76"/>
            <p:cNvSpPr/>
            <p:nvPr/>
          </p:nvSpPr>
          <p:spPr>
            <a:xfrm>
              <a:off x="-45673275" y="3334400"/>
              <a:ext cx="299325" cy="113425"/>
            </a:xfrm>
            <a:custGeom>
              <a:avLst/>
              <a:gdLst/>
              <a:ahLst/>
              <a:cxnLst/>
              <a:rect l="l" t="t" r="r" b="b"/>
              <a:pathLst>
                <a:path w="11973" h="4537" extrusionOk="0">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2" name="Google Shape;7832;p76"/>
          <p:cNvGrpSpPr/>
          <p:nvPr/>
        </p:nvGrpSpPr>
        <p:grpSpPr>
          <a:xfrm>
            <a:off x="3090251" y="3361602"/>
            <a:ext cx="356205" cy="314240"/>
            <a:chOff x="-45674075" y="3586425"/>
            <a:chExt cx="300900" cy="265450"/>
          </a:xfrm>
        </p:grpSpPr>
        <p:sp>
          <p:nvSpPr>
            <p:cNvPr id="7833" name="Google Shape;7833;p76"/>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4" name="Google Shape;7834;p76"/>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5" name="Google Shape;7835;p76"/>
          <p:cNvGrpSpPr/>
          <p:nvPr/>
        </p:nvGrpSpPr>
        <p:grpSpPr>
          <a:xfrm>
            <a:off x="3091183" y="3777441"/>
            <a:ext cx="354341" cy="356205"/>
            <a:chOff x="-45673275" y="3937700"/>
            <a:chExt cx="299325" cy="300900"/>
          </a:xfrm>
        </p:grpSpPr>
        <p:sp>
          <p:nvSpPr>
            <p:cNvPr id="7836" name="Google Shape;7836;p76"/>
            <p:cNvSpPr/>
            <p:nvPr/>
          </p:nvSpPr>
          <p:spPr>
            <a:xfrm>
              <a:off x="-45673275" y="3937700"/>
              <a:ext cx="285925" cy="135500"/>
            </a:xfrm>
            <a:custGeom>
              <a:avLst/>
              <a:gdLst/>
              <a:ahLst/>
              <a:cxnLst/>
              <a:rect l="l" t="t" r="r" b="b"/>
              <a:pathLst>
                <a:path w="11437" h="5420" extrusionOk="0">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7" name="Google Shape;7837;p76"/>
            <p:cNvSpPr/>
            <p:nvPr/>
          </p:nvSpPr>
          <p:spPr>
            <a:xfrm>
              <a:off x="-45577975" y="3990475"/>
              <a:ext cx="151250" cy="150925"/>
            </a:xfrm>
            <a:custGeom>
              <a:avLst/>
              <a:gdLst/>
              <a:ahLst/>
              <a:cxnLst/>
              <a:rect l="l" t="t" r="r" b="b"/>
              <a:pathLst>
                <a:path w="6050" h="6037" extrusionOk="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8" name="Google Shape;7838;p76"/>
            <p:cNvSpPr/>
            <p:nvPr/>
          </p:nvSpPr>
          <p:spPr>
            <a:xfrm>
              <a:off x="-45509450" y="3951100"/>
              <a:ext cx="135500" cy="286725"/>
            </a:xfrm>
            <a:custGeom>
              <a:avLst/>
              <a:gdLst/>
              <a:ahLst/>
              <a:cxnLst/>
              <a:rect l="l" t="t" r="r" b="b"/>
              <a:pathLst>
                <a:path w="5420" h="11469" extrusionOk="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9" name="Google Shape;7839;p76"/>
            <p:cNvSpPr/>
            <p:nvPr/>
          </p:nvSpPr>
          <p:spPr>
            <a:xfrm>
              <a:off x="-45670925" y="4114125"/>
              <a:ext cx="72500" cy="70325"/>
            </a:xfrm>
            <a:custGeom>
              <a:avLst/>
              <a:gdLst/>
              <a:ahLst/>
              <a:cxnLst/>
              <a:rect l="l" t="t" r="r" b="b"/>
              <a:pathLst>
                <a:path w="2900" h="2813" extrusionOk="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0" name="Google Shape;7840;p76"/>
            <p:cNvSpPr/>
            <p:nvPr/>
          </p:nvSpPr>
          <p:spPr>
            <a:xfrm>
              <a:off x="-45620500" y="4163550"/>
              <a:ext cx="70900" cy="71125"/>
            </a:xfrm>
            <a:custGeom>
              <a:avLst/>
              <a:gdLst/>
              <a:ahLst/>
              <a:cxnLst/>
              <a:rect l="l" t="t" r="r" b="b"/>
              <a:pathLst>
                <a:path w="2836" h="2845" extrusionOk="0">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1" name="Google Shape;7841;p76"/>
            <p:cNvSpPr/>
            <p:nvPr/>
          </p:nvSpPr>
          <p:spPr>
            <a:xfrm>
              <a:off x="-45673275" y="4159625"/>
              <a:ext cx="79575" cy="78975"/>
            </a:xfrm>
            <a:custGeom>
              <a:avLst/>
              <a:gdLst/>
              <a:ahLst/>
              <a:cxnLst/>
              <a:rect l="l" t="t" r="r" b="b"/>
              <a:pathLst>
                <a:path w="3183" h="3159" extrusionOk="0">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2" name="Google Shape;7842;p76"/>
          <p:cNvGrpSpPr/>
          <p:nvPr/>
        </p:nvGrpSpPr>
        <p:grpSpPr>
          <a:xfrm>
            <a:off x="2205349" y="4270225"/>
            <a:ext cx="356205" cy="356205"/>
            <a:chOff x="-44512325" y="3176075"/>
            <a:chExt cx="300900" cy="300900"/>
          </a:xfrm>
        </p:grpSpPr>
        <p:sp>
          <p:nvSpPr>
            <p:cNvPr id="7843" name="Google Shape;7843;p76"/>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4" name="Google Shape;7844;p76"/>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5" name="Google Shape;7845;p76"/>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6" name="Google Shape;7846;p76"/>
          <p:cNvGrpSpPr/>
          <p:nvPr/>
        </p:nvGrpSpPr>
        <p:grpSpPr>
          <a:xfrm>
            <a:off x="2608689" y="1539249"/>
            <a:ext cx="354341" cy="354341"/>
            <a:chOff x="-49027775" y="3183175"/>
            <a:chExt cx="299325" cy="299325"/>
          </a:xfrm>
        </p:grpSpPr>
        <p:sp>
          <p:nvSpPr>
            <p:cNvPr id="7847" name="Google Shape;7847;p76"/>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8" name="Google Shape;7848;p76"/>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9" name="Google Shape;7849;p76"/>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0" name="Google Shape;7850;p76"/>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1" name="Google Shape;7851;p76"/>
          <p:cNvGrpSpPr/>
          <p:nvPr/>
        </p:nvGrpSpPr>
        <p:grpSpPr>
          <a:xfrm>
            <a:off x="2608230" y="1974651"/>
            <a:ext cx="355258" cy="357152"/>
            <a:chOff x="-49027775" y="3550975"/>
            <a:chExt cx="300100" cy="301700"/>
          </a:xfrm>
        </p:grpSpPr>
        <p:sp>
          <p:nvSpPr>
            <p:cNvPr id="7852" name="Google Shape;7852;p76"/>
            <p:cNvSpPr/>
            <p:nvPr/>
          </p:nvSpPr>
          <p:spPr>
            <a:xfrm>
              <a:off x="-48941125" y="3613200"/>
              <a:ext cx="74050" cy="26825"/>
            </a:xfrm>
            <a:custGeom>
              <a:avLst/>
              <a:gdLst/>
              <a:ahLst/>
              <a:cxnLst/>
              <a:rect l="l" t="t" r="r" b="b"/>
              <a:pathLst>
                <a:path w="2962" h="1073" extrusionOk="0">
                  <a:moveTo>
                    <a:pt x="1260" y="1"/>
                  </a:moveTo>
                  <a:lnTo>
                    <a:pt x="0" y="1072"/>
                  </a:lnTo>
                  <a:lnTo>
                    <a:pt x="1702" y="107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3" name="Google Shape;7853;p76"/>
            <p:cNvSpPr/>
            <p:nvPr/>
          </p:nvSpPr>
          <p:spPr>
            <a:xfrm>
              <a:off x="-48871025" y="3613200"/>
              <a:ext cx="73275" cy="26825"/>
            </a:xfrm>
            <a:custGeom>
              <a:avLst/>
              <a:gdLst/>
              <a:ahLst/>
              <a:cxnLst/>
              <a:rect l="l" t="t" r="r" b="b"/>
              <a:pathLst>
                <a:path w="2931" h="1073" extrusionOk="0">
                  <a:moveTo>
                    <a:pt x="1260" y="1"/>
                  </a:moveTo>
                  <a:lnTo>
                    <a:pt x="0" y="1072"/>
                  </a:lnTo>
                  <a:lnTo>
                    <a:pt x="1670" y="1072"/>
                  </a:lnTo>
                  <a:lnTo>
                    <a:pt x="29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4" name="Google Shape;7854;p76"/>
            <p:cNvSpPr/>
            <p:nvPr/>
          </p:nvSpPr>
          <p:spPr>
            <a:xfrm>
              <a:off x="-48893075" y="3552550"/>
              <a:ext cx="95325" cy="43350"/>
            </a:xfrm>
            <a:custGeom>
              <a:avLst/>
              <a:gdLst/>
              <a:ahLst/>
              <a:cxnLst/>
              <a:rect l="l" t="t" r="r" b="b"/>
              <a:pathLst>
                <a:path w="3813" h="1734" extrusionOk="0">
                  <a:moveTo>
                    <a:pt x="0" y="1"/>
                  </a:moveTo>
                  <a:lnTo>
                    <a:pt x="2142" y="1734"/>
                  </a:lnTo>
                  <a:lnTo>
                    <a:pt x="3812" y="1734"/>
                  </a:ln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5" name="Google Shape;7855;p76"/>
            <p:cNvSpPr/>
            <p:nvPr/>
          </p:nvSpPr>
          <p:spPr>
            <a:xfrm>
              <a:off x="-49027775" y="3550975"/>
              <a:ext cx="100050" cy="87475"/>
            </a:xfrm>
            <a:custGeom>
              <a:avLst/>
              <a:gdLst/>
              <a:ahLst/>
              <a:cxnLst/>
              <a:rect l="l" t="t" r="r" b="b"/>
              <a:pathLst>
                <a:path w="4002" h="3499" extrusionOk="0">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6" name="Google Shape;7856;p76"/>
            <p:cNvSpPr/>
            <p:nvPr/>
          </p:nvSpPr>
          <p:spPr>
            <a:xfrm>
              <a:off x="-48962400" y="3552550"/>
              <a:ext cx="95325" cy="43350"/>
            </a:xfrm>
            <a:custGeom>
              <a:avLst/>
              <a:gdLst/>
              <a:ahLst/>
              <a:cxnLst/>
              <a:rect l="l" t="t" r="r" b="b"/>
              <a:pathLst>
                <a:path w="3813" h="1734" extrusionOk="0">
                  <a:moveTo>
                    <a:pt x="1" y="1"/>
                  </a:moveTo>
                  <a:lnTo>
                    <a:pt x="2111" y="1734"/>
                  </a:lnTo>
                  <a:lnTo>
                    <a:pt x="3813" y="1734"/>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7" name="Google Shape;7857;p76"/>
            <p:cNvSpPr/>
            <p:nvPr/>
          </p:nvSpPr>
          <p:spPr>
            <a:xfrm>
              <a:off x="-49027775" y="3657325"/>
              <a:ext cx="300100" cy="195350"/>
            </a:xfrm>
            <a:custGeom>
              <a:avLst/>
              <a:gdLst/>
              <a:ahLst/>
              <a:cxnLst/>
              <a:rect l="l" t="t" r="r" b="b"/>
              <a:pathLst>
                <a:path w="12004" h="7814" extrusionOk="0">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8" name="Google Shape;7858;p76"/>
            <p:cNvSpPr/>
            <p:nvPr/>
          </p:nvSpPr>
          <p:spPr>
            <a:xfrm>
              <a:off x="-48886775" y="3726625"/>
              <a:ext cx="28375" cy="37050"/>
            </a:xfrm>
            <a:custGeom>
              <a:avLst/>
              <a:gdLst/>
              <a:ahLst/>
              <a:cxnLst/>
              <a:rect l="l" t="t" r="r" b="b"/>
              <a:pathLst>
                <a:path w="1135" h="1482" extrusionOk="0">
                  <a:moveTo>
                    <a:pt x="0" y="1"/>
                  </a:moveTo>
                  <a:lnTo>
                    <a:pt x="0" y="1481"/>
                  </a:lnTo>
                  <a:lnTo>
                    <a:pt x="1134" y="757"/>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9" name="Google Shape;7859;p76"/>
            <p:cNvSpPr/>
            <p:nvPr/>
          </p:nvSpPr>
          <p:spPr>
            <a:xfrm>
              <a:off x="-48822975" y="3550975"/>
              <a:ext cx="94525" cy="44925"/>
            </a:xfrm>
            <a:custGeom>
              <a:avLst/>
              <a:gdLst/>
              <a:ahLst/>
              <a:cxnLst/>
              <a:rect l="l" t="t" r="r" b="b"/>
              <a:pathLst>
                <a:path w="3781" h="1797" extrusionOk="0">
                  <a:moveTo>
                    <a:pt x="0" y="1"/>
                  </a:moveTo>
                  <a:lnTo>
                    <a:pt x="2111" y="1797"/>
                  </a:lnTo>
                  <a:lnTo>
                    <a:pt x="3781" y="1797"/>
                  </a:lnTo>
                  <a:lnTo>
                    <a:pt x="3781" y="1072"/>
                  </a:lnTo>
                  <a:cubicBezTo>
                    <a:pt x="3781" y="474"/>
                    <a:pt x="3308" y="1"/>
                    <a:pt x="27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0" name="Google Shape;7860;p76"/>
            <p:cNvSpPr/>
            <p:nvPr/>
          </p:nvSpPr>
          <p:spPr>
            <a:xfrm>
              <a:off x="-48939550" y="3684100"/>
              <a:ext cx="122100" cy="122100"/>
            </a:xfrm>
            <a:custGeom>
              <a:avLst/>
              <a:gdLst/>
              <a:ahLst/>
              <a:cxnLst/>
              <a:rect l="l" t="t" r="r" b="b"/>
              <a:pathLst>
                <a:path w="4884" h="4884" extrusionOk="0">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1" name="Google Shape;7861;p76"/>
            <p:cNvSpPr/>
            <p:nvPr/>
          </p:nvSpPr>
          <p:spPr>
            <a:xfrm>
              <a:off x="-48801725" y="3613200"/>
              <a:ext cx="73275" cy="26825"/>
            </a:xfrm>
            <a:custGeom>
              <a:avLst/>
              <a:gdLst/>
              <a:ahLst/>
              <a:cxnLst/>
              <a:rect l="l" t="t" r="r" b="b"/>
              <a:pathLst>
                <a:path w="2931" h="1073" extrusionOk="0">
                  <a:moveTo>
                    <a:pt x="1261" y="1"/>
                  </a:moveTo>
                  <a:lnTo>
                    <a:pt x="1" y="1072"/>
                  </a:lnTo>
                  <a:lnTo>
                    <a:pt x="2931" y="1072"/>
                  </a:ln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2" name="Google Shape;7862;p76"/>
          <p:cNvGrpSpPr/>
          <p:nvPr/>
        </p:nvGrpSpPr>
        <p:grpSpPr>
          <a:xfrm>
            <a:off x="2606306" y="2411710"/>
            <a:ext cx="359106" cy="355525"/>
            <a:chOff x="-49031025" y="3920175"/>
            <a:chExt cx="303350" cy="300325"/>
          </a:xfrm>
        </p:grpSpPr>
        <p:sp>
          <p:nvSpPr>
            <p:cNvPr id="7863" name="Google Shape;7863;p76"/>
            <p:cNvSpPr/>
            <p:nvPr/>
          </p:nvSpPr>
          <p:spPr>
            <a:xfrm>
              <a:off x="-49031025" y="4131875"/>
              <a:ext cx="109600" cy="88625"/>
            </a:xfrm>
            <a:custGeom>
              <a:avLst/>
              <a:gdLst/>
              <a:ahLst/>
              <a:cxnLst/>
              <a:rect l="l" t="t" r="r" b="b"/>
              <a:pathLst>
                <a:path w="4384" h="3545" extrusionOk="0">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4" name="Google Shape;7864;p76"/>
            <p:cNvSpPr/>
            <p:nvPr/>
          </p:nvSpPr>
          <p:spPr>
            <a:xfrm>
              <a:off x="-48921450" y="3920175"/>
              <a:ext cx="79575" cy="130975"/>
            </a:xfrm>
            <a:custGeom>
              <a:avLst/>
              <a:gdLst/>
              <a:ahLst/>
              <a:cxnLst/>
              <a:rect l="l" t="t" r="r" b="b"/>
              <a:pathLst>
                <a:path w="3183" h="5239" extrusionOk="0">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5" name="Google Shape;7865;p76"/>
            <p:cNvSpPr/>
            <p:nvPr/>
          </p:nvSpPr>
          <p:spPr>
            <a:xfrm>
              <a:off x="-48842675" y="4008100"/>
              <a:ext cx="115000" cy="53300"/>
            </a:xfrm>
            <a:custGeom>
              <a:avLst/>
              <a:gdLst/>
              <a:ahLst/>
              <a:cxnLst/>
              <a:rect l="l" t="t" r="r" b="b"/>
              <a:pathLst>
                <a:path w="4600" h="2132" extrusionOk="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6" name="Google Shape;7866;p76"/>
            <p:cNvSpPr/>
            <p:nvPr/>
          </p:nvSpPr>
          <p:spPr>
            <a:xfrm>
              <a:off x="-48838750" y="4078700"/>
              <a:ext cx="51225" cy="66975"/>
            </a:xfrm>
            <a:custGeom>
              <a:avLst/>
              <a:gdLst/>
              <a:ahLst/>
              <a:cxnLst/>
              <a:rect l="l" t="t" r="r" b="b"/>
              <a:pathLst>
                <a:path w="2049" h="2679" extrusionOk="0">
                  <a:moveTo>
                    <a:pt x="1" y="0"/>
                  </a:moveTo>
                  <a:lnTo>
                    <a:pt x="1734" y="2678"/>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7" name="Google Shape;7867;p76"/>
            <p:cNvSpPr/>
            <p:nvPr/>
          </p:nvSpPr>
          <p:spPr>
            <a:xfrm>
              <a:off x="-48975000" y="3920575"/>
              <a:ext cx="173300" cy="248725"/>
            </a:xfrm>
            <a:custGeom>
              <a:avLst/>
              <a:gdLst/>
              <a:ahLst/>
              <a:cxnLst/>
              <a:rect l="l" t="t" r="r" b="b"/>
              <a:pathLst>
                <a:path w="6932" h="9949" extrusionOk="0">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8" name="Google Shape;7868;p76"/>
            <p:cNvSpPr/>
            <p:nvPr/>
          </p:nvSpPr>
          <p:spPr>
            <a:xfrm>
              <a:off x="-48955300" y="4129900"/>
              <a:ext cx="151250" cy="89800"/>
            </a:xfrm>
            <a:custGeom>
              <a:avLst/>
              <a:gdLst/>
              <a:ahLst/>
              <a:cxnLst/>
              <a:rect l="l" t="t" r="r" b="b"/>
              <a:pathLst>
                <a:path w="6050" h="3592" extrusionOk="0">
                  <a:moveTo>
                    <a:pt x="0" y="0"/>
                  </a:moveTo>
                  <a:lnTo>
                    <a:pt x="2174" y="3592"/>
                  </a:lnTo>
                  <a:lnTo>
                    <a:pt x="5167" y="3592"/>
                  </a:lnTo>
                  <a:cubicBezTo>
                    <a:pt x="5293" y="3592"/>
                    <a:pt x="5419" y="3529"/>
                    <a:pt x="5482" y="3403"/>
                  </a:cubicBezTo>
                  <a:lnTo>
                    <a:pt x="6049" y="2268"/>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9" name="Google Shape;7869;p76"/>
          <p:cNvGrpSpPr/>
          <p:nvPr/>
        </p:nvGrpSpPr>
        <p:grpSpPr>
          <a:xfrm>
            <a:off x="1322411" y="2904744"/>
            <a:ext cx="356176" cy="354341"/>
            <a:chOff x="-47155575" y="3200500"/>
            <a:chExt cx="300875" cy="299325"/>
          </a:xfrm>
        </p:grpSpPr>
        <p:sp>
          <p:nvSpPr>
            <p:cNvPr id="7870" name="Google Shape;7870;p76"/>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1" name="Google Shape;7871;p76"/>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2" name="Google Shape;7872;p76"/>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3" name="Google Shape;7873;p76"/>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4" name="Google Shape;7874;p76"/>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5" name="Google Shape;7875;p76"/>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6" name="Google Shape;7876;p76"/>
          <p:cNvGrpSpPr/>
          <p:nvPr/>
        </p:nvGrpSpPr>
        <p:grpSpPr>
          <a:xfrm>
            <a:off x="1322870" y="3341092"/>
            <a:ext cx="355258" cy="355258"/>
            <a:chOff x="-47154800" y="3569100"/>
            <a:chExt cx="300100" cy="300100"/>
          </a:xfrm>
        </p:grpSpPr>
        <p:sp>
          <p:nvSpPr>
            <p:cNvPr id="7877" name="Google Shape;7877;p76"/>
            <p:cNvSpPr/>
            <p:nvPr/>
          </p:nvSpPr>
          <p:spPr>
            <a:xfrm>
              <a:off x="-46994900" y="3728200"/>
              <a:ext cx="140200" cy="141000"/>
            </a:xfrm>
            <a:custGeom>
              <a:avLst/>
              <a:gdLst/>
              <a:ahLst/>
              <a:cxnLst/>
              <a:rect l="l" t="t" r="r" b="b"/>
              <a:pathLst>
                <a:path w="5608" h="5640" extrusionOk="0">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8" name="Google Shape;7878;p76"/>
            <p:cNvSpPr/>
            <p:nvPr/>
          </p:nvSpPr>
          <p:spPr>
            <a:xfrm>
              <a:off x="-46978375" y="3574625"/>
              <a:ext cx="47275" cy="47275"/>
            </a:xfrm>
            <a:custGeom>
              <a:avLst/>
              <a:gdLst/>
              <a:ahLst/>
              <a:cxnLst/>
              <a:rect l="l" t="t" r="r" b="b"/>
              <a:pathLst>
                <a:path w="1891" h="1891" extrusionOk="0">
                  <a:moveTo>
                    <a:pt x="1" y="0"/>
                  </a:moveTo>
                  <a:lnTo>
                    <a:pt x="1" y="1890"/>
                  </a:lnTo>
                  <a:lnTo>
                    <a:pt x="1891" y="1890"/>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9" name="Google Shape;7879;p76"/>
            <p:cNvSpPr/>
            <p:nvPr/>
          </p:nvSpPr>
          <p:spPr>
            <a:xfrm>
              <a:off x="-47075250" y="3665200"/>
              <a:ext cx="15775" cy="15775"/>
            </a:xfrm>
            <a:custGeom>
              <a:avLst/>
              <a:gdLst/>
              <a:ahLst/>
              <a:cxnLst/>
              <a:rect l="l" t="t" r="r" b="b"/>
              <a:pathLst>
                <a:path w="631" h="631" extrusionOk="0">
                  <a:moveTo>
                    <a:pt x="1" y="0"/>
                  </a:moveTo>
                  <a:lnTo>
                    <a:pt x="1" y="630"/>
                  </a:lnTo>
                  <a:cubicBezTo>
                    <a:pt x="316" y="536"/>
                    <a:pt x="505" y="284"/>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0" name="Google Shape;7880;p76"/>
            <p:cNvSpPr/>
            <p:nvPr/>
          </p:nvSpPr>
          <p:spPr>
            <a:xfrm>
              <a:off x="-47110700" y="3631325"/>
              <a:ext cx="51225" cy="51225"/>
            </a:xfrm>
            <a:custGeom>
              <a:avLst/>
              <a:gdLst/>
              <a:ahLst/>
              <a:cxnLst/>
              <a:rect l="l" t="t" r="r" b="b"/>
              <a:pathLst>
                <a:path w="2049" h="2049" extrusionOk="0">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1" name="Google Shape;7881;p76"/>
            <p:cNvSpPr/>
            <p:nvPr/>
          </p:nvSpPr>
          <p:spPr>
            <a:xfrm>
              <a:off x="-47075250" y="3665200"/>
              <a:ext cx="53575" cy="54350"/>
            </a:xfrm>
            <a:custGeom>
              <a:avLst/>
              <a:gdLst/>
              <a:ahLst/>
              <a:cxnLst/>
              <a:rect l="l" t="t" r="r" b="b"/>
              <a:pathLst>
                <a:path w="2143" h="2174" extrusionOk="0">
                  <a:moveTo>
                    <a:pt x="1355" y="0"/>
                  </a:moveTo>
                  <a:cubicBezTo>
                    <a:pt x="1229" y="693"/>
                    <a:pt x="694" y="1229"/>
                    <a:pt x="1" y="1386"/>
                  </a:cubicBezTo>
                  <a:lnTo>
                    <a:pt x="1" y="2174"/>
                  </a:lnTo>
                  <a:lnTo>
                    <a:pt x="2143" y="2174"/>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2" name="Google Shape;7882;p76"/>
            <p:cNvSpPr/>
            <p:nvPr/>
          </p:nvSpPr>
          <p:spPr>
            <a:xfrm>
              <a:off x="-47154800" y="3569100"/>
              <a:ext cx="229225" cy="300100"/>
            </a:xfrm>
            <a:custGeom>
              <a:avLst/>
              <a:gdLst/>
              <a:ahLst/>
              <a:cxnLst/>
              <a:rect l="l" t="t" r="r" b="b"/>
              <a:pathLst>
                <a:path w="9169" h="12004" extrusionOk="0">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3" name="Google Shape;7883;p76"/>
          <p:cNvGrpSpPr/>
          <p:nvPr/>
        </p:nvGrpSpPr>
        <p:grpSpPr>
          <a:xfrm>
            <a:off x="1323343" y="3779305"/>
            <a:ext cx="354311" cy="353423"/>
            <a:chOff x="-47154000" y="3939275"/>
            <a:chExt cx="299300" cy="298550"/>
          </a:xfrm>
        </p:grpSpPr>
        <p:sp>
          <p:nvSpPr>
            <p:cNvPr id="7884" name="Google Shape;7884;p76"/>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5" name="Google Shape;7885;p76"/>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6" name="Google Shape;7886;p76"/>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7" name="Google Shape;7887;p76"/>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8" name="Google Shape;7888;p76"/>
          <p:cNvGrpSpPr/>
          <p:nvPr/>
        </p:nvGrpSpPr>
        <p:grpSpPr>
          <a:xfrm>
            <a:off x="3548633" y="2904744"/>
            <a:ext cx="312375" cy="354341"/>
            <a:chOff x="-45286550" y="3200500"/>
            <a:chExt cx="263875" cy="299325"/>
          </a:xfrm>
        </p:grpSpPr>
        <p:sp>
          <p:nvSpPr>
            <p:cNvPr id="7889" name="Google Shape;7889;p76"/>
            <p:cNvSpPr/>
            <p:nvPr/>
          </p:nvSpPr>
          <p:spPr>
            <a:xfrm>
              <a:off x="-45233000" y="3200500"/>
              <a:ext cx="210325" cy="247325"/>
            </a:xfrm>
            <a:custGeom>
              <a:avLst/>
              <a:gdLst/>
              <a:ahLst/>
              <a:cxnLst/>
              <a:rect l="l" t="t" r="r" b="b"/>
              <a:pathLst>
                <a:path w="8413" h="9893" extrusionOk="0">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0" name="Google Shape;7890;p76"/>
            <p:cNvSpPr/>
            <p:nvPr/>
          </p:nvSpPr>
          <p:spPr>
            <a:xfrm>
              <a:off x="-45216450" y="33407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1" name="Google Shape;7891;p76"/>
            <p:cNvSpPr/>
            <p:nvPr/>
          </p:nvSpPr>
          <p:spPr>
            <a:xfrm>
              <a:off x="-45286550" y="3289500"/>
              <a:ext cx="158325" cy="210325"/>
            </a:xfrm>
            <a:custGeom>
              <a:avLst/>
              <a:gdLst/>
              <a:ahLst/>
              <a:cxnLst/>
              <a:rect l="l" t="t" r="r" b="b"/>
              <a:pathLst>
                <a:path w="6333" h="8413" extrusionOk="0">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2" name="Google Shape;7892;p76"/>
          <p:cNvGrpSpPr/>
          <p:nvPr/>
        </p:nvGrpSpPr>
        <p:grpSpPr>
          <a:xfrm>
            <a:off x="3548633" y="3342039"/>
            <a:ext cx="312375" cy="354311"/>
            <a:chOff x="-45286550" y="3569900"/>
            <a:chExt cx="263875" cy="299300"/>
          </a:xfrm>
        </p:grpSpPr>
        <p:sp>
          <p:nvSpPr>
            <p:cNvPr id="7893" name="Google Shape;7893;p76"/>
            <p:cNvSpPr/>
            <p:nvPr/>
          </p:nvSpPr>
          <p:spPr>
            <a:xfrm>
              <a:off x="-45234575" y="3728200"/>
              <a:ext cx="18150" cy="18150"/>
            </a:xfrm>
            <a:custGeom>
              <a:avLst/>
              <a:gdLst/>
              <a:ahLst/>
              <a:cxnLst/>
              <a:rect l="l" t="t" r="r" b="b"/>
              <a:pathLst>
                <a:path w="726" h="726" extrusionOk="0">
                  <a:moveTo>
                    <a:pt x="1" y="1"/>
                  </a:moveTo>
                  <a:lnTo>
                    <a:pt x="1" y="725"/>
                  </a:lnTo>
                  <a:lnTo>
                    <a:pt x="347" y="725"/>
                  </a:lnTo>
                  <a:cubicBezTo>
                    <a:pt x="568" y="725"/>
                    <a:pt x="725" y="568"/>
                    <a:pt x="725" y="379"/>
                  </a:cubicBezTo>
                  <a:cubicBezTo>
                    <a:pt x="725" y="127"/>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4" name="Google Shape;7894;p76"/>
            <p:cNvSpPr/>
            <p:nvPr/>
          </p:nvSpPr>
          <p:spPr>
            <a:xfrm>
              <a:off x="-45286550" y="3692750"/>
              <a:ext cx="263875" cy="122900"/>
            </a:xfrm>
            <a:custGeom>
              <a:avLst/>
              <a:gdLst/>
              <a:ahLst/>
              <a:cxnLst/>
              <a:rect l="l" t="t" r="r" b="b"/>
              <a:pathLst>
                <a:path w="10555" h="4916" extrusionOk="0">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5" name="Google Shape;7895;p76"/>
            <p:cNvSpPr/>
            <p:nvPr/>
          </p:nvSpPr>
          <p:spPr>
            <a:xfrm>
              <a:off x="-45093575" y="3728200"/>
              <a:ext cx="17325" cy="53575"/>
            </a:xfrm>
            <a:custGeom>
              <a:avLst/>
              <a:gdLst/>
              <a:ahLst/>
              <a:cxnLst/>
              <a:rect l="l" t="t" r="r" b="b"/>
              <a:pathLst>
                <a:path w="693" h="2143" extrusionOk="0">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6" name="Google Shape;7896;p76"/>
            <p:cNvSpPr/>
            <p:nvPr/>
          </p:nvSpPr>
          <p:spPr>
            <a:xfrm>
              <a:off x="-45268450" y="3569900"/>
              <a:ext cx="228450" cy="106350"/>
            </a:xfrm>
            <a:custGeom>
              <a:avLst/>
              <a:gdLst/>
              <a:ahLst/>
              <a:cxnLst/>
              <a:rect l="l" t="t" r="r" b="b"/>
              <a:pathLst>
                <a:path w="9138" h="4254" extrusionOk="0">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7" name="Google Shape;7897;p76"/>
            <p:cNvSpPr/>
            <p:nvPr/>
          </p:nvSpPr>
          <p:spPr>
            <a:xfrm>
              <a:off x="-45093575" y="3574625"/>
              <a:ext cx="47275" cy="47275"/>
            </a:xfrm>
            <a:custGeom>
              <a:avLst/>
              <a:gdLst/>
              <a:ahLst/>
              <a:cxnLst/>
              <a:rect l="l" t="t" r="r" b="b"/>
              <a:pathLst>
                <a:path w="1891" h="1891" extrusionOk="0">
                  <a:moveTo>
                    <a:pt x="0" y="0"/>
                  </a:moveTo>
                  <a:lnTo>
                    <a:pt x="0" y="1890"/>
                  </a:lnTo>
                  <a:lnTo>
                    <a:pt x="1890" y="189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8" name="Google Shape;7898;p76"/>
            <p:cNvSpPr/>
            <p:nvPr/>
          </p:nvSpPr>
          <p:spPr>
            <a:xfrm>
              <a:off x="-45269225" y="3833750"/>
              <a:ext cx="228425" cy="35450"/>
            </a:xfrm>
            <a:custGeom>
              <a:avLst/>
              <a:gdLst/>
              <a:ahLst/>
              <a:cxnLst/>
              <a:rect l="l" t="t" r="r" b="b"/>
              <a:pathLst>
                <a:path w="9137" h="1418" extrusionOk="0">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9" name="Google Shape;7899;p76"/>
          <p:cNvGrpSpPr/>
          <p:nvPr/>
        </p:nvGrpSpPr>
        <p:grpSpPr>
          <a:xfrm>
            <a:off x="3559820" y="3778388"/>
            <a:ext cx="290001" cy="355258"/>
            <a:chOff x="-45277900" y="3938500"/>
            <a:chExt cx="244975" cy="300100"/>
          </a:xfrm>
        </p:grpSpPr>
        <p:sp>
          <p:nvSpPr>
            <p:cNvPr id="7900" name="Google Shape;7900;p76"/>
            <p:cNvSpPr/>
            <p:nvPr/>
          </p:nvSpPr>
          <p:spPr>
            <a:xfrm>
              <a:off x="-45210950" y="4107825"/>
              <a:ext cx="23650" cy="24450"/>
            </a:xfrm>
            <a:custGeom>
              <a:avLst/>
              <a:gdLst/>
              <a:ahLst/>
              <a:cxnLst/>
              <a:rect l="l" t="t" r="r" b="b"/>
              <a:pathLst>
                <a:path w="946" h="978" extrusionOk="0">
                  <a:moveTo>
                    <a:pt x="473" y="1"/>
                  </a:moveTo>
                  <a:lnTo>
                    <a:pt x="1" y="978"/>
                  </a:lnTo>
                  <a:lnTo>
                    <a:pt x="946" y="978"/>
                  </a:ln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1" name="Google Shape;7901;p76"/>
            <p:cNvSpPr/>
            <p:nvPr/>
          </p:nvSpPr>
          <p:spPr>
            <a:xfrm>
              <a:off x="-45084925" y="3943225"/>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2" name="Google Shape;7902;p76"/>
            <p:cNvSpPr/>
            <p:nvPr/>
          </p:nvSpPr>
          <p:spPr>
            <a:xfrm>
              <a:off x="-45260575" y="3938500"/>
              <a:ext cx="227650" cy="300100"/>
            </a:xfrm>
            <a:custGeom>
              <a:avLst/>
              <a:gdLst/>
              <a:ahLst/>
              <a:cxnLst/>
              <a:rect l="l" t="t" r="r" b="b"/>
              <a:pathLst>
                <a:path w="9106" h="12004" extrusionOk="0">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3" name="Google Shape;7903;p76"/>
            <p:cNvSpPr/>
            <p:nvPr/>
          </p:nvSpPr>
          <p:spPr>
            <a:xfrm>
              <a:off x="-45277900" y="4061375"/>
              <a:ext cx="193000" cy="122875"/>
            </a:xfrm>
            <a:custGeom>
              <a:avLst/>
              <a:gdLst/>
              <a:ahLst/>
              <a:cxnLst/>
              <a:rect l="l" t="t" r="r" b="b"/>
              <a:pathLst>
                <a:path w="7720" h="4915" extrusionOk="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4" name="Google Shape;7904;p76"/>
          <p:cNvGrpSpPr/>
          <p:nvPr/>
        </p:nvGrpSpPr>
        <p:grpSpPr>
          <a:xfrm>
            <a:off x="2645769" y="4247490"/>
            <a:ext cx="355258" cy="355258"/>
            <a:chOff x="-44502875" y="3576975"/>
            <a:chExt cx="300100" cy="300100"/>
          </a:xfrm>
        </p:grpSpPr>
        <p:sp>
          <p:nvSpPr>
            <p:cNvPr id="7905" name="Google Shape;7905;p76"/>
            <p:cNvSpPr/>
            <p:nvPr/>
          </p:nvSpPr>
          <p:spPr>
            <a:xfrm>
              <a:off x="-44466650" y="3576975"/>
              <a:ext cx="53600" cy="18925"/>
            </a:xfrm>
            <a:custGeom>
              <a:avLst/>
              <a:gdLst/>
              <a:ahLst/>
              <a:cxnLst/>
              <a:rect l="l" t="t" r="r" b="b"/>
              <a:pathLst>
                <a:path w="2144" h="757" extrusionOk="0">
                  <a:moveTo>
                    <a:pt x="348" y="1"/>
                  </a:moveTo>
                  <a:cubicBezTo>
                    <a:pt x="158" y="1"/>
                    <a:pt x="1" y="158"/>
                    <a:pt x="1" y="347"/>
                  </a:cubicBezTo>
                  <a:lnTo>
                    <a:pt x="1" y="757"/>
                  </a:lnTo>
                  <a:lnTo>
                    <a:pt x="2143" y="757"/>
                  </a:lnTo>
                  <a:lnTo>
                    <a:pt x="2143" y="347"/>
                  </a:lnTo>
                  <a:cubicBezTo>
                    <a:pt x="2143"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6" name="Google Shape;7906;p76"/>
            <p:cNvSpPr/>
            <p:nvPr/>
          </p:nvSpPr>
          <p:spPr>
            <a:xfrm>
              <a:off x="-44502875" y="3595100"/>
              <a:ext cx="283575" cy="281975"/>
            </a:xfrm>
            <a:custGeom>
              <a:avLst/>
              <a:gdLst/>
              <a:ahLst/>
              <a:cxnLst/>
              <a:rect l="l" t="t" r="r" b="b"/>
              <a:pathLst>
                <a:path w="11343" h="11279" extrusionOk="0">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7" name="Google Shape;7907;p76"/>
            <p:cNvSpPr/>
            <p:nvPr/>
          </p:nvSpPr>
          <p:spPr>
            <a:xfrm>
              <a:off x="-44221675" y="3788850"/>
              <a:ext cx="18900" cy="52800"/>
            </a:xfrm>
            <a:custGeom>
              <a:avLst/>
              <a:gdLst/>
              <a:ahLst/>
              <a:cxnLst/>
              <a:rect l="l" t="t" r="r" b="b"/>
              <a:pathLst>
                <a:path w="756" h="2112" extrusionOk="0">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8" name="Google Shape;7908;p76"/>
          <p:cNvGrpSpPr/>
          <p:nvPr/>
        </p:nvGrpSpPr>
        <p:grpSpPr>
          <a:xfrm>
            <a:off x="4858968" y="1532275"/>
            <a:ext cx="356221" cy="354973"/>
            <a:chOff x="-13947000" y="3212800"/>
            <a:chExt cx="353675" cy="352400"/>
          </a:xfrm>
        </p:grpSpPr>
        <p:sp>
          <p:nvSpPr>
            <p:cNvPr id="7909" name="Google Shape;7909;p76"/>
            <p:cNvSpPr/>
            <p:nvPr/>
          </p:nvSpPr>
          <p:spPr>
            <a:xfrm>
              <a:off x="-13947000" y="3212800"/>
              <a:ext cx="229225" cy="268125"/>
            </a:xfrm>
            <a:custGeom>
              <a:avLst/>
              <a:gdLst/>
              <a:ahLst/>
              <a:cxnLst/>
              <a:rect l="l" t="t" r="r" b="b"/>
              <a:pathLst>
                <a:path w="9169" h="10725" extrusionOk="0">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0" name="Google Shape;7910;p76"/>
            <p:cNvSpPr/>
            <p:nvPr/>
          </p:nvSpPr>
          <p:spPr>
            <a:xfrm>
              <a:off x="-13821775" y="3295600"/>
              <a:ext cx="228450" cy="269600"/>
            </a:xfrm>
            <a:custGeom>
              <a:avLst/>
              <a:gdLst/>
              <a:ahLst/>
              <a:cxnLst/>
              <a:rect l="l" t="t" r="r" b="b"/>
              <a:pathLst>
                <a:path w="9138" h="10784" extrusionOk="0">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1" name="Google Shape;7911;p76"/>
          <p:cNvGrpSpPr/>
          <p:nvPr/>
        </p:nvGrpSpPr>
        <p:grpSpPr>
          <a:xfrm>
            <a:off x="4858981" y="1973145"/>
            <a:ext cx="356196" cy="354670"/>
            <a:chOff x="-13946200" y="3647075"/>
            <a:chExt cx="353650" cy="352100"/>
          </a:xfrm>
        </p:grpSpPr>
        <p:sp>
          <p:nvSpPr>
            <p:cNvPr id="7912" name="Google Shape;7912;p76"/>
            <p:cNvSpPr/>
            <p:nvPr/>
          </p:nvSpPr>
          <p:spPr>
            <a:xfrm>
              <a:off x="-13717000" y="3647075"/>
              <a:ext cx="124450" cy="144150"/>
            </a:xfrm>
            <a:custGeom>
              <a:avLst/>
              <a:gdLst/>
              <a:ahLst/>
              <a:cxnLst/>
              <a:rect l="l" t="t" r="r" b="b"/>
              <a:pathLst>
                <a:path w="4978" h="5766" extrusionOk="0">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3" name="Google Shape;7913;p76"/>
            <p:cNvSpPr/>
            <p:nvPr/>
          </p:nvSpPr>
          <p:spPr>
            <a:xfrm>
              <a:off x="-13801275" y="3647075"/>
              <a:ext cx="63025" cy="61075"/>
            </a:xfrm>
            <a:custGeom>
              <a:avLst/>
              <a:gdLst/>
              <a:ahLst/>
              <a:cxnLst/>
              <a:rect l="l" t="t" r="r" b="b"/>
              <a:pathLst>
                <a:path w="2521" h="2443" extrusionOk="0">
                  <a:moveTo>
                    <a:pt x="0" y="1"/>
                  </a:moveTo>
                  <a:lnTo>
                    <a:pt x="0" y="2017"/>
                  </a:lnTo>
                  <a:cubicBezTo>
                    <a:pt x="347" y="2300"/>
                    <a:pt x="796" y="2442"/>
                    <a:pt x="1248" y="2442"/>
                  </a:cubicBezTo>
                  <a:cubicBezTo>
                    <a:pt x="1701" y="2442"/>
                    <a:pt x="2158" y="2300"/>
                    <a:pt x="2520" y="2017"/>
                  </a:cubicBezTo>
                  <a:lnTo>
                    <a:pt x="25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4" name="Google Shape;7914;p76"/>
            <p:cNvSpPr/>
            <p:nvPr/>
          </p:nvSpPr>
          <p:spPr>
            <a:xfrm>
              <a:off x="-13946200" y="3647075"/>
              <a:ext cx="124450" cy="143400"/>
            </a:xfrm>
            <a:custGeom>
              <a:avLst/>
              <a:gdLst/>
              <a:ahLst/>
              <a:cxnLst/>
              <a:rect l="l" t="t" r="r" b="b"/>
              <a:pathLst>
                <a:path w="4978" h="5736" extrusionOk="0">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5" name="Google Shape;7915;p76"/>
            <p:cNvSpPr/>
            <p:nvPr/>
          </p:nvSpPr>
          <p:spPr>
            <a:xfrm>
              <a:off x="-13946200" y="3873900"/>
              <a:ext cx="352875" cy="125275"/>
            </a:xfrm>
            <a:custGeom>
              <a:avLst/>
              <a:gdLst/>
              <a:ahLst/>
              <a:cxnLst/>
              <a:rect l="l" t="t" r="r" b="b"/>
              <a:pathLst>
                <a:path w="14115" h="5011" extrusionOk="0">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6" name="Google Shape;7916;p76"/>
            <p:cNvSpPr/>
            <p:nvPr/>
          </p:nvSpPr>
          <p:spPr>
            <a:xfrm>
              <a:off x="-13713850" y="3810125"/>
              <a:ext cx="120525" cy="105075"/>
            </a:xfrm>
            <a:custGeom>
              <a:avLst/>
              <a:gdLst/>
              <a:ahLst/>
              <a:cxnLst/>
              <a:rect l="l" t="t" r="r" b="b"/>
              <a:pathLst>
                <a:path w="4821" h="4203" extrusionOk="0">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7" name="Google Shape;7917;p76"/>
            <p:cNvSpPr/>
            <p:nvPr/>
          </p:nvSpPr>
          <p:spPr>
            <a:xfrm>
              <a:off x="-13946200" y="3810125"/>
              <a:ext cx="121300" cy="105175"/>
            </a:xfrm>
            <a:custGeom>
              <a:avLst/>
              <a:gdLst/>
              <a:ahLst/>
              <a:cxnLst/>
              <a:rect l="l" t="t" r="r" b="b"/>
              <a:pathLst>
                <a:path w="4852" h="4207" extrusionOk="0">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18" name="Google Shape;7918;p76"/>
          <p:cNvSpPr/>
          <p:nvPr/>
        </p:nvSpPr>
        <p:spPr>
          <a:xfrm>
            <a:off x="4902088" y="2417809"/>
            <a:ext cx="271340" cy="353864"/>
          </a:xfrm>
          <a:custGeom>
            <a:avLst/>
            <a:gdLst/>
            <a:ahLst/>
            <a:cxnLst/>
            <a:rect l="l" t="t" r="r" b="b"/>
            <a:pathLst>
              <a:path w="10776" h="14052" extrusionOk="0">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19" name="Google Shape;7919;p76"/>
          <p:cNvGrpSpPr/>
          <p:nvPr/>
        </p:nvGrpSpPr>
        <p:grpSpPr>
          <a:xfrm>
            <a:off x="6642374" y="1532628"/>
            <a:ext cx="357002" cy="354267"/>
            <a:chOff x="-12163025" y="3214275"/>
            <a:chExt cx="354450" cy="351700"/>
          </a:xfrm>
        </p:grpSpPr>
        <p:sp>
          <p:nvSpPr>
            <p:cNvPr id="7920" name="Google Shape;7920;p76"/>
            <p:cNvSpPr/>
            <p:nvPr/>
          </p:nvSpPr>
          <p:spPr>
            <a:xfrm>
              <a:off x="-12163025" y="3214275"/>
              <a:ext cx="354450" cy="165025"/>
            </a:xfrm>
            <a:custGeom>
              <a:avLst/>
              <a:gdLst/>
              <a:ahLst/>
              <a:cxnLst/>
              <a:rect l="l" t="t" r="r" b="b"/>
              <a:pathLst>
                <a:path w="14178" h="6601" extrusionOk="0">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1" name="Google Shape;7921;p76"/>
            <p:cNvSpPr/>
            <p:nvPr/>
          </p:nvSpPr>
          <p:spPr>
            <a:xfrm>
              <a:off x="-12161450" y="3503725"/>
              <a:ext cx="41775" cy="62250"/>
            </a:xfrm>
            <a:custGeom>
              <a:avLst/>
              <a:gdLst/>
              <a:ahLst/>
              <a:cxnLst/>
              <a:rect l="l" t="t" r="r" b="b"/>
              <a:pathLst>
                <a:path w="1671" h="2490" extrusionOk="0">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2" name="Google Shape;7922;p76"/>
            <p:cNvSpPr/>
            <p:nvPr/>
          </p:nvSpPr>
          <p:spPr>
            <a:xfrm>
              <a:off x="-12161450" y="3350150"/>
              <a:ext cx="41775" cy="133125"/>
            </a:xfrm>
            <a:custGeom>
              <a:avLst/>
              <a:gdLst/>
              <a:ahLst/>
              <a:cxnLst/>
              <a:rect l="l" t="t" r="r" b="b"/>
              <a:pathLst>
                <a:path w="1671" h="5325" extrusionOk="0">
                  <a:moveTo>
                    <a:pt x="0" y="0"/>
                  </a:moveTo>
                  <a:lnTo>
                    <a:pt x="0" y="5325"/>
                  </a:lnTo>
                  <a:lnTo>
                    <a:pt x="1670" y="5325"/>
                  </a:lnTo>
                  <a:lnTo>
                    <a:pt x="1670" y="1481"/>
                  </a:lnTo>
                  <a:cubicBezTo>
                    <a:pt x="1009" y="1103"/>
                    <a:pt x="441" y="63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3" name="Google Shape;7923;p76"/>
          <p:cNvGrpSpPr/>
          <p:nvPr/>
        </p:nvGrpSpPr>
        <p:grpSpPr>
          <a:xfrm>
            <a:off x="6643154" y="1972365"/>
            <a:ext cx="355441" cy="356232"/>
            <a:chOff x="-12160675" y="3647875"/>
            <a:chExt cx="352900" cy="353650"/>
          </a:xfrm>
        </p:grpSpPr>
        <p:sp>
          <p:nvSpPr>
            <p:cNvPr id="7924" name="Google Shape;7924;p76"/>
            <p:cNvSpPr/>
            <p:nvPr/>
          </p:nvSpPr>
          <p:spPr>
            <a:xfrm>
              <a:off x="-12059850" y="3958975"/>
              <a:ext cx="149675" cy="42550"/>
            </a:xfrm>
            <a:custGeom>
              <a:avLst/>
              <a:gdLst/>
              <a:ahLst/>
              <a:cxnLst/>
              <a:rect l="l" t="t" r="r" b="b"/>
              <a:pathLst>
                <a:path w="5987" h="1702" extrusionOk="0">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5" name="Google Shape;7925;p76"/>
            <p:cNvSpPr/>
            <p:nvPr/>
          </p:nvSpPr>
          <p:spPr>
            <a:xfrm>
              <a:off x="-11850350" y="3749475"/>
              <a:ext cx="42575" cy="149675"/>
            </a:xfrm>
            <a:custGeom>
              <a:avLst/>
              <a:gdLst/>
              <a:ahLst/>
              <a:cxnLst/>
              <a:rect l="l" t="t" r="r" b="b"/>
              <a:pathLst>
                <a:path w="1703" h="5987" extrusionOk="0">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6" name="Google Shape;7926;p76"/>
            <p:cNvSpPr/>
            <p:nvPr/>
          </p:nvSpPr>
          <p:spPr>
            <a:xfrm>
              <a:off x="-12059850" y="3647875"/>
              <a:ext cx="148875" cy="42550"/>
            </a:xfrm>
            <a:custGeom>
              <a:avLst/>
              <a:gdLst/>
              <a:ahLst/>
              <a:cxnLst/>
              <a:rect l="l" t="t" r="r" b="b"/>
              <a:pathLst>
                <a:path w="5955" h="1702" extrusionOk="0">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7" name="Google Shape;7927;p76"/>
            <p:cNvSpPr/>
            <p:nvPr/>
          </p:nvSpPr>
          <p:spPr>
            <a:xfrm>
              <a:off x="-12160675" y="3750250"/>
              <a:ext cx="41775" cy="148900"/>
            </a:xfrm>
            <a:custGeom>
              <a:avLst/>
              <a:gdLst/>
              <a:ahLst/>
              <a:cxnLst/>
              <a:rect l="l" t="t" r="r" b="b"/>
              <a:pathLst>
                <a:path w="1671" h="5956" extrusionOk="0">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8" name="Google Shape;7928;p76"/>
            <p:cNvSpPr/>
            <p:nvPr/>
          </p:nvSpPr>
          <p:spPr>
            <a:xfrm>
              <a:off x="-12099225" y="3710875"/>
              <a:ext cx="228425" cy="226200"/>
            </a:xfrm>
            <a:custGeom>
              <a:avLst/>
              <a:gdLst/>
              <a:ahLst/>
              <a:cxnLst/>
              <a:rect l="l" t="t" r="r" b="b"/>
              <a:pathLst>
                <a:path w="9137" h="9048" extrusionOk="0">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9" name="Google Shape;7929;p76"/>
            <p:cNvSpPr/>
            <p:nvPr/>
          </p:nvSpPr>
          <p:spPr>
            <a:xfrm>
              <a:off x="-12056700" y="3751825"/>
              <a:ext cx="144950" cy="144950"/>
            </a:xfrm>
            <a:custGeom>
              <a:avLst/>
              <a:gdLst/>
              <a:ahLst/>
              <a:cxnLst/>
              <a:rect l="l" t="t" r="r" b="b"/>
              <a:pathLst>
                <a:path w="5798" h="5798" extrusionOk="0">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0" name="Google Shape;7930;p76"/>
            <p:cNvSpPr/>
            <p:nvPr/>
          </p:nvSpPr>
          <p:spPr>
            <a:xfrm>
              <a:off x="-12016525" y="3792775"/>
              <a:ext cx="63025" cy="63050"/>
            </a:xfrm>
            <a:custGeom>
              <a:avLst/>
              <a:gdLst/>
              <a:ahLst/>
              <a:cxnLst/>
              <a:rect l="l" t="t" r="r" b="b"/>
              <a:pathLst>
                <a:path w="2521" h="2522" extrusionOk="0">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1" name="Google Shape;7931;p76"/>
          <p:cNvGrpSpPr/>
          <p:nvPr/>
        </p:nvGrpSpPr>
        <p:grpSpPr>
          <a:xfrm>
            <a:off x="6653870" y="2416821"/>
            <a:ext cx="354635" cy="356232"/>
            <a:chOff x="-12160675" y="4081850"/>
            <a:chExt cx="352100" cy="353650"/>
          </a:xfrm>
        </p:grpSpPr>
        <p:sp>
          <p:nvSpPr>
            <p:cNvPr id="7932" name="Google Shape;7932;p76"/>
            <p:cNvSpPr/>
            <p:nvPr/>
          </p:nvSpPr>
          <p:spPr>
            <a:xfrm>
              <a:off x="-12014950" y="4081850"/>
              <a:ext cx="61450" cy="62275"/>
            </a:xfrm>
            <a:custGeom>
              <a:avLst/>
              <a:gdLst/>
              <a:ahLst/>
              <a:cxnLst/>
              <a:rect l="l" t="t" r="r" b="b"/>
              <a:pathLst>
                <a:path w="2458" h="2491" extrusionOk="0">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3" name="Google Shape;7933;p76"/>
            <p:cNvSpPr/>
            <p:nvPr/>
          </p:nvSpPr>
          <p:spPr>
            <a:xfrm>
              <a:off x="-12077175" y="4352000"/>
              <a:ext cx="186700" cy="83500"/>
            </a:xfrm>
            <a:custGeom>
              <a:avLst/>
              <a:gdLst/>
              <a:ahLst/>
              <a:cxnLst/>
              <a:rect l="l" t="t" r="r" b="b"/>
              <a:pathLst>
                <a:path w="7468" h="3340" extrusionOk="0">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4" name="Google Shape;7934;p76"/>
            <p:cNvSpPr/>
            <p:nvPr/>
          </p:nvSpPr>
          <p:spPr>
            <a:xfrm>
              <a:off x="-11911775" y="4186000"/>
              <a:ext cx="103200" cy="101425"/>
            </a:xfrm>
            <a:custGeom>
              <a:avLst/>
              <a:gdLst/>
              <a:ahLst/>
              <a:cxnLst/>
              <a:rect l="l" t="t" r="r" b="b"/>
              <a:pathLst>
                <a:path w="4128" h="4057" extrusionOk="0">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5" name="Google Shape;7935;p76"/>
            <p:cNvSpPr/>
            <p:nvPr/>
          </p:nvSpPr>
          <p:spPr>
            <a:xfrm>
              <a:off x="-12160675" y="4186000"/>
              <a:ext cx="104000" cy="101425"/>
            </a:xfrm>
            <a:custGeom>
              <a:avLst/>
              <a:gdLst/>
              <a:ahLst/>
              <a:cxnLst/>
              <a:rect l="l" t="t" r="r" b="b"/>
              <a:pathLst>
                <a:path w="4160" h="4057" extrusionOk="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6" name="Google Shape;7936;p76"/>
            <p:cNvSpPr/>
            <p:nvPr/>
          </p:nvSpPr>
          <p:spPr>
            <a:xfrm>
              <a:off x="-12049600" y="4144075"/>
              <a:ext cx="127600" cy="67750"/>
            </a:xfrm>
            <a:custGeom>
              <a:avLst/>
              <a:gdLst/>
              <a:ahLst/>
              <a:cxnLst/>
              <a:rect l="l" t="t" r="r" b="b"/>
              <a:pathLst>
                <a:path w="5104" h="2710" extrusionOk="0">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7" name="Google Shape;7937;p76"/>
            <p:cNvSpPr/>
            <p:nvPr/>
          </p:nvSpPr>
          <p:spPr>
            <a:xfrm>
              <a:off x="-12033850" y="4212600"/>
              <a:ext cx="99250" cy="118150"/>
            </a:xfrm>
            <a:custGeom>
              <a:avLst/>
              <a:gdLst/>
              <a:ahLst/>
              <a:cxnLst/>
              <a:rect l="l" t="t" r="r" b="b"/>
              <a:pathLst>
                <a:path w="3970" h="4726" extrusionOk="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8" name="Google Shape;7938;p76"/>
          <p:cNvGrpSpPr/>
          <p:nvPr/>
        </p:nvGrpSpPr>
        <p:grpSpPr>
          <a:xfrm>
            <a:off x="4858836" y="2891264"/>
            <a:ext cx="355416" cy="355652"/>
            <a:chOff x="-10391650" y="3180600"/>
            <a:chExt cx="352875" cy="353075"/>
          </a:xfrm>
        </p:grpSpPr>
        <p:sp>
          <p:nvSpPr>
            <p:cNvPr id="7939" name="Google Shape;7939;p76"/>
            <p:cNvSpPr/>
            <p:nvPr/>
          </p:nvSpPr>
          <p:spPr>
            <a:xfrm>
              <a:off x="-10390875" y="3263500"/>
              <a:ext cx="352100" cy="42550"/>
            </a:xfrm>
            <a:custGeom>
              <a:avLst/>
              <a:gdLst/>
              <a:ahLst/>
              <a:cxnLst/>
              <a:rect l="l" t="t" r="r" b="b"/>
              <a:pathLst>
                <a:path w="14084" h="1702" extrusionOk="0">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0" name="Google Shape;7940;p76"/>
            <p:cNvSpPr/>
            <p:nvPr/>
          </p:nvSpPr>
          <p:spPr>
            <a:xfrm>
              <a:off x="-10391650" y="3451750"/>
              <a:ext cx="352875" cy="81925"/>
            </a:xfrm>
            <a:custGeom>
              <a:avLst/>
              <a:gdLst/>
              <a:ahLst/>
              <a:cxnLst/>
              <a:rect l="l" t="t" r="r" b="b"/>
              <a:pathLst>
                <a:path w="14115" h="3277" extrusionOk="0">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1" name="Google Shape;7941;p76"/>
            <p:cNvSpPr/>
            <p:nvPr/>
          </p:nvSpPr>
          <p:spPr>
            <a:xfrm>
              <a:off x="-10327075" y="3180600"/>
              <a:ext cx="223700" cy="62450"/>
            </a:xfrm>
            <a:custGeom>
              <a:avLst/>
              <a:gdLst/>
              <a:ahLst/>
              <a:cxnLst/>
              <a:rect l="l" t="t" r="r" b="b"/>
              <a:pathLst>
                <a:path w="8948" h="2498" extrusionOk="0">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2" name="Google Shape;7942;p76"/>
            <p:cNvSpPr/>
            <p:nvPr/>
          </p:nvSpPr>
          <p:spPr>
            <a:xfrm>
              <a:off x="-10245950" y="3325725"/>
              <a:ext cx="61450" cy="104775"/>
            </a:xfrm>
            <a:custGeom>
              <a:avLst/>
              <a:gdLst/>
              <a:ahLst/>
              <a:cxnLst/>
              <a:rect l="l" t="t" r="r" b="b"/>
              <a:pathLst>
                <a:path w="2458" h="4191" extrusionOk="0">
                  <a:moveTo>
                    <a:pt x="0" y="1"/>
                  </a:moveTo>
                  <a:lnTo>
                    <a:pt x="0" y="4191"/>
                  </a:lnTo>
                  <a:lnTo>
                    <a:pt x="2458" y="4191"/>
                  </a:lnTo>
                  <a:lnTo>
                    <a:pt x="24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3" name="Google Shape;7943;p76"/>
            <p:cNvSpPr/>
            <p:nvPr/>
          </p:nvSpPr>
          <p:spPr>
            <a:xfrm>
              <a:off x="-10142775" y="3325725"/>
              <a:ext cx="63025" cy="104775"/>
            </a:xfrm>
            <a:custGeom>
              <a:avLst/>
              <a:gdLst/>
              <a:ahLst/>
              <a:cxnLst/>
              <a:rect l="l" t="t" r="r" b="b"/>
              <a:pathLst>
                <a:path w="2521" h="4191" extrusionOk="0">
                  <a:moveTo>
                    <a:pt x="1" y="1"/>
                  </a:moveTo>
                  <a:lnTo>
                    <a:pt x="1" y="4191"/>
                  </a:lnTo>
                  <a:lnTo>
                    <a:pt x="2521" y="4191"/>
                  </a:lnTo>
                  <a:lnTo>
                    <a:pt x="25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4" name="Google Shape;7944;p76"/>
            <p:cNvSpPr/>
            <p:nvPr/>
          </p:nvSpPr>
          <p:spPr>
            <a:xfrm>
              <a:off x="-10350700" y="3325725"/>
              <a:ext cx="62250" cy="104775"/>
            </a:xfrm>
            <a:custGeom>
              <a:avLst/>
              <a:gdLst/>
              <a:ahLst/>
              <a:cxnLst/>
              <a:rect l="l" t="t" r="r" b="b"/>
              <a:pathLst>
                <a:path w="2490" h="4191" extrusionOk="0">
                  <a:moveTo>
                    <a:pt x="0" y="1"/>
                  </a:moveTo>
                  <a:lnTo>
                    <a:pt x="0" y="4191"/>
                  </a:lnTo>
                  <a:lnTo>
                    <a:pt x="2489" y="4191"/>
                  </a:lnTo>
                  <a:lnTo>
                    <a:pt x="24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5" name="Google Shape;7945;p76"/>
          <p:cNvGrpSpPr/>
          <p:nvPr/>
        </p:nvGrpSpPr>
        <p:grpSpPr>
          <a:xfrm>
            <a:off x="4858835" y="3368062"/>
            <a:ext cx="354635" cy="353890"/>
            <a:chOff x="-10390875" y="3616350"/>
            <a:chExt cx="352100" cy="351325"/>
          </a:xfrm>
        </p:grpSpPr>
        <p:sp>
          <p:nvSpPr>
            <p:cNvPr id="7946" name="Google Shape;7946;p76"/>
            <p:cNvSpPr/>
            <p:nvPr/>
          </p:nvSpPr>
          <p:spPr>
            <a:xfrm>
              <a:off x="-10308950" y="3780175"/>
              <a:ext cx="186675" cy="104800"/>
            </a:xfrm>
            <a:custGeom>
              <a:avLst/>
              <a:gdLst/>
              <a:ahLst/>
              <a:cxnLst/>
              <a:rect l="l" t="t" r="r" b="b"/>
              <a:pathLst>
                <a:path w="7467" h="4192" extrusionOk="0">
                  <a:moveTo>
                    <a:pt x="0" y="1"/>
                  </a:moveTo>
                  <a:lnTo>
                    <a:pt x="0" y="4191"/>
                  </a:lnTo>
                  <a:lnTo>
                    <a:pt x="7467" y="4191"/>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7" name="Google Shape;7947;p76"/>
            <p:cNvSpPr/>
            <p:nvPr/>
          </p:nvSpPr>
          <p:spPr>
            <a:xfrm>
              <a:off x="-10390875" y="3698275"/>
              <a:ext cx="352100" cy="269400"/>
            </a:xfrm>
            <a:custGeom>
              <a:avLst/>
              <a:gdLst/>
              <a:ahLst/>
              <a:cxnLst/>
              <a:rect l="l" t="t" r="r" b="b"/>
              <a:pathLst>
                <a:path w="14084" h="10776" extrusionOk="0">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8" name="Google Shape;7948;p76"/>
            <p:cNvSpPr/>
            <p:nvPr/>
          </p:nvSpPr>
          <p:spPr>
            <a:xfrm>
              <a:off x="-10268000" y="3616350"/>
              <a:ext cx="103975" cy="81150"/>
            </a:xfrm>
            <a:custGeom>
              <a:avLst/>
              <a:gdLst/>
              <a:ahLst/>
              <a:cxnLst/>
              <a:rect l="l" t="t" r="r" b="b"/>
              <a:pathLst>
                <a:path w="4159" h="3246" extrusionOk="0">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9" name="Google Shape;7949;p76"/>
          <p:cNvGrpSpPr/>
          <p:nvPr/>
        </p:nvGrpSpPr>
        <p:grpSpPr>
          <a:xfrm>
            <a:off x="7525810" y="2892727"/>
            <a:ext cx="312585" cy="354670"/>
            <a:chOff x="-10370400" y="4049550"/>
            <a:chExt cx="310350" cy="352100"/>
          </a:xfrm>
        </p:grpSpPr>
        <p:sp>
          <p:nvSpPr>
            <p:cNvPr id="7950" name="Google Shape;7950;p76"/>
            <p:cNvSpPr/>
            <p:nvPr/>
          </p:nvSpPr>
          <p:spPr>
            <a:xfrm>
              <a:off x="-10308175" y="4224400"/>
              <a:ext cx="185900" cy="115800"/>
            </a:xfrm>
            <a:custGeom>
              <a:avLst/>
              <a:gdLst/>
              <a:ahLst/>
              <a:cxnLst/>
              <a:rect l="l" t="t" r="r" b="b"/>
              <a:pathLst>
                <a:path w="7436" h="4632" extrusionOk="0">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1" name="Google Shape;7951;p76"/>
            <p:cNvSpPr/>
            <p:nvPr/>
          </p:nvSpPr>
          <p:spPr>
            <a:xfrm>
              <a:off x="-10292425" y="4121225"/>
              <a:ext cx="159125" cy="30750"/>
            </a:xfrm>
            <a:custGeom>
              <a:avLst/>
              <a:gdLst/>
              <a:ahLst/>
              <a:cxnLst/>
              <a:rect l="l" t="t" r="r" b="b"/>
              <a:pathLst>
                <a:path w="6365" h="1230" extrusionOk="0">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2" name="Google Shape;7952;p76"/>
            <p:cNvSpPr/>
            <p:nvPr/>
          </p:nvSpPr>
          <p:spPr>
            <a:xfrm>
              <a:off x="-10370400" y="4049550"/>
              <a:ext cx="310350" cy="91400"/>
            </a:xfrm>
            <a:custGeom>
              <a:avLst/>
              <a:gdLst/>
              <a:ahLst/>
              <a:cxnLst/>
              <a:rect l="l" t="t" r="r" b="b"/>
              <a:pathLst>
                <a:path w="12414" h="3656" extrusionOk="0">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3" name="Google Shape;7953;p76"/>
            <p:cNvSpPr/>
            <p:nvPr/>
          </p:nvSpPr>
          <p:spPr>
            <a:xfrm>
              <a:off x="-10328650" y="4173200"/>
              <a:ext cx="226850" cy="30750"/>
            </a:xfrm>
            <a:custGeom>
              <a:avLst/>
              <a:gdLst/>
              <a:ahLst/>
              <a:cxnLst/>
              <a:rect l="l" t="t" r="r" b="b"/>
              <a:pathLst>
                <a:path w="9074" h="1230" extrusionOk="0">
                  <a:moveTo>
                    <a:pt x="0" y="1"/>
                  </a:moveTo>
                  <a:cubicBezTo>
                    <a:pt x="0" y="694"/>
                    <a:pt x="536" y="1229"/>
                    <a:pt x="1198" y="1229"/>
                  </a:cubicBezTo>
                  <a:lnTo>
                    <a:pt x="7814" y="1229"/>
                  </a:lnTo>
                  <a:cubicBezTo>
                    <a:pt x="8507" y="1229"/>
                    <a:pt x="9074" y="694"/>
                    <a:pt x="90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4" name="Google Shape;7954;p76"/>
            <p:cNvSpPr/>
            <p:nvPr/>
          </p:nvSpPr>
          <p:spPr>
            <a:xfrm>
              <a:off x="-10328650" y="4360650"/>
              <a:ext cx="226850" cy="41000"/>
            </a:xfrm>
            <a:custGeom>
              <a:avLst/>
              <a:gdLst/>
              <a:ahLst/>
              <a:cxnLst/>
              <a:rect l="l" t="t" r="r" b="b"/>
              <a:pathLst>
                <a:path w="9074" h="1640" extrusionOk="0">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5" name="Google Shape;7955;p76"/>
          <p:cNvGrpSpPr/>
          <p:nvPr/>
        </p:nvGrpSpPr>
        <p:grpSpPr>
          <a:xfrm>
            <a:off x="6630066" y="2891668"/>
            <a:ext cx="379236" cy="354847"/>
            <a:chOff x="-8674650" y="3210975"/>
            <a:chExt cx="376525" cy="352275"/>
          </a:xfrm>
        </p:grpSpPr>
        <p:sp>
          <p:nvSpPr>
            <p:cNvPr id="7956" name="Google Shape;7956;p76"/>
            <p:cNvSpPr/>
            <p:nvPr/>
          </p:nvSpPr>
          <p:spPr>
            <a:xfrm>
              <a:off x="-8542325" y="3335375"/>
              <a:ext cx="112650" cy="104375"/>
            </a:xfrm>
            <a:custGeom>
              <a:avLst/>
              <a:gdLst/>
              <a:ahLst/>
              <a:cxnLst/>
              <a:rect l="l" t="t" r="r" b="b"/>
              <a:pathLst>
                <a:path w="4506" h="4175" extrusionOk="0">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7" name="Google Shape;7957;p76"/>
            <p:cNvSpPr/>
            <p:nvPr/>
          </p:nvSpPr>
          <p:spPr>
            <a:xfrm>
              <a:off x="-8496650" y="3377125"/>
              <a:ext cx="22875" cy="20900"/>
            </a:xfrm>
            <a:custGeom>
              <a:avLst/>
              <a:gdLst/>
              <a:ahLst/>
              <a:cxnLst/>
              <a:rect l="l" t="t" r="r" b="b"/>
              <a:pathLst>
                <a:path w="915" h="836" extrusionOk="0">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8" name="Google Shape;7958;p76"/>
            <p:cNvSpPr/>
            <p:nvPr/>
          </p:nvSpPr>
          <p:spPr>
            <a:xfrm>
              <a:off x="-8540750" y="3332825"/>
              <a:ext cx="242625" cy="230425"/>
            </a:xfrm>
            <a:custGeom>
              <a:avLst/>
              <a:gdLst/>
              <a:ahLst/>
              <a:cxnLst/>
              <a:rect l="l" t="t" r="r" b="b"/>
              <a:pathLst>
                <a:path w="9705" h="9217" extrusionOk="0">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9" name="Google Shape;7959;p76"/>
            <p:cNvSpPr/>
            <p:nvPr/>
          </p:nvSpPr>
          <p:spPr>
            <a:xfrm>
              <a:off x="-8645500" y="3428125"/>
              <a:ext cx="120525" cy="118950"/>
            </a:xfrm>
            <a:custGeom>
              <a:avLst/>
              <a:gdLst/>
              <a:ahLst/>
              <a:cxnLst/>
              <a:rect l="l" t="t" r="r" b="b"/>
              <a:pathLst>
                <a:path w="4821" h="4758" extrusionOk="0">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0" name="Google Shape;7960;p76"/>
            <p:cNvSpPr/>
            <p:nvPr/>
          </p:nvSpPr>
          <p:spPr>
            <a:xfrm>
              <a:off x="-8448600" y="3227275"/>
              <a:ext cx="122900" cy="122900"/>
            </a:xfrm>
            <a:custGeom>
              <a:avLst/>
              <a:gdLst/>
              <a:ahLst/>
              <a:cxnLst/>
              <a:rect l="l" t="t" r="r" b="b"/>
              <a:pathLst>
                <a:path w="4916" h="4916" extrusionOk="0">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1" name="Google Shape;7961;p76"/>
            <p:cNvSpPr/>
            <p:nvPr/>
          </p:nvSpPr>
          <p:spPr>
            <a:xfrm>
              <a:off x="-8674650" y="3210975"/>
              <a:ext cx="241825" cy="232925"/>
            </a:xfrm>
            <a:custGeom>
              <a:avLst/>
              <a:gdLst/>
              <a:ahLst/>
              <a:cxnLst/>
              <a:rect l="l" t="t" r="r" b="b"/>
              <a:pathLst>
                <a:path w="9673" h="9317" extrusionOk="0">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2" name="Google Shape;7962;p76"/>
          <p:cNvGrpSpPr/>
          <p:nvPr/>
        </p:nvGrpSpPr>
        <p:grpSpPr>
          <a:xfrm>
            <a:off x="5301563" y="1531633"/>
            <a:ext cx="356221" cy="356257"/>
            <a:chOff x="-13512225" y="3211525"/>
            <a:chExt cx="353675" cy="353675"/>
          </a:xfrm>
        </p:grpSpPr>
        <p:sp>
          <p:nvSpPr>
            <p:cNvPr id="7963" name="Google Shape;7963;p76"/>
            <p:cNvSpPr/>
            <p:nvPr/>
          </p:nvSpPr>
          <p:spPr>
            <a:xfrm>
              <a:off x="-13283825" y="3482475"/>
              <a:ext cx="125275" cy="82725"/>
            </a:xfrm>
            <a:custGeom>
              <a:avLst/>
              <a:gdLst/>
              <a:ahLst/>
              <a:cxnLst/>
              <a:rect l="l" t="t" r="r" b="b"/>
              <a:pathLst>
                <a:path w="5011" h="3309" extrusionOk="0">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4" name="Google Shape;7964;p76"/>
            <p:cNvSpPr/>
            <p:nvPr/>
          </p:nvSpPr>
          <p:spPr>
            <a:xfrm>
              <a:off x="-13512225" y="3211525"/>
              <a:ext cx="353675" cy="249700"/>
            </a:xfrm>
            <a:custGeom>
              <a:avLst/>
              <a:gdLst/>
              <a:ahLst/>
              <a:cxnLst/>
              <a:rect l="l" t="t" r="r" b="b"/>
              <a:pathLst>
                <a:path w="14147" h="9988" extrusionOk="0">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5" name="Google Shape;7965;p76"/>
            <p:cNvSpPr/>
            <p:nvPr/>
          </p:nvSpPr>
          <p:spPr>
            <a:xfrm>
              <a:off x="-13512225" y="3483250"/>
              <a:ext cx="100050" cy="81150"/>
            </a:xfrm>
            <a:custGeom>
              <a:avLst/>
              <a:gdLst/>
              <a:ahLst/>
              <a:cxnLst/>
              <a:rect l="l" t="t" r="r" b="b"/>
              <a:pathLst>
                <a:path w="4002" h="3246" extrusionOk="0">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6" name="Google Shape;7966;p76"/>
            <p:cNvSpPr/>
            <p:nvPr/>
          </p:nvSpPr>
          <p:spPr>
            <a:xfrm>
              <a:off x="-13407475" y="3483250"/>
              <a:ext cx="36250" cy="81150"/>
            </a:xfrm>
            <a:custGeom>
              <a:avLst/>
              <a:gdLst/>
              <a:ahLst/>
              <a:cxnLst/>
              <a:rect l="l" t="t" r="r" b="b"/>
              <a:pathLst>
                <a:path w="1450" h="3246" extrusionOk="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7" name="Google Shape;7967;p76"/>
            <p:cNvSpPr/>
            <p:nvPr/>
          </p:nvSpPr>
          <p:spPr>
            <a:xfrm>
              <a:off x="-13366525" y="3485625"/>
              <a:ext cx="70125" cy="76425"/>
            </a:xfrm>
            <a:custGeom>
              <a:avLst/>
              <a:gdLst/>
              <a:ahLst/>
              <a:cxnLst/>
              <a:rect l="l" t="t" r="r" b="b"/>
              <a:pathLst>
                <a:path w="2805" h="3057" extrusionOk="0">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8" name="Google Shape;7968;p76"/>
          <p:cNvGrpSpPr/>
          <p:nvPr/>
        </p:nvGrpSpPr>
        <p:grpSpPr>
          <a:xfrm>
            <a:off x="5301563" y="1973145"/>
            <a:ext cx="356221" cy="354670"/>
            <a:chOff x="-13512225" y="3647075"/>
            <a:chExt cx="353675" cy="352100"/>
          </a:xfrm>
        </p:grpSpPr>
        <p:sp>
          <p:nvSpPr>
            <p:cNvPr id="7969" name="Google Shape;7969;p76"/>
            <p:cNvSpPr/>
            <p:nvPr/>
          </p:nvSpPr>
          <p:spPr>
            <a:xfrm>
              <a:off x="-13344475" y="3876275"/>
              <a:ext cx="19725" cy="19725"/>
            </a:xfrm>
            <a:custGeom>
              <a:avLst/>
              <a:gdLst/>
              <a:ahLst/>
              <a:cxnLst/>
              <a:rect l="l" t="t" r="r" b="b"/>
              <a:pathLst>
                <a:path w="789" h="789" extrusionOk="0">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0" name="Google Shape;7970;p76"/>
            <p:cNvSpPr/>
            <p:nvPr/>
          </p:nvSpPr>
          <p:spPr>
            <a:xfrm>
              <a:off x="-13268850" y="3854225"/>
              <a:ext cx="110300" cy="62250"/>
            </a:xfrm>
            <a:custGeom>
              <a:avLst/>
              <a:gdLst/>
              <a:ahLst/>
              <a:cxnLst/>
              <a:rect l="l" t="t" r="r" b="b"/>
              <a:pathLst>
                <a:path w="4412" h="2490" extrusionOk="0">
                  <a:moveTo>
                    <a:pt x="0" y="0"/>
                  </a:moveTo>
                  <a:cubicBezTo>
                    <a:pt x="189" y="410"/>
                    <a:pt x="284" y="788"/>
                    <a:pt x="284" y="1229"/>
                  </a:cubicBezTo>
                  <a:cubicBezTo>
                    <a:pt x="284" y="1670"/>
                    <a:pt x="158" y="2111"/>
                    <a:pt x="0" y="2489"/>
                  </a:cubicBezTo>
                  <a:lnTo>
                    <a:pt x="4411" y="2489"/>
                  </a:lnTo>
                  <a:lnTo>
                    <a:pt x="44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1" name="Google Shape;7971;p76"/>
            <p:cNvSpPr/>
            <p:nvPr/>
          </p:nvSpPr>
          <p:spPr>
            <a:xfrm>
              <a:off x="-13512225" y="3936925"/>
              <a:ext cx="353675" cy="62250"/>
            </a:xfrm>
            <a:custGeom>
              <a:avLst/>
              <a:gdLst/>
              <a:ahLst/>
              <a:cxnLst/>
              <a:rect l="l" t="t" r="r" b="b"/>
              <a:pathLst>
                <a:path w="14147" h="2490" extrusionOk="0">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2" name="Google Shape;7972;p76"/>
            <p:cNvSpPr/>
            <p:nvPr/>
          </p:nvSpPr>
          <p:spPr>
            <a:xfrm>
              <a:off x="-13387000" y="3833750"/>
              <a:ext cx="104775" cy="104775"/>
            </a:xfrm>
            <a:custGeom>
              <a:avLst/>
              <a:gdLst/>
              <a:ahLst/>
              <a:cxnLst/>
              <a:rect l="l" t="t" r="r" b="b"/>
              <a:pathLst>
                <a:path w="4191" h="4191" extrusionOk="0">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3" name="Google Shape;7973;p76"/>
            <p:cNvSpPr/>
            <p:nvPr/>
          </p:nvSpPr>
          <p:spPr>
            <a:xfrm>
              <a:off x="-13512225" y="3855000"/>
              <a:ext cx="111875" cy="62250"/>
            </a:xfrm>
            <a:custGeom>
              <a:avLst/>
              <a:gdLst/>
              <a:ahLst/>
              <a:cxnLst/>
              <a:rect l="l" t="t" r="r" b="b"/>
              <a:pathLst>
                <a:path w="4475" h="2490" extrusionOk="0">
                  <a:moveTo>
                    <a:pt x="0" y="1"/>
                  </a:moveTo>
                  <a:lnTo>
                    <a:pt x="0" y="2490"/>
                  </a:lnTo>
                  <a:lnTo>
                    <a:pt x="4474" y="2490"/>
                  </a:lnTo>
                  <a:cubicBezTo>
                    <a:pt x="4317" y="2112"/>
                    <a:pt x="4191" y="1671"/>
                    <a:pt x="4191" y="1230"/>
                  </a:cubicBezTo>
                  <a:cubicBezTo>
                    <a:pt x="4191" y="788"/>
                    <a:pt x="4317" y="379"/>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4" name="Google Shape;7974;p76"/>
            <p:cNvSpPr/>
            <p:nvPr/>
          </p:nvSpPr>
          <p:spPr>
            <a:xfrm>
              <a:off x="-13490175" y="3730575"/>
              <a:ext cx="62250" cy="40975"/>
            </a:xfrm>
            <a:custGeom>
              <a:avLst/>
              <a:gdLst/>
              <a:ahLst/>
              <a:cxnLst/>
              <a:rect l="l" t="t" r="r" b="b"/>
              <a:pathLst>
                <a:path w="2490" h="1639" extrusionOk="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5" name="Google Shape;7975;p76"/>
            <p:cNvSpPr/>
            <p:nvPr/>
          </p:nvSpPr>
          <p:spPr>
            <a:xfrm>
              <a:off x="-13241275" y="3730575"/>
              <a:ext cx="62225" cy="40975"/>
            </a:xfrm>
            <a:custGeom>
              <a:avLst/>
              <a:gdLst/>
              <a:ahLst/>
              <a:cxnLst/>
              <a:rect l="l" t="t" r="r" b="b"/>
              <a:pathLst>
                <a:path w="2489" h="1639" extrusionOk="0">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6" name="Google Shape;7976;p76"/>
            <p:cNvSpPr/>
            <p:nvPr/>
          </p:nvSpPr>
          <p:spPr>
            <a:xfrm>
              <a:off x="-13427950" y="3647075"/>
              <a:ext cx="186700" cy="63025"/>
            </a:xfrm>
            <a:custGeom>
              <a:avLst/>
              <a:gdLst/>
              <a:ahLst/>
              <a:cxnLst/>
              <a:rect l="l" t="t" r="r" b="b"/>
              <a:pathLst>
                <a:path w="7468" h="2521" extrusionOk="0">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7" name="Google Shape;7977;p76"/>
            <p:cNvSpPr/>
            <p:nvPr/>
          </p:nvSpPr>
          <p:spPr>
            <a:xfrm>
              <a:off x="-13512225" y="3773100"/>
              <a:ext cx="353675" cy="60675"/>
            </a:xfrm>
            <a:custGeom>
              <a:avLst/>
              <a:gdLst/>
              <a:ahLst/>
              <a:cxnLst/>
              <a:rect l="l" t="t" r="r" b="b"/>
              <a:pathLst>
                <a:path w="14147" h="2427" extrusionOk="0">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8" name="Google Shape;7978;p76"/>
            <p:cNvSpPr/>
            <p:nvPr/>
          </p:nvSpPr>
          <p:spPr>
            <a:xfrm>
              <a:off x="-13411400" y="3730575"/>
              <a:ext cx="153600" cy="20500"/>
            </a:xfrm>
            <a:custGeom>
              <a:avLst/>
              <a:gdLst/>
              <a:ahLst/>
              <a:cxnLst/>
              <a:rect l="l" t="t" r="r" b="b"/>
              <a:pathLst>
                <a:path w="6144" h="820" extrusionOk="0">
                  <a:moveTo>
                    <a:pt x="0" y="0"/>
                  </a:moveTo>
                  <a:lnTo>
                    <a:pt x="599" y="819"/>
                  </a:lnTo>
                  <a:lnTo>
                    <a:pt x="5545" y="819"/>
                  </a:lnTo>
                  <a:lnTo>
                    <a:pt x="61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9" name="Google Shape;7979;p76"/>
          <p:cNvGrpSpPr/>
          <p:nvPr/>
        </p:nvGrpSpPr>
        <p:grpSpPr>
          <a:xfrm>
            <a:off x="5311876" y="2417211"/>
            <a:ext cx="356221" cy="355451"/>
            <a:chOff x="-13512225" y="4080275"/>
            <a:chExt cx="353675" cy="352875"/>
          </a:xfrm>
        </p:grpSpPr>
        <p:sp>
          <p:nvSpPr>
            <p:cNvPr id="7980" name="Google Shape;7980;p76"/>
            <p:cNvSpPr/>
            <p:nvPr/>
          </p:nvSpPr>
          <p:spPr>
            <a:xfrm>
              <a:off x="-13512225" y="4203925"/>
              <a:ext cx="353675" cy="229225"/>
            </a:xfrm>
            <a:custGeom>
              <a:avLst/>
              <a:gdLst/>
              <a:ahLst/>
              <a:cxnLst/>
              <a:rect l="l" t="t" r="r" b="b"/>
              <a:pathLst>
                <a:path w="14147" h="9169" extrusionOk="0">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1" name="Google Shape;7981;p76"/>
            <p:cNvSpPr/>
            <p:nvPr/>
          </p:nvSpPr>
          <p:spPr>
            <a:xfrm>
              <a:off x="-13366525" y="4275600"/>
              <a:ext cx="73275" cy="88225"/>
            </a:xfrm>
            <a:custGeom>
              <a:avLst/>
              <a:gdLst/>
              <a:ahLst/>
              <a:cxnLst/>
              <a:rect l="l" t="t" r="r" b="b"/>
              <a:pathLst>
                <a:path w="2931" h="3529" extrusionOk="0">
                  <a:moveTo>
                    <a:pt x="1" y="0"/>
                  </a:moveTo>
                  <a:lnTo>
                    <a:pt x="1" y="3529"/>
                  </a:lnTo>
                  <a:lnTo>
                    <a:pt x="2931" y="1733"/>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2" name="Google Shape;7982;p76"/>
            <p:cNvSpPr/>
            <p:nvPr/>
          </p:nvSpPr>
          <p:spPr>
            <a:xfrm>
              <a:off x="-13398800" y="4143275"/>
              <a:ext cx="65375" cy="40975"/>
            </a:xfrm>
            <a:custGeom>
              <a:avLst/>
              <a:gdLst/>
              <a:ahLst/>
              <a:cxnLst/>
              <a:rect l="l" t="t" r="r" b="b"/>
              <a:pathLst>
                <a:path w="2615" h="1639" extrusionOk="0">
                  <a:moveTo>
                    <a:pt x="1103" y="1"/>
                  </a:moveTo>
                  <a:lnTo>
                    <a:pt x="0" y="1639"/>
                  </a:lnTo>
                  <a:lnTo>
                    <a:pt x="1512" y="1639"/>
                  </a:lnTo>
                  <a:lnTo>
                    <a:pt x="26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3" name="Google Shape;7983;p76"/>
            <p:cNvSpPr/>
            <p:nvPr/>
          </p:nvSpPr>
          <p:spPr>
            <a:xfrm>
              <a:off x="-13336575" y="4143275"/>
              <a:ext cx="64600" cy="40975"/>
            </a:xfrm>
            <a:custGeom>
              <a:avLst/>
              <a:gdLst/>
              <a:ahLst/>
              <a:cxnLst/>
              <a:rect l="l" t="t" r="r" b="b"/>
              <a:pathLst>
                <a:path w="2584" h="1639" extrusionOk="0">
                  <a:moveTo>
                    <a:pt x="1103" y="1"/>
                  </a:moveTo>
                  <a:lnTo>
                    <a:pt x="0" y="1639"/>
                  </a:lnTo>
                  <a:lnTo>
                    <a:pt x="1481" y="1639"/>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4" name="Google Shape;7984;p76"/>
            <p:cNvSpPr/>
            <p:nvPr/>
          </p:nvSpPr>
          <p:spPr>
            <a:xfrm>
              <a:off x="-13398800" y="4081050"/>
              <a:ext cx="65375" cy="40975"/>
            </a:xfrm>
            <a:custGeom>
              <a:avLst/>
              <a:gdLst/>
              <a:ahLst/>
              <a:cxnLst/>
              <a:rect l="l" t="t" r="r" b="b"/>
              <a:pathLst>
                <a:path w="2615" h="1639" extrusionOk="0">
                  <a:moveTo>
                    <a:pt x="0" y="1"/>
                  </a:moveTo>
                  <a:lnTo>
                    <a:pt x="1103" y="1639"/>
                  </a:lnTo>
                  <a:lnTo>
                    <a:pt x="2615" y="1639"/>
                  </a:lnTo>
                  <a:lnTo>
                    <a:pt x="1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5" name="Google Shape;7985;p76"/>
            <p:cNvSpPr/>
            <p:nvPr/>
          </p:nvSpPr>
          <p:spPr>
            <a:xfrm>
              <a:off x="-13274375" y="4143275"/>
              <a:ext cx="64625" cy="40975"/>
            </a:xfrm>
            <a:custGeom>
              <a:avLst/>
              <a:gdLst/>
              <a:ahLst/>
              <a:cxnLst/>
              <a:rect l="l" t="t" r="r" b="b"/>
              <a:pathLst>
                <a:path w="2585" h="1639" extrusionOk="0">
                  <a:moveTo>
                    <a:pt x="1104" y="1"/>
                  </a:moveTo>
                  <a:lnTo>
                    <a:pt x="1" y="1639"/>
                  </a:lnTo>
                  <a:lnTo>
                    <a:pt x="1482" y="1639"/>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6" name="Google Shape;7986;p76"/>
            <p:cNvSpPr/>
            <p:nvPr/>
          </p:nvSpPr>
          <p:spPr>
            <a:xfrm>
              <a:off x="-13212925" y="4081050"/>
              <a:ext cx="54375" cy="40975"/>
            </a:xfrm>
            <a:custGeom>
              <a:avLst/>
              <a:gdLst/>
              <a:ahLst/>
              <a:cxnLst/>
              <a:rect l="l" t="t" r="r" b="b"/>
              <a:pathLst>
                <a:path w="2175" h="1639" extrusionOk="0">
                  <a:moveTo>
                    <a:pt x="0" y="1"/>
                  </a:moveTo>
                  <a:lnTo>
                    <a:pt x="1103" y="1639"/>
                  </a:lnTo>
                  <a:lnTo>
                    <a:pt x="2174" y="1639"/>
                  </a:lnTo>
                  <a:lnTo>
                    <a:pt x="2174" y="820"/>
                  </a:lnTo>
                  <a:cubicBezTo>
                    <a:pt x="2174" y="347"/>
                    <a:pt x="179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7" name="Google Shape;7987;p76"/>
            <p:cNvSpPr/>
            <p:nvPr/>
          </p:nvSpPr>
          <p:spPr>
            <a:xfrm>
              <a:off x="-13212925" y="4143275"/>
              <a:ext cx="54375" cy="40975"/>
            </a:xfrm>
            <a:custGeom>
              <a:avLst/>
              <a:gdLst/>
              <a:ahLst/>
              <a:cxnLst/>
              <a:rect l="l" t="t" r="r" b="b"/>
              <a:pathLst>
                <a:path w="2175" h="1639" extrusionOk="0">
                  <a:moveTo>
                    <a:pt x="1103" y="1"/>
                  </a:moveTo>
                  <a:lnTo>
                    <a:pt x="0" y="1639"/>
                  </a:lnTo>
                  <a:lnTo>
                    <a:pt x="2174" y="1639"/>
                  </a:ln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8" name="Google Shape;7988;p76"/>
            <p:cNvSpPr/>
            <p:nvPr/>
          </p:nvSpPr>
          <p:spPr>
            <a:xfrm>
              <a:off x="-13274375" y="4081050"/>
              <a:ext cx="64625" cy="40975"/>
            </a:xfrm>
            <a:custGeom>
              <a:avLst/>
              <a:gdLst/>
              <a:ahLst/>
              <a:cxnLst/>
              <a:rect l="l" t="t" r="r" b="b"/>
              <a:pathLst>
                <a:path w="2585" h="1639" extrusionOk="0">
                  <a:moveTo>
                    <a:pt x="1" y="1"/>
                  </a:moveTo>
                  <a:lnTo>
                    <a:pt x="1104" y="1639"/>
                  </a:lnTo>
                  <a:lnTo>
                    <a:pt x="2584" y="163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9" name="Google Shape;7989;p76"/>
            <p:cNvSpPr/>
            <p:nvPr/>
          </p:nvSpPr>
          <p:spPr>
            <a:xfrm>
              <a:off x="-13336575" y="4081050"/>
              <a:ext cx="64600" cy="40975"/>
            </a:xfrm>
            <a:custGeom>
              <a:avLst/>
              <a:gdLst/>
              <a:ahLst/>
              <a:cxnLst/>
              <a:rect l="l" t="t" r="r" b="b"/>
              <a:pathLst>
                <a:path w="2584" h="1639" extrusionOk="0">
                  <a:moveTo>
                    <a:pt x="0" y="1"/>
                  </a:moveTo>
                  <a:lnTo>
                    <a:pt x="1103" y="1639"/>
                  </a:lnTo>
                  <a:lnTo>
                    <a:pt x="2583" y="1639"/>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0" name="Google Shape;7990;p76"/>
            <p:cNvSpPr/>
            <p:nvPr/>
          </p:nvSpPr>
          <p:spPr>
            <a:xfrm>
              <a:off x="-13512225" y="4080275"/>
              <a:ext cx="123675" cy="103200"/>
            </a:xfrm>
            <a:custGeom>
              <a:avLst/>
              <a:gdLst/>
              <a:ahLst/>
              <a:cxnLst/>
              <a:rect l="l" t="t" r="r" b="b"/>
              <a:pathLst>
                <a:path w="4947" h="4128" extrusionOk="0">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1" name="Google Shape;7991;p76"/>
          <p:cNvGrpSpPr/>
          <p:nvPr/>
        </p:nvGrpSpPr>
        <p:grpSpPr>
          <a:xfrm>
            <a:off x="7084956" y="1564572"/>
            <a:ext cx="356196" cy="290379"/>
            <a:chOff x="-11728250" y="3245400"/>
            <a:chExt cx="353650" cy="288275"/>
          </a:xfrm>
        </p:grpSpPr>
        <p:sp>
          <p:nvSpPr>
            <p:cNvPr id="7992" name="Google Shape;7992;p76"/>
            <p:cNvSpPr/>
            <p:nvPr/>
          </p:nvSpPr>
          <p:spPr>
            <a:xfrm>
              <a:off x="-11603025" y="3389725"/>
              <a:ext cx="104775" cy="143950"/>
            </a:xfrm>
            <a:custGeom>
              <a:avLst/>
              <a:gdLst/>
              <a:ahLst/>
              <a:cxnLst/>
              <a:rect l="l" t="t" r="r" b="b"/>
              <a:pathLst>
                <a:path w="4191" h="5758" extrusionOk="0">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3" name="Google Shape;7993;p76"/>
            <p:cNvSpPr/>
            <p:nvPr/>
          </p:nvSpPr>
          <p:spPr>
            <a:xfrm>
              <a:off x="-11647125" y="3246175"/>
              <a:ext cx="86650" cy="133925"/>
            </a:xfrm>
            <a:custGeom>
              <a:avLst/>
              <a:gdLst/>
              <a:ahLst/>
              <a:cxnLst/>
              <a:rect l="l" t="t" r="r" b="b"/>
              <a:pathLst>
                <a:path w="3466" h="5357" extrusionOk="0">
                  <a:moveTo>
                    <a:pt x="3466" y="1"/>
                  </a:moveTo>
                  <a:cubicBezTo>
                    <a:pt x="2205" y="64"/>
                    <a:pt x="1008" y="473"/>
                    <a:pt x="0" y="1135"/>
                  </a:cubicBezTo>
                  <a:lnTo>
                    <a:pt x="2426" y="5356"/>
                  </a:lnTo>
                  <a:cubicBezTo>
                    <a:pt x="2741" y="5167"/>
                    <a:pt x="3056" y="5041"/>
                    <a:pt x="3466" y="50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4" name="Google Shape;7994;p76"/>
            <p:cNvSpPr/>
            <p:nvPr/>
          </p:nvSpPr>
          <p:spPr>
            <a:xfrm>
              <a:off x="-11540025" y="3245400"/>
              <a:ext cx="86675" cy="133900"/>
            </a:xfrm>
            <a:custGeom>
              <a:avLst/>
              <a:gdLst/>
              <a:ahLst/>
              <a:cxnLst/>
              <a:rect l="l" t="t" r="r" b="b"/>
              <a:pathLst>
                <a:path w="3467" h="5356" extrusionOk="0">
                  <a:moveTo>
                    <a:pt x="1" y="0"/>
                  </a:moveTo>
                  <a:lnTo>
                    <a:pt x="1" y="4978"/>
                  </a:lnTo>
                  <a:cubicBezTo>
                    <a:pt x="379" y="5041"/>
                    <a:pt x="725" y="5135"/>
                    <a:pt x="1040" y="5356"/>
                  </a:cubicBezTo>
                  <a:lnTo>
                    <a:pt x="3466" y="1134"/>
                  </a:lnTo>
                  <a:cubicBezTo>
                    <a:pt x="2458" y="473"/>
                    <a:pt x="1261" y="63"/>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5" name="Google Shape;7995;p76"/>
            <p:cNvSpPr/>
            <p:nvPr/>
          </p:nvSpPr>
          <p:spPr>
            <a:xfrm>
              <a:off x="-11498275" y="3285550"/>
              <a:ext cx="123675" cy="160700"/>
            </a:xfrm>
            <a:custGeom>
              <a:avLst/>
              <a:gdLst/>
              <a:ahLst/>
              <a:cxnLst/>
              <a:rect l="l" t="t" r="r" b="b"/>
              <a:pathLst>
                <a:path w="4947" h="6428" extrusionOk="0">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6" name="Google Shape;7996;p76"/>
            <p:cNvSpPr/>
            <p:nvPr/>
          </p:nvSpPr>
          <p:spPr>
            <a:xfrm>
              <a:off x="-11728250" y="3286350"/>
              <a:ext cx="125250" cy="160700"/>
            </a:xfrm>
            <a:custGeom>
              <a:avLst/>
              <a:gdLst/>
              <a:ahLst/>
              <a:cxnLst/>
              <a:rect l="l" t="t" r="r" b="b"/>
              <a:pathLst>
                <a:path w="5010" h="6428" extrusionOk="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97" name="Google Shape;7997;p76"/>
          <p:cNvSpPr/>
          <p:nvPr/>
        </p:nvSpPr>
        <p:spPr>
          <a:xfrm>
            <a:off x="7242366" y="2108233"/>
            <a:ext cx="40464" cy="84135"/>
          </a:xfrm>
          <a:custGeom>
            <a:avLst/>
            <a:gdLst/>
            <a:ahLst/>
            <a:cxnLst/>
            <a:rect l="l" t="t" r="r" b="b"/>
            <a:pathLst>
              <a:path w="1607" h="3341" extrusionOk="0">
                <a:moveTo>
                  <a:pt x="0" y="1"/>
                </a:moveTo>
                <a:lnTo>
                  <a:pt x="0" y="2804"/>
                </a:lnTo>
                <a:cubicBezTo>
                  <a:pt x="158" y="2962"/>
                  <a:pt x="315" y="3183"/>
                  <a:pt x="504" y="3340"/>
                </a:cubicBezTo>
                <a:lnTo>
                  <a:pt x="1607" y="1891"/>
                </a:lnTo>
                <a:cubicBezTo>
                  <a:pt x="630" y="1418"/>
                  <a:pt x="0" y="78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98" name="Google Shape;7998;p76"/>
          <p:cNvGrpSpPr/>
          <p:nvPr/>
        </p:nvGrpSpPr>
        <p:grpSpPr>
          <a:xfrm>
            <a:off x="7083760" y="1971660"/>
            <a:ext cx="358588" cy="357642"/>
            <a:chOff x="-11729050" y="3646475"/>
            <a:chExt cx="356025" cy="355050"/>
          </a:xfrm>
        </p:grpSpPr>
        <p:sp>
          <p:nvSpPr>
            <p:cNvPr id="7999" name="Google Shape;7999;p76"/>
            <p:cNvSpPr/>
            <p:nvPr/>
          </p:nvSpPr>
          <p:spPr>
            <a:xfrm>
              <a:off x="-11460475" y="3648050"/>
              <a:ext cx="86675" cy="80175"/>
            </a:xfrm>
            <a:custGeom>
              <a:avLst/>
              <a:gdLst/>
              <a:ahLst/>
              <a:cxnLst/>
              <a:rect l="l" t="t" r="r" b="b"/>
              <a:pathLst>
                <a:path w="3467" h="3207" extrusionOk="0">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0" name="Google Shape;8000;p76"/>
            <p:cNvSpPr/>
            <p:nvPr/>
          </p:nvSpPr>
          <p:spPr>
            <a:xfrm>
              <a:off x="-11601450" y="3773875"/>
              <a:ext cx="19725" cy="19725"/>
            </a:xfrm>
            <a:custGeom>
              <a:avLst/>
              <a:gdLst/>
              <a:ahLst/>
              <a:cxnLst/>
              <a:rect l="l" t="t" r="r" b="b"/>
              <a:pathLst>
                <a:path w="789" h="789" extrusionOk="0">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1" name="Google Shape;8001;p76"/>
            <p:cNvSpPr/>
            <p:nvPr/>
          </p:nvSpPr>
          <p:spPr>
            <a:xfrm>
              <a:off x="-11729050" y="3646475"/>
              <a:ext cx="353675" cy="209350"/>
            </a:xfrm>
            <a:custGeom>
              <a:avLst/>
              <a:gdLst/>
              <a:ahLst/>
              <a:cxnLst/>
              <a:rect l="l" t="t" r="r" b="b"/>
              <a:pathLst>
                <a:path w="14147" h="8374" extrusionOk="0">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2" name="Google Shape;8002;p76"/>
            <p:cNvSpPr/>
            <p:nvPr/>
          </p:nvSpPr>
          <p:spPr>
            <a:xfrm>
              <a:off x="-11518750" y="3773875"/>
              <a:ext cx="19725" cy="19725"/>
            </a:xfrm>
            <a:custGeom>
              <a:avLst/>
              <a:gdLst/>
              <a:ahLst/>
              <a:cxnLst/>
              <a:rect l="l" t="t" r="r" b="b"/>
              <a:pathLst>
                <a:path w="789" h="789" extrusionOk="0">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3" name="Google Shape;8003;p76"/>
            <p:cNvSpPr/>
            <p:nvPr/>
          </p:nvSpPr>
          <p:spPr>
            <a:xfrm>
              <a:off x="-11698325" y="3858150"/>
              <a:ext cx="67750" cy="69350"/>
            </a:xfrm>
            <a:custGeom>
              <a:avLst/>
              <a:gdLst/>
              <a:ahLst/>
              <a:cxnLst/>
              <a:rect l="l" t="t" r="r" b="b"/>
              <a:pathLst>
                <a:path w="2710" h="2774" extrusionOk="0">
                  <a:moveTo>
                    <a:pt x="1261" y="1"/>
                  </a:moveTo>
                  <a:lnTo>
                    <a:pt x="0" y="1639"/>
                  </a:lnTo>
                  <a:cubicBezTo>
                    <a:pt x="756" y="2112"/>
                    <a:pt x="1702" y="2490"/>
                    <a:pt x="2710" y="2773"/>
                  </a:cubicBezTo>
                  <a:lnTo>
                    <a:pt x="1859" y="221"/>
                  </a:lnTo>
                  <a:cubicBezTo>
                    <a:pt x="1639" y="158"/>
                    <a:pt x="1450" y="95"/>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4" name="Google Shape;8004;p76"/>
            <p:cNvSpPr/>
            <p:nvPr/>
          </p:nvSpPr>
          <p:spPr>
            <a:xfrm>
              <a:off x="-11627450" y="3869175"/>
              <a:ext cx="47300" cy="55175"/>
            </a:xfrm>
            <a:custGeom>
              <a:avLst/>
              <a:gdLst/>
              <a:ahLst/>
              <a:cxnLst/>
              <a:rect l="l" t="t" r="r" b="b"/>
              <a:pathLst>
                <a:path w="1892" h="2207" extrusionOk="0">
                  <a:moveTo>
                    <a:pt x="1" y="1"/>
                  </a:moveTo>
                  <a:lnTo>
                    <a:pt x="694" y="2206"/>
                  </a:lnTo>
                  <a:lnTo>
                    <a:pt x="1891" y="221"/>
                  </a:lnTo>
                  <a:cubicBezTo>
                    <a:pt x="1229" y="190"/>
                    <a:pt x="599"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5" name="Google Shape;8005;p76"/>
            <p:cNvSpPr/>
            <p:nvPr/>
          </p:nvSpPr>
          <p:spPr>
            <a:xfrm>
              <a:off x="-11414775" y="3803025"/>
              <a:ext cx="41750" cy="83525"/>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6" name="Google Shape;8006;p76"/>
            <p:cNvSpPr/>
            <p:nvPr/>
          </p:nvSpPr>
          <p:spPr>
            <a:xfrm>
              <a:off x="-11592800" y="3876275"/>
              <a:ext cx="84300" cy="62250"/>
            </a:xfrm>
            <a:custGeom>
              <a:avLst/>
              <a:gdLst/>
              <a:ahLst/>
              <a:cxnLst/>
              <a:rect l="l" t="t" r="r" b="b"/>
              <a:pathLst>
                <a:path w="3372" h="2490" extrusionOk="0">
                  <a:moveTo>
                    <a:pt x="1419" y="0"/>
                  </a:moveTo>
                  <a:lnTo>
                    <a:pt x="1" y="2363"/>
                  </a:lnTo>
                  <a:cubicBezTo>
                    <a:pt x="537" y="2426"/>
                    <a:pt x="1104" y="2489"/>
                    <a:pt x="1671" y="2489"/>
                  </a:cubicBezTo>
                  <a:cubicBezTo>
                    <a:pt x="2269" y="2489"/>
                    <a:pt x="2836" y="2426"/>
                    <a:pt x="3372" y="2363"/>
                  </a:cubicBezTo>
                  <a:lnTo>
                    <a:pt x="19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7" name="Google Shape;8007;p76"/>
            <p:cNvSpPr/>
            <p:nvPr/>
          </p:nvSpPr>
          <p:spPr>
            <a:xfrm>
              <a:off x="-11520325" y="3869175"/>
              <a:ext cx="47275" cy="55175"/>
            </a:xfrm>
            <a:custGeom>
              <a:avLst/>
              <a:gdLst/>
              <a:ahLst/>
              <a:cxnLst/>
              <a:rect l="l" t="t" r="r" b="b"/>
              <a:pathLst>
                <a:path w="1891" h="2207" extrusionOk="0">
                  <a:moveTo>
                    <a:pt x="1891" y="1"/>
                  </a:moveTo>
                  <a:cubicBezTo>
                    <a:pt x="1292" y="127"/>
                    <a:pt x="631" y="190"/>
                    <a:pt x="0" y="253"/>
                  </a:cubicBezTo>
                  <a:lnTo>
                    <a:pt x="1198" y="2206"/>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8" name="Google Shape;8008;p76"/>
            <p:cNvSpPr/>
            <p:nvPr/>
          </p:nvSpPr>
          <p:spPr>
            <a:xfrm>
              <a:off x="-11726675" y="3903850"/>
              <a:ext cx="352075" cy="97675"/>
            </a:xfrm>
            <a:custGeom>
              <a:avLst/>
              <a:gdLst/>
              <a:ahLst/>
              <a:cxnLst/>
              <a:rect l="l" t="t" r="r" b="b"/>
              <a:pathLst>
                <a:path w="14083" h="3907" extrusionOk="0">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9" name="Google Shape;8009;p76"/>
            <p:cNvSpPr/>
            <p:nvPr/>
          </p:nvSpPr>
          <p:spPr>
            <a:xfrm>
              <a:off x="-11470700" y="3859725"/>
              <a:ext cx="66975" cy="68550"/>
            </a:xfrm>
            <a:custGeom>
              <a:avLst/>
              <a:gdLst/>
              <a:ahLst/>
              <a:cxnLst/>
              <a:rect l="l" t="t" r="r" b="b"/>
              <a:pathLst>
                <a:path w="2679" h="2742" extrusionOk="0">
                  <a:moveTo>
                    <a:pt x="1449" y="1"/>
                  </a:moveTo>
                  <a:cubicBezTo>
                    <a:pt x="1260" y="32"/>
                    <a:pt x="1071" y="95"/>
                    <a:pt x="851" y="158"/>
                  </a:cubicBezTo>
                  <a:lnTo>
                    <a:pt x="0" y="2742"/>
                  </a:lnTo>
                  <a:cubicBezTo>
                    <a:pt x="1008" y="2458"/>
                    <a:pt x="1922" y="2080"/>
                    <a:pt x="2678" y="1608"/>
                  </a:cubicBezTo>
                  <a:lnTo>
                    <a:pt x="14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0" name="Google Shape;8010;p76"/>
          <p:cNvGrpSpPr/>
          <p:nvPr/>
        </p:nvGrpSpPr>
        <p:grpSpPr>
          <a:xfrm>
            <a:off x="7117464" y="2417211"/>
            <a:ext cx="311804" cy="355451"/>
            <a:chOff x="-11703850" y="4081850"/>
            <a:chExt cx="309575" cy="352875"/>
          </a:xfrm>
        </p:grpSpPr>
        <p:sp>
          <p:nvSpPr>
            <p:cNvPr id="8011" name="Google Shape;8011;p76"/>
            <p:cNvSpPr/>
            <p:nvPr/>
          </p:nvSpPr>
          <p:spPr>
            <a:xfrm>
              <a:off x="-11703850" y="4081850"/>
              <a:ext cx="309575" cy="125250"/>
            </a:xfrm>
            <a:custGeom>
              <a:avLst/>
              <a:gdLst/>
              <a:ahLst/>
              <a:cxnLst/>
              <a:rect l="l" t="t" r="r" b="b"/>
              <a:pathLst>
                <a:path w="12383" h="5010" extrusionOk="0">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2" name="Google Shape;8012;p76"/>
            <p:cNvSpPr/>
            <p:nvPr/>
          </p:nvSpPr>
          <p:spPr>
            <a:xfrm>
              <a:off x="-11622725" y="4288975"/>
              <a:ext cx="144175" cy="63050"/>
            </a:xfrm>
            <a:custGeom>
              <a:avLst/>
              <a:gdLst/>
              <a:ahLst/>
              <a:cxnLst/>
              <a:rect l="l" t="t" r="r" b="b"/>
              <a:pathLst>
                <a:path w="5767" h="2522" extrusionOk="0">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3" name="Google Shape;8013;p76"/>
            <p:cNvSpPr/>
            <p:nvPr/>
          </p:nvSpPr>
          <p:spPr>
            <a:xfrm>
              <a:off x="-11596725" y="4364600"/>
              <a:ext cx="36250" cy="70125"/>
            </a:xfrm>
            <a:custGeom>
              <a:avLst/>
              <a:gdLst/>
              <a:ahLst/>
              <a:cxnLst/>
              <a:rect l="l" t="t" r="r" b="b"/>
              <a:pathLst>
                <a:path w="1450" h="2805" extrusionOk="0">
                  <a:moveTo>
                    <a:pt x="0" y="0"/>
                  </a:moveTo>
                  <a:lnTo>
                    <a:pt x="253" y="2804"/>
                  </a:lnTo>
                  <a:lnTo>
                    <a:pt x="1450" y="2804"/>
                  </a:lnTo>
                  <a:lnTo>
                    <a:pt x="1450" y="284"/>
                  </a:lnTo>
                  <a:cubicBezTo>
                    <a:pt x="883" y="221"/>
                    <a:pt x="410" y="158"/>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4" name="Google Shape;8014;p76"/>
            <p:cNvSpPr/>
            <p:nvPr/>
          </p:nvSpPr>
          <p:spPr>
            <a:xfrm>
              <a:off x="-11540025" y="4364600"/>
              <a:ext cx="37050" cy="70125"/>
            </a:xfrm>
            <a:custGeom>
              <a:avLst/>
              <a:gdLst/>
              <a:ahLst/>
              <a:cxnLst/>
              <a:rect l="l" t="t" r="r" b="b"/>
              <a:pathLst>
                <a:path w="1482" h="2805" extrusionOk="0">
                  <a:moveTo>
                    <a:pt x="1482" y="0"/>
                  </a:moveTo>
                  <a:lnTo>
                    <a:pt x="1482" y="0"/>
                  </a:lnTo>
                  <a:cubicBezTo>
                    <a:pt x="1040" y="126"/>
                    <a:pt x="505" y="221"/>
                    <a:pt x="1" y="221"/>
                  </a:cubicBezTo>
                  <a:lnTo>
                    <a:pt x="1" y="2741"/>
                  </a:lnTo>
                  <a:lnTo>
                    <a:pt x="1198" y="2741"/>
                  </a:lnTo>
                  <a:lnTo>
                    <a:pt x="1198" y="2804"/>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5" name="Google Shape;8015;p76"/>
            <p:cNvSpPr/>
            <p:nvPr/>
          </p:nvSpPr>
          <p:spPr>
            <a:xfrm>
              <a:off x="-11610900" y="4227550"/>
              <a:ext cx="50425" cy="51225"/>
            </a:xfrm>
            <a:custGeom>
              <a:avLst/>
              <a:gdLst/>
              <a:ahLst/>
              <a:cxnLst/>
              <a:rect l="l" t="t" r="r" b="b"/>
              <a:pathLst>
                <a:path w="2017" h="2049" extrusionOk="0">
                  <a:moveTo>
                    <a:pt x="0" y="1"/>
                  </a:moveTo>
                  <a:lnTo>
                    <a:pt x="189" y="2048"/>
                  </a:lnTo>
                  <a:cubicBezTo>
                    <a:pt x="725" y="1859"/>
                    <a:pt x="1355" y="1702"/>
                    <a:pt x="2017" y="1670"/>
                  </a:cubicBezTo>
                  <a:lnTo>
                    <a:pt x="20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6" name="Google Shape;8016;p76"/>
            <p:cNvSpPr/>
            <p:nvPr/>
          </p:nvSpPr>
          <p:spPr>
            <a:xfrm>
              <a:off x="-11540025" y="4228350"/>
              <a:ext cx="50450" cy="51200"/>
            </a:xfrm>
            <a:custGeom>
              <a:avLst/>
              <a:gdLst/>
              <a:ahLst/>
              <a:cxnLst/>
              <a:rect l="l" t="t" r="r" b="b"/>
              <a:pathLst>
                <a:path w="2018" h="2048" extrusionOk="0">
                  <a:moveTo>
                    <a:pt x="1" y="0"/>
                  </a:moveTo>
                  <a:lnTo>
                    <a:pt x="1" y="1670"/>
                  </a:lnTo>
                  <a:cubicBezTo>
                    <a:pt x="694" y="1701"/>
                    <a:pt x="1293" y="1827"/>
                    <a:pt x="1828" y="2048"/>
                  </a:cubicBez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7" name="Google Shape;8017;p76"/>
            <p:cNvSpPr/>
            <p:nvPr/>
          </p:nvSpPr>
          <p:spPr>
            <a:xfrm>
              <a:off x="-11489600" y="4227550"/>
              <a:ext cx="92175" cy="207175"/>
            </a:xfrm>
            <a:custGeom>
              <a:avLst/>
              <a:gdLst/>
              <a:ahLst/>
              <a:cxnLst/>
              <a:rect l="l" t="t" r="r" b="b"/>
              <a:pathLst>
                <a:path w="3687" h="8287" extrusionOk="0">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8" name="Google Shape;8018;p76"/>
            <p:cNvSpPr/>
            <p:nvPr/>
          </p:nvSpPr>
          <p:spPr>
            <a:xfrm>
              <a:off x="-11703850" y="4227550"/>
              <a:ext cx="92175" cy="207175"/>
            </a:xfrm>
            <a:custGeom>
              <a:avLst/>
              <a:gdLst/>
              <a:ahLst/>
              <a:cxnLst/>
              <a:rect l="l" t="t" r="r" b="b"/>
              <a:pathLst>
                <a:path w="3687" h="8287" extrusionOk="0">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9" name="Google Shape;8019;p76"/>
          <p:cNvGrpSpPr/>
          <p:nvPr/>
        </p:nvGrpSpPr>
        <p:grpSpPr>
          <a:xfrm>
            <a:off x="5306120" y="2891364"/>
            <a:ext cx="357002" cy="355451"/>
            <a:chOff x="-9958475" y="3180025"/>
            <a:chExt cx="354450" cy="352875"/>
          </a:xfrm>
        </p:grpSpPr>
        <p:sp>
          <p:nvSpPr>
            <p:cNvPr id="8020" name="Google Shape;8020;p76"/>
            <p:cNvSpPr/>
            <p:nvPr/>
          </p:nvSpPr>
          <p:spPr>
            <a:xfrm>
              <a:off x="-9958475" y="3491125"/>
              <a:ext cx="354450" cy="41775"/>
            </a:xfrm>
            <a:custGeom>
              <a:avLst/>
              <a:gdLst/>
              <a:ahLst/>
              <a:cxnLst/>
              <a:rect l="l" t="t" r="r" b="b"/>
              <a:pathLst>
                <a:path w="14178" h="1671" extrusionOk="0">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1" name="Google Shape;8021;p76"/>
            <p:cNvSpPr/>
            <p:nvPr/>
          </p:nvSpPr>
          <p:spPr>
            <a:xfrm>
              <a:off x="-9958475" y="3180025"/>
              <a:ext cx="354450" cy="42550"/>
            </a:xfrm>
            <a:custGeom>
              <a:avLst/>
              <a:gdLst/>
              <a:ahLst/>
              <a:cxnLst/>
              <a:rect l="l" t="t" r="r" b="b"/>
              <a:pathLst>
                <a:path w="14178" h="1702" extrusionOk="0">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2" name="Google Shape;8022;p76"/>
            <p:cNvSpPr/>
            <p:nvPr/>
          </p:nvSpPr>
          <p:spPr>
            <a:xfrm>
              <a:off x="-9916725" y="3243025"/>
              <a:ext cx="270175" cy="228425"/>
            </a:xfrm>
            <a:custGeom>
              <a:avLst/>
              <a:gdLst/>
              <a:ahLst/>
              <a:cxnLst/>
              <a:rect l="l" t="t" r="r" b="b"/>
              <a:pathLst>
                <a:path w="10807" h="9137" extrusionOk="0">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3" name="Google Shape;8023;p76"/>
          <p:cNvGrpSpPr/>
          <p:nvPr/>
        </p:nvGrpSpPr>
        <p:grpSpPr>
          <a:xfrm>
            <a:off x="5315247" y="3367345"/>
            <a:ext cx="337966" cy="355325"/>
            <a:chOff x="-9949025" y="3615575"/>
            <a:chExt cx="335550" cy="352750"/>
          </a:xfrm>
        </p:grpSpPr>
        <p:sp>
          <p:nvSpPr>
            <p:cNvPr id="8024" name="Google Shape;8024;p76"/>
            <p:cNvSpPr/>
            <p:nvPr/>
          </p:nvSpPr>
          <p:spPr>
            <a:xfrm>
              <a:off x="-9800950" y="3615575"/>
              <a:ext cx="61475" cy="61450"/>
            </a:xfrm>
            <a:custGeom>
              <a:avLst/>
              <a:gdLst/>
              <a:ahLst/>
              <a:cxnLst/>
              <a:rect l="l" t="t" r="r" b="b"/>
              <a:pathLst>
                <a:path w="2459" h="2458" extrusionOk="0">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5" name="Google Shape;8025;p76"/>
            <p:cNvSpPr/>
            <p:nvPr/>
          </p:nvSpPr>
          <p:spPr>
            <a:xfrm>
              <a:off x="-9949025" y="3688650"/>
              <a:ext cx="335550" cy="279675"/>
            </a:xfrm>
            <a:custGeom>
              <a:avLst/>
              <a:gdLst/>
              <a:ahLst/>
              <a:cxnLst/>
              <a:rect l="l" t="t" r="r" b="b"/>
              <a:pathLst>
                <a:path w="13422" h="11187" extrusionOk="0">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6" name="Google Shape;8026;p76"/>
            <p:cNvSpPr/>
            <p:nvPr/>
          </p:nvSpPr>
          <p:spPr>
            <a:xfrm>
              <a:off x="-9947450" y="3657100"/>
              <a:ext cx="106350" cy="50650"/>
            </a:xfrm>
            <a:custGeom>
              <a:avLst/>
              <a:gdLst/>
              <a:ahLst/>
              <a:cxnLst/>
              <a:rect l="l" t="t" r="r" b="b"/>
              <a:pathLst>
                <a:path w="4254" h="2026" extrusionOk="0">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7" name="Google Shape;8027;p76"/>
          <p:cNvGrpSpPr/>
          <p:nvPr/>
        </p:nvGrpSpPr>
        <p:grpSpPr>
          <a:xfrm>
            <a:off x="7950093" y="2890851"/>
            <a:ext cx="360175" cy="358423"/>
            <a:chOff x="-9961625" y="4048175"/>
            <a:chExt cx="357600" cy="355825"/>
          </a:xfrm>
        </p:grpSpPr>
        <p:sp>
          <p:nvSpPr>
            <p:cNvPr id="8028" name="Google Shape;8028;p76"/>
            <p:cNvSpPr/>
            <p:nvPr/>
          </p:nvSpPr>
          <p:spPr>
            <a:xfrm>
              <a:off x="-9958475" y="4048175"/>
              <a:ext cx="64625" cy="62650"/>
            </a:xfrm>
            <a:custGeom>
              <a:avLst/>
              <a:gdLst/>
              <a:ahLst/>
              <a:cxnLst/>
              <a:rect l="l" t="t" r="r" b="b"/>
              <a:pathLst>
                <a:path w="2585" h="2506" extrusionOk="0">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9" name="Google Shape;8029;p76"/>
            <p:cNvSpPr/>
            <p:nvPr/>
          </p:nvSpPr>
          <p:spPr>
            <a:xfrm>
              <a:off x="-9873400" y="4048775"/>
              <a:ext cx="21275" cy="63025"/>
            </a:xfrm>
            <a:custGeom>
              <a:avLst/>
              <a:gdLst/>
              <a:ahLst/>
              <a:cxnLst/>
              <a:rect l="l" t="t" r="r" b="b"/>
              <a:pathLst>
                <a:path w="851" h="2521" extrusionOk="0">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0" name="Google Shape;8030;p76"/>
            <p:cNvSpPr/>
            <p:nvPr/>
          </p:nvSpPr>
          <p:spPr>
            <a:xfrm>
              <a:off x="-9957675" y="4133050"/>
              <a:ext cx="63025" cy="19700"/>
            </a:xfrm>
            <a:custGeom>
              <a:avLst/>
              <a:gdLst/>
              <a:ahLst/>
              <a:cxnLst/>
              <a:rect l="l" t="t" r="r" b="b"/>
              <a:pathLst>
                <a:path w="2521" h="788" extrusionOk="0">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1" name="Google Shape;8031;p76"/>
            <p:cNvSpPr/>
            <p:nvPr/>
          </p:nvSpPr>
          <p:spPr>
            <a:xfrm>
              <a:off x="-9961625" y="4132250"/>
              <a:ext cx="253650" cy="271750"/>
            </a:xfrm>
            <a:custGeom>
              <a:avLst/>
              <a:gdLst/>
              <a:ahLst/>
              <a:cxnLst/>
              <a:rect l="l" t="t" r="r" b="b"/>
              <a:pathLst>
                <a:path w="10146" h="10870" extrusionOk="0">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2" name="Google Shape;8032;p76"/>
            <p:cNvSpPr/>
            <p:nvPr/>
          </p:nvSpPr>
          <p:spPr>
            <a:xfrm>
              <a:off x="-9791500" y="4069250"/>
              <a:ext cx="31550" cy="66175"/>
            </a:xfrm>
            <a:custGeom>
              <a:avLst/>
              <a:gdLst/>
              <a:ahLst/>
              <a:cxnLst/>
              <a:rect l="l" t="t" r="r" b="b"/>
              <a:pathLst>
                <a:path w="1262" h="2647" extrusionOk="0">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3" name="Google Shape;8033;p76"/>
            <p:cNvSpPr/>
            <p:nvPr/>
          </p:nvSpPr>
          <p:spPr>
            <a:xfrm>
              <a:off x="-9740300" y="4049550"/>
              <a:ext cx="136275" cy="268600"/>
            </a:xfrm>
            <a:custGeom>
              <a:avLst/>
              <a:gdLst/>
              <a:ahLst/>
              <a:cxnLst/>
              <a:rect l="l" t="t" r="r" b="b"/>
              <a:pathLst>
                <a:path w="5451" h="10744" extrusionOk="0">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4" name="Google Shape;8034;p76"/>
          <p:cNvGrpSpPr/>
          <p:nvPr/>
        </p:nvGrpSpPr>
        <p:grpSpPr>
          <a:xfrm>
            <a:off x="6636814" y="3366363"/>
            <a:ext cx="364959" cy="357289"/>
            <a:chOff x="-8680950" y="3624225"/>
            <a:chExt cx="362350" cy="354700"/>
          </a:xfrm>
        </p:grpSpPr>
        <p:sp>
          <p:nvSpPr>
            <p:cNvPr id="8035" name="Google Shape;8035;p76"/>
            <p:cNvSpPr/>
            <p:nvPr/>
          </p:nvSpPr>
          <p:spPr>
            <a:xfrm>
              <a:off x="-8512400" y="3686450"/>
              <a:ext cx="130775" cy="129800"/>
            </a:xfrm>
            <a:custGeom>
              <a:avLst/>
              <a:gdLst/>
              <a:ahLst/>
              <a:cxnLst/>
              <a:rect l="l" t="t" r="r" b="b"/>
              <a:pathLst>
                <a:path w="5231" h="5192" extrusionOk="0">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6" name="Google Shape;8036;p76"/>
            <p:cNvSpPr/>
            <p:nvPr/>
          </p:nvSpPr>
          <p:spPr>
            <a:xfrm>
              <a:off x="-8395825" y="3624225"/>
              <a:ext cx="77225" cy="77225"/>
            </a:xfrm>
            <a:custGeom>
              <a:avLst/>
              <a:gdLst/>
              <a:ahLst/>
              <a:cxnLst/>
              <a:rect l="l" t="t" r="r" b="b"/>
              <a:pathLst>
                <a:path w="3089" h="3089" extrusionOk="0">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7" name="Google Shape;8037;p76"/>
            <p:cNvSpPr/>
            <p:nvPr/>
          </p:nvSpPr>
          <p:spPr>
            <a:xfrm>
              <a:off x="-8676125" y="3883875"/>
              <a:ext cx="98375" cy="92925"/>
            </a:xfrm>
            <a:custGeom>
              <a:avLst/>
              <a:gdLst/>
              <a:ahLst/>
              <a:cxnLst/>
              <a:rect l="l" t="t" r="r" b="b"/>
              <a:pathLst>
                <a:path w="3935" h="3717" extrusionOk="0">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8" name="Google Shape;8038;p76"/>
            <p:cNvSpPr/>
            <p:nvPr/>
          </p:nvSpPr>
          <p:spPr>
            <a:xfrm>
              <a:off x="-8680950" y="3708850"/>
              <a:ext cx="282800" cy="270075"/>
            </a:xfrm>
            <a:custGeom>
              <a:avLst/>
              <a:gdLst/>
              <a:ahLst/>
              <a:cxnLst/>
              <a:rect l="l" t="t" r="r" b="b"/>
              <a:pathLst>
                <a:path w="11312" h="10803" extrusionOk="0">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9" name="Google Shape;8039;p76"/>
            <p:cNvSpPr/>
            <p:nvPr/>
          </p:nvSpPr>
          <p:spPr>
            <a:xfrm>
              <a:off x="-8440725" y="3857375"/>
              <a:ext cx="117400" cy="86450"/>
            </a:xfrm>
            <a:custGeom>
              <a:avLst/>
              <a:gdLst/>
              <a:ahLst/>
              <a:cxnLst/>
              <a:rect l="l" t="t" r="r" b="b"/>
              <a:pathLst>
                <a:path w="4696" h="3458" extrusionOk="0">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0" name="Google Shape;8040;p76"/>
            <p:cNvSpPr/>
            <p:nvPr/>
          </p:nvSpPr>
          <p:spPr>
            <a:xfrm>
              <a:off x="-8638400" y="3630725"/>
              <a:ext cx="86650" cy="115625"/>
            </a:xfrm>
            <a:custGeom>
              <a:avLst/>
              <a:gdLst/>
              <a:ahLst/>
              <a:cxnLst/>
              <a:rect l="l" t="t" r="r" b="b"/>
              <a:pathLst>
                <a:path w="3466" h="4625" extrusionOk="0">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1" name="Google Shape;8041;p76"/>
          <p:cNvGrpSpPr/>
          <p:nvPr/>
        </p:nvGrpSpPr>
        <p:grpSpPr>
          <a:xfrm>
            <a:off x="5773058" y="1532024"/>
            <a:ext cx="313365" cy="355476"/>
            <a:chOff x="-13056975" y="3212300"/>
            <a:chExt cx="311125" cy="352900"/>
          </a:xfrm>
        </p:grpSpPr>
        <p:sp>
          <p:nvSpPr>
            <p:cNvPr id="8042" name="Google Shape;8042;p76"/>
            <p:cNvSpPr/>
            <p:nvPr/>
          </p:nvSpPr>
          <p:spPr>
            <a:xfrm>
              <a:off x="-12972700" y="3273750"/>
              <a:ext cx="144950" cy="229225"/>
            </a:xfrm>
            <a:custGeom>
              <a:avLst/>
              <a:gdLst/>
              <a:ahLst/>
              <a:cxnLst/>
              <a:rect l="l" t="t" r="r" b="b"/>
              <a:pathLst>
                <a:path w="5798" h="9169" extrusionOk="0">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3" name="Google Shape;8043;p76"/>
            <p:cNvSpPr/>
            <p:nvPr/>
          </p:nvSpPr>
          <p:spPr>
            <a:xfrm>
              <a:off x="-12808875" y="3212300"/>
              <a:ext cx="63025" cy="278075"/>
            </a:xfrm>
            <a:custGeom>
              <a:avLst/>
              <a:gdLst/>
              <a:ahLst/>
              <a:cxnLst/>
              <a:rect l="l" t="t" r="r" b="b"/>
              <a:pathLst>
                <a:path w="2521" h="11123" extrusionOk="0">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4" name="Google Shape;8044;p76"/>
            <p:cNvSpPr/>
            <p:nvPr/>
          </p:nvSpPr>
          <p:spPr>
            <a:xfrm>
              <a:off x="-13056975" y="3212300"/>
              <a:ext cx="63025" cy="278075"/>
            </a:xfrm>
            <a:custGeom>
              <a:avLst/>
              <a:gdLst/>
              <a:ahLst/>
              <a:cxnLst/>
              <a:rect l="l" t="t" r="r" b="b"/>
              <a:pathLst>
                <a:path w="2521" h="11123" extrusionOk="0">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5" name="Google Shape;8045;p76"/>
            <p:cNvSpPr/>
            <p:nvPr/>
          </p:nvSpPr>
          <p:spPr>
            <a:xfrm>
              <a:off x="-13020750" y="3483250"/>
              <a:ext cx="240250" cy="81950"/>
            </a:xfrm>
            <a:custGeom>
              <a:avLst/>
              <a:gdLst/>
              <a:ahLst/>
              <a:cxnLst/>
              <a:rect l="l" t="t" r="r" b="b"/>
              <a:pathLst>
                <a:path w="9610" h="3278" extrusionOk="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6" name="Google Shape;8046;p76"/>
          <p:cNvGrpSpPr/>
          <p:nvPr/>
        </p:nvGrpSpPr>
        <p:grpSpPr>
          <a:xfrm>
            <a:off x="5750446" y="1972818"/>
            <a:ext cx="358588" cy="355325"/>
            <a:chOff x="-13077450" y="3647075"/>
            <a:chExt cx="356025" cy="352750"/>
          </a:xfrm>
        </p:grpSpPr>
        <p:sp>
          <p:nvSpPr>
            <p:cNvPr id="8047" name="Google Shape;8047;p76"/>
            <p:cNvSpPr/>
            <p:nvPr/>
          </p:nvSpPr>
          <p:spPr>
            <a:xfrm>
              <a:off x="-13014450" y="3708500"/>
              <a:ext cx="104000" cy="145750"/>
            </a:xfrm>
            <a:custGeom>
              <a:avLst/>
              <a:gdLst/>
              <a:ahLst/>
              <a:cxnLst/>
              <a:rect l="l" t="t" r="r" b="b"/>
              <a:pathLst>
                <a:path w="4160" h="5830" extrusionOk="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8" name="Google Shape;8048;p76"/>
            <p:cNvSpPr/>
            <p:nvPr/>
          </p:nvSpPr>
          <p:spPr>
            <a:xfrm>
              <a:off x="-12890800" y="3708500"/>
              <a:ext cx="104775" cy="145750"/>
            </a:xfrm>
            <a:custGeom>
              <a:avLst/>
              <a:gdLst/>
              <a:ahLst/>
              <a:cxnLst/>
              <a:rect l="l" t="t" r="r" b="b"/>
              <a:pathLst>
                <a:path w="4191" h="5830" extrusionOk="0">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9" name="Google Shape;8049;p76"/>
            <p:cNvSpPr/>
            <p:nvPr/>
          </p:nvSpPr>
          <p:spPr>
            <a:xfrm>
              <a:off x="-13077450" y="3647075"/>
              <a:ext cx="356025" cy="352750"/>
            </a:xfrm>
            <a:custGeom>
              <a:avLst/>
              <a:gdLst/>
              <a:ahLst/>
              <a:cxnLst/>
              <a:rect l="l" t="t" r="r" b="b"/>
              <a:pathLst>
                <a:path w="14241" h="14110" extrusionOk="0">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0" name="Google Shape;8050;p76"/>
          <p:cNvGrpSpPr/>
          <p:nvPr/>
        </p:nvGrpSpPr>
        <p:grpSpPr>
          <a:xfrm>
            <a:off x="5761552" y="2416418"/>
            <a:ext cx="357002" cy="357037"/>
            <a:chOff x="-13079025" y="4079475"/>
            <a:chExt cx="354450" cy="354450"/>
          </a:xfrm>
        </p:grpSpPr>
        <p:sp>
          <p:nvSpPr>
            <p:cNvPr id="8051" name="Google Shape;8051;p76"/>
            <p:cNvSpPr/>
            <p:nvPr/>
          </p:nvSpPr>
          <p:spPr>
            <a:xfrm>
              <a:off x="-13004200" y="4079475"/>
              <a:ext cx="207150" cy="63050"/>
            </a:xfrm>
            <a:custGeom>
              <a:avLst/>
              <a:gdLst/>
              <a:ahLst/>
              <a:cxnLst/>
              <a:rect l="l" t="t" r="r" b="b"/>
              <a:pathLst>
                <a:path w="8286" h="2522" extrusionOk="0">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2" name="Google Shape;8052;p76"/>
            <p:cNvSpPr/>
            <p:nvPr/>
          </p:nvSpPr>
          <p:spPr>
            <a:xfrm>
              <a:off x="-13079025" y="4303175"/>
              <a:ext cx="354450" cy="130750"/>
            </a:xfrm>
            <a:custGeom>
              <a:avLst/>
              <a:gdLst/>
              <a:ahLst/>
              <a:cxnLst/>
              <a:rect l="l" t="t" r="r" b="b"/>
              <a:pathLst>
                <a:path w="14178" h="5230" extrusionOk="0">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3" name="Google Shape;8053;p76"/>
            <p:cNvSpPr/>
            <p:nvPr/>
          </p:nvSpPr>
          <p:spPr>
            <a:xfrm>
              <a:off x="-12986875" y="4313400"/>
              <a:ext cx="173300" cy="58300"/>
            </a:xfrm>
            <a:custGeom>
              <a:avLst/>
              <a:gdLst/>
              <a:ahLst/>
              <a:cxnLst/>
              <a:rect l="l" t="t" r="r" b="b"/>
              <a:pathLst>
                <a:path w="6932" h="2332" extrusionOk="0">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4" name="Google Shape;8054;p76"/>
            <p:cNvSpPr/>
            <p:nvPr/>
          </p:nvSpPr>
          <p:spPr>
            <a:xfrm>
              <a:off x="-13004200" y="4143275"/>
              <a:ext cx="206375" cy="166225"/>
            </a:xfrm>
            <a:custGeom>
              <a:avLst/>
              <a:gdLst/>
              <a:ahLst/>
              <a:cxnLst/>
              <a:rect l="l" t="t" r="r" b="b"/>
              <a:pathLst>
                <a:path w="8255" h="6649" extrusionOk="0">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5" name="Google Shape;8055;p76"/>
          <p:cNvGrpSpPr/>
          <p:nvPr/>
        </p:nvGrpSpPr>
        <p:grpSpPr>
          <a:xfrm>
            <a:off x="7534619" y="1532427"/>
            <a:ext cx="356221" cy="354670"/>
            <a:chOff x="-11292700" y="3213875"/>
            <a:chExt cx="353675" cy="352100"/>
          </a:xfrm>
        </p:grpSpPr>
        <p:sp>
          <p:nvSpPr>
            <p:cNvPr id="8056" name="Google Shape;8056;p76"/>
            <p:cNvSpPr/>
            <p:nvPr/>
          </p:nvSpPr>
          <p:spPr>
            <a:xfrm>
              <a:off x="-11178500" y="3213875"/>
              <a:ext cx="124475" cy="124475"/>
            </a:xfrm>
            <a:custGeom>
              <a:avLst/>
              <a:gdLst/>
              <a:ahLst/>
              <a:cxnLst/>
              <a:rect l="l" t="t" r="r" b="b"/>
              <a:pathLst>
                <a:path w="4979" h="4979" extrusionOk="0">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7" name="Google Shape;8057;p76"/>
            <p:cNvSpPr/>
            <p:nvPr/>
          </p:nvSpPr>
          <p:spPr>
            <a:xfrm>
              <a:off x="-11292700" y="3255625"/>
              <a:ext cx="117375" cy="124475"/>
            </a:xfrm>
            <a:custGeom>
              <a:avLst/>
              <a:gdLst/>
              <a:ahLst/>
              <a:cxnLst/>
              <a:rect l="l" t="t" r="r" b="b"/>
              <a:pathLst>
                <a:path w="4695" h="4979" extrusionOk="0">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8" name="Google Shape;8058;p76"/>
            <p:cNvSpPr/>
            <p:nvPr/>
          </p:nvSpPr>
          <p:spPr>
            <a:xfrm>
              <a:off x="-11056425" y="3254850"/>
              <a:ext cx="117400" cy="125250"/>
            </a:xfrm>
            <a:custGeom>
              <a:avLst/>
              <a:gdLst/>
              <a:ahLst/>
              <a:cxnLst/>
              <a:rect l="l" t="t" r="r" b="b"/>
              <a:pathLst>
                <a:path w="4696" h="5010" extrusionOk="0">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9" name="Google Shape;8059;p76"/>
            <p:cNvSpPr/>
            <p:nvPr/>
          </p:nvSpPr>
          <p:spPr>
            <a:xfrm>
              <a:off x="-11209225" y="3503725"/>
              <a:ext cx="188275" cy="62250"/>
            </a:xfrm>
            <a:custGeom>
              <a:avLst/>
              <a:gdLst/>
              <a:ahLst/>
              <a:cxnLst/>
              <a:rect l="l" t="t" r="r" b="b"/>
              <a:pathLst>
                <a:path w="7531" h="2490" extrusionOk="0">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0" name="Google Shape;8060;p76"/>
            <p:cNvSpPr/>
            <p:nvPr/>
          </p:nvSpPr>
          <p:spPr>
            <a:xfrm>
              <a:off x="-11167475" y="3462775"/>
              <a:ext cx="103200" cy="20500"/>
            </a:xfrm>
            <a:custGeom>
              <a:avLst/>
              <a:gdLst/>
              <a:ahLst/>
              <a:cxnLst/>
              <a:rect l="l" t="t" r="r" b="b"/>
              <a:pathLst>
                <a:path w="4128" h="820" extrusionOk="0">
                  <a:moveTo>
                    <a:pt x="1" y="0"/>
                  </a:moveTo>
                  <a:lnTo>
                    <a:pt x="1" y="820"/>
                  </a:lnTo>
                  <a:lnTo>
                    <a:pt x="4128" y="820"/>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1" name="Google Shape;8061;p76"/>
            <p:cNvSpPr/>
            <p:nvPr/>
          </p:nvSpPr>
          <p:spPr>
            <a:xfrm>
              <a:off x="-11213150" y="3344625"/>
              <a:ext cx="141000" cy="97700"/>
            </a:xfrm>
            <a:custGeom>
              <a:avLst/>
              <a:gdLst/>
              <a:ahLst/>
              <a:cxnLst/>
              <a:rect l="l" t="t" r="r" b="b"/>
              <a:pathLst>
                <a:path w="5640" h="3908" extrusionOk="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2" name="Google Shape;8062;p76"/>
            <p:cNvSpPr/>
            <p:nvPr/>
          </p:nvSpPr>
          <p:spPr>
            <a:xfrm>
              <a:off x="-11080825" y="3379275"/>
              <a:ext cx="59100" cy="61475"/>
            </a:xfrm>
            <a:custGeom>
              <a:avLst/>
              <a:gdLst/>
              <a:ahLst/>
              <a:cxnLst/>
              <a:rect l="l" t="t" r="r" b="b"/>
              <a:pathLst>
                <a:path w="2364" h="2459" extrusionOk="0">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3" name="Google Shape;8063;p76"/>
          <p:cNvGrpSpPr/>
          <p:nvPr/>
        </p:nvGrpSpPr>
        <p:grpSpPr>
          <a:xfrm>
            <a:off x="7528677" y="1972365"/>
            <a:ext cx="368106" cy="356232"/>
            <a:chOff x="-11299000" y="3647875"/>
            <a:chExt cx="365475" cy="353650"/>
          </a:xfrm>
        </p:grpSpPr>
        <p:sp>
          <p:nvSpPr>
            <p:cNvPr id="8064" name="Google Shape;8064;p76"/>
            <p:cNvSpPr/>
            <p:nvPr/>
          </p:nvSpPr>
          <p:spPr>
            <a:xfrm>
              <a:off x="-11299000" y="3734700"/>
              <a:ext cx="142575" cy="134325"/>
            </a:xfrm>
            <a:custGeom>
              <a:avLst/>
              <a:gdLst/>
              <a:ahLst/>
              <a:cxnLst/>
              <a:rect l="l" t="t" r="r" b="b"/>
              <a:pathLst>
                <a:path w="5703" h="5373" extrusionOk="0">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5" name="Google Shape;8065;p76"/>
            <p:cNvSpPr/>
            <p:nvPr/>
          </p:nvSpPr>
          <p:spPr>
            <a:xfrm>
              <a:off x="-11076100" y="3734700"/>
              <a:ext cx="142575" cy="134325"/>
            </a:xfrm>
            <a:custGeom>
              <a:avLst/>
              <a:gdLst/>
              <a:ahLst/>
              <a:cxnLst/>
              <a:rect l="l" t="t" r="r" b="b"/>
              <a:pathLst>
                <a:path w="5703" h="5373" extrusionOk="0">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6" name="Google Shape;8066;p76"/>
            <p:cNvSpPr/>
            <p:nvPr/>
          </p:nvSpPr>
          <p:spPr>
            <a:xfrm>
              <a:off x="-11254900" y="3917225"/>
              <a:ext cx="124475" cy="84300"/>
            </a:xfrm>
            <a:custGeom>
              <a:avLst/>
              <a:gdLst/>
              <a:ahLst/>
              <a:cxnLst/>
              <a:rect l="l" t="t" r="r" b="b"/>
              <a:pathLst>
                <a:path w="4979" h="3372" extrusionOk="0">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7" name="Google Shape;8067;p76"/>
            <p:cNvSpPr/>
            <p:nvPr/>
          </p:nvSpPr>
          <p:spPr>
            <a:xfrm>
              <a:off x="-11099725" y="3838475"/>
              <a:ext cx="55150" cy="50425"/>
            </a:xfrm>
            <a:custGeom>
              <a:avLst/>
              <a:gdLst/>
              <a:ahLst/>
              <a:cxnLst/>
              <a:rect l="l" t="t" r="r" b="b"/>
              <a:pathLst>
                <a:path w="2206" h="2017" extrusionOk="0">
                  <a:moveTo>
                    <a:pt x="1197" y="0"/>
                  </a:moveTo>
                  <a:lnTo>
                    <a:pt x="0" y="914"/>
                  </a:lnTo>
                  <a:lnTo>
                    <a:pt x="1323" y="2017"/>
                  </a:lnTo>
                  <a:lnTo>
                    <a:pt x="2205" y="1040"/>
                  </a:lnTo>
                  <a:lnTo>
                    <a:pt x="11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8" name="Google Shape;8068;p76"/>
            <p:cNvSpPr/>
            <p:nvPr/>
          </p:nvSpPr>
          <p:spPr>
            <a:xfrm>
              <a:off x="-11187950" y="3836900"/>
              <a:ext cx="210325" cy="162275"/>
            </a:xfrm>
            <a:custGeom>
              <a:avLst/>
              <a:gdLst/>
              <a:ahLst/>
              <a:cxnLst/>
              <a:rect l="l" t="t" r="r" b="b"/>
              <a:pathLst>
                <a:path w="8413" h="6491" extrusionOk="0">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9" name="Google Shape;8069;p76"/>
            <p:cNvSpPr/>
            <p:nvPr/>
          </p:nvSpPr>
          <p:spPr>
            <a:xfrm>
              <a:off x="-11292700" y="3647875"/>
              <a:ext cx="353675" cy="87450"/>
            </a:xfrm>
            <a:custGeom>
              <a:avLst/>
              <a:gdLst/>
              <a:ahLst/>
              <a:cxnLst/>
              <a:rect l="l" t="t" r="r" b="b"/>
              <a:pathLst>
                <a:path w="14147" h="3498" extrusionOk="0">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0" name="Google Shape;8070;p76"/>
          <p:cNvGrpSpPr/>
          <p:nvPr/>
        </p:nvGrpSpPr>
        <p:grpSpPr>
          <a:xfrm>
            <a:off x="7544139" y="2428316"/>
            <a:ext cx="357808" cy="333240"/>
            <a:chOff x="-11295075" y="4092875"/>
            <a:chExt cx="355250" cy="330825"/>
          </a:xfrm>
        </p:grpSpPr>
        <p:sp>
          <p:nvSpPr>
            <p:cNvPr id="8071" name="Google Shape;8071;p76"/>
            <p:cNvSpPr/>
            <p:nvPr/>
          </p:nvSpPr>
          <p:spPr>
            <a:xfrm>
              <a:off x="-11084775" y="4196825"/>
              <a:ext cx="61475" cy="61475"/>
            </a:xfrm>
            <a:custGeom>
              <a:avLst/>
              <a:gdLst/>
              <a:ahLst/>
              <a:cxnLst/>
              <a:rect l="l" t="t" r="r" b="b"/>
              <a:pathLst>
                <a:path w="2459" h="2459" extrusionOk="0">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2" name="Google Shape;8072;p76"/>
            <p:cNvSpPr/>
            <p:nvPr/>
          </p:nvSpPr>
          <p:spPr>
            <a:xfrm>
              <a:off x="-11080050" y="4092875"/>
              <a:ext cx="140225" cy="269375"/>
            </a:xfrm>
            <a:custGeom>
              <a:avLst/>
              <a:gdLst/>
              <a:ahLst/>
              <a:cxnLst/>
              <a:rect l="l" t="t" r="r" b="b"/>
              <a:pathLst>
                <a:path w="5609" h="10775" extrusionOk="0">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3" name="Google Shape;8073;p76"/>
            <p:cNvSpPr/>
            <p:nvPr/>
          </p:nvSpPr>
          <p:spPr>
            <a:xfrm>
              <a:off x="-11230475" y="4320500"/>
              <a:ext cx="103975" cy="103200"/>
            </a:xfrm>
            <a:custGeom>
              <a:avLst/>
              <a:gdLst/>
              <a:ahLst/>
              <a:cxnLst/>
              <a:rect l="l" t="t" r="r" b="b"/>
              <a:pathLst>
                <a:path w="4159" h="4128" extrusionOk="0">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4" name="Google Shape;8074;p76"/>
            <p:cNvSpPr/>
            <p:nvPr/>
          </p:nvSpPr>
          <p:spPr>
            <a:xfrm>
              <a:off x="-11210000" y="4113350"/>
              <a:ext cx="137850" cy="226075"/>
            </a:xfrm>
            <a:custGeom>
              <a:avLst/>
              <a:gdLst/>
              <a:ahLst/>
              <a:cxnLst/>
              <a:rect l="l" t="t" r="r" b="b"/>
              <a:pathLst>
                <a:path w="5514" h="9043" extrusionOk="0">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5" name="Google Shape;8075;p76"/>
            <p:cNvSpPr/>
            <p:nvPr/>
          </p:nvSpPr>
          <p:spPr>
            <a:xfrm>
              <a:off x="-11295075" y="4153525"/>
              <a:ext cx="89825" cy="145725"/>
            </a:xfrm>
            <a:custGeom>
              <a:avLst/>
              <a:gdLst/>
              <a:ahLst/>
              <a:cxnLst/>
              <a:rect l="l" t="t" r="r" b="b"/>
              <a:pathLst>
                <a:path w="3593" h="5829" extrusionOk="0">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6" name="Google Shape;8076;p76"/>
          <p:cNvGrpSpPr/>
          <p:nvPr/>
        </p:nvGrpSpPr>
        <p:grpSpPr>
          <a:xfrm>
            <a:off x="5769739" y="2891364"/>
            <a:ext cx="312585" cy="355451"/>
            <a:chOff x="-9500075" y="3180800"/>
            <a:chExt cx="310350" cy="352875"/>
          </a:xfrm>
        </p:grpSpPr>
        <p:sp>
          <p:nvSpPr>
            <p:cNvPr id="8077" name="Google Shape;8077;p76"/>
            <p:cNvSpPr/>
            <p:nvPr/>
          </p:nvSpPr>
          <p:spPr>
            <a:xfrm>
              <a:off x="-9429175" y="3332825"/>
              <a:ext cx="82725" cy="55150"/>
            </a:xfrm>
            <a:custGeom>
              <a:avLst/>
              <a:gdLst/>
              <a:ahLst/>
              <a:cxnLst/>
              <a:rect l="l" t="t" r="r" b="b"/>
              <a:pathLst>
                <a:path w="3309" h="2206" extrusionOk="0">
                  <a:moveTo>
                    <a:pt x="1670" y="0"/>
                  </a:moveTo>
                  <a:lnTo>
                    <a:pt x="0" y="2205"/>
                  </a:lnTo>
                  <a:lnTo>
                    <a:pt x="3308" y="2205"/>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8" name="Google Shape;8078;p76"/>
            <p:cNvSpPr/>
            <p:nvPr/>
          </p:nvSpPr>
          <p:spPr>
            <a:xfrm>
              <a:off x="-9335450" y="3274525"/>
              <a:ext cx="19700" cy="19725"/>
            </a:xfrm>
            <a:custGeom>
              <a:avLst/>
              <a:gdLst/>
              <a:ahLst/>
              <a:cxnLst/>
              <a:rect l="l" t="t" r="r" b="b"/>
              <a:pathLst>
                <a:path w="788" h="789" extrusionOk="0">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9" name="Google Shape;8079;p76"/>
            <p:cNvSpPr/>
            <p:nvPr/>
          </p:nvSpPr>
          <p:spPr>
            <a:xfrm>
              <a:off x="-9330725" y="3351725"/>
              <a:ext cx="62250" cy="36250"/>
            </a:xfrm>
            <a:custGeom>
              <a:avLst/>
              <a:gdLst/>
              <a:ahLst/>
              <a:cxnLst/>
              <a:rect l="l" t="t" r="r" b="b"/>
              <a:pathLst>
                <a:path w="2490" h="1450" extrusionOk="0">
                  <a:moveTo>
                    <a:pt x="1040" y="0"/>
                  </a:moveTo>
                  <a:lnTo>
                    <a:pt x="0" y="977"/>
                  </a:lnTo>
                  <a:lnTo>
                    <a:pt x="410" y="1449"/>
                  </a:lnTo>
                  <a:lnTo>
                    <a:pt x="2489" y="1449"/>
                  </a:ln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0" name="Google Shape;8080;p76"/>
            <p:cNvSpPr/>
            <p:nvPr/>
          </p:nvSpPr>
          <p:spPr>
            <a:xfrm>
              <a:off x="-9440200" y="3220975"/>
              <a:ext cx="186675" cy="152025"/>
            </a:xfrm>
            <a:custGeom>
              <a:avLst/>
              <a:gdLst/>
              <a:ahLst/>
              <a:cxnLst/>
              <a:rect l="l" t="t" r="r" b="b"/>
              <a:pathLst>
                <a:path w="7467" h="6081" extrusionOk="0">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1" name="Google Shape;8081;p76"/>
            <p:cNvSpPr/>
            <p:nvPr/>
          </p:nvSpPr>
          <p:spPr>
            <a:xfrm>
              <a:off x="-9500075" y="3222550"/>
              <a:ext cx="310350" cy="228425"/>
            </a:xfrm>
            <a:custGeom>
              <a:avLst/>
              <a:gdLst/>
              <a:ahLst/>
              <a:cxnLst/>
              <a:rect l="l" t="t" r="r" b="b"/>
              <a:pathLst>
                <a:path w="12414" h="9137" extrusionOk="0">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2" name="Google Shape;8082;p76"/>
            <p:cNvSpPr/>
            <p:nvPr/>
          </p:nvSpPr>
          <p:spPr>
            <a:xfrm>
              <a:off x="-9398475" y="3180800"/>
              <a:ext cx="103200" cy="21300"/>
            </a:xfrm>
            <a:custGeom>
              <a:avLst/>
              <a:gdLst/>
              <a:ahLst/>
              <a:cxnLst/>
              <a:rect l="l" t="t" r="r" b="b"/>
              <a:pathLst>
                <a:path w="4128" h="852" extrusionOk="0">
                  <a:moveTo>
                    <a:pt x="820" y="1"/>
                  </a:moveTo>
                  <a:cubicBezTo>
                    <a:pt x="347" y="1"/>
                    <a:pt x="1" y="379"/>
                    <a:pt x="1" y="851"/>
                  </a:cubicBezTo>
                  <a:lnTo>
                    <a:pt x="4128" y="851"/>
                  </a:lnTo>
                  <a:cubicBezTo>
                    <a:pt x="4128" y="379"/>
                    <a:pt x="3781"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3" name="Google Shape;8083;p76"/>
            <p:cNvSpPr/>
            <p:nvPr/>
          </p:nvSpPr>
          <p:spPr>
            <a:xfrm>
              <a:off x="-9460700" y="3471450"/>
              <a:ext cx="41775" cy="62225"/>
            </a:xfrm>
            <a:custGeom>
              <a:avLst/>
              <a:gdLst/>
              <a:ahLst/>
              <a:cxnLst/>
              <a:rect l="l" t="t" r="r" b="b"/>
              <a:pathLst>
                <a:path w="1671" h="2489" extrusionOk="0">
                  <a:moveTo>
                    <a:pt x="1" y="0"/>
                  </a:moveTo>
                  <a:lnTo>
                    <a:pt x="1" y="1670"/>
                  </a:lnTo>
                  <a:cubicBezTo>
                    <a:pt x="1" y="2142"/>
                    <a:pt x="347" y="2489"/>
                    <a:pt x="820" y="2489"/>
                  </a:cubicBezTo>
                  <a:cubicBezTo>
                    <a:pt x="1293" y="2489"/>
                    <a:pt x="1671" y="2142"/>
                    <a:pt x="1671" y="1670"/>
                  </a:cubicBez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4" name="Google Shape;8084;p76"/>
            <p:cNvSpPr/>
            <p:nvPr/>
          </p:nvSpPr>
          <p:spPr>
            <a:xfrm>
              <a:off x="-9274800" y="3471450"/>
              <a:ext cx="41750" cy="62225"/>
            </a:xfrm>
            <a:custGeom>
              <a:avLst/>
              <a:gdLst/>
              <a:ahLst/>
              <a:cxnLst/>
              <a:rect l="l" t="t" r="r" b="b"/>
              <a:pathLst>
                <a:path w="1670" h="2489" extrusionOk="0">
                  <a:moveTo>
                    <a:pt x="0" y="0"/>
                  </a:moveTo>
                  <a:lnTo>
                    <a:pt x="0" y="1670"/>
                  </a:lnTo>
                  <a:cubicBezTo>
                    <a:pt x="0" y="2142"/>
                    <a:pt x="378" y="2489"/>
                    <a:pt x="851" y="2489"/>
                  </a:cubicBezTo>
                  <a:cubicBezTo>
                    <a:pt x="1323" y="2489"/>
                    <a:pt x="1670" y="2142"/>
                    <a:pt x="1670" y="1670"/>
                  </a:cubicBez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5" name="Google Shape;8085;p76"/>
            <p:cNvSpPr/>
            <p:nvPr/>
          </p:nvSpPr>
          <p:spPr>
            <a:xfrm>
              <a:off x="-9398475" y="3471450"/>
              <a:ext cx="103200" cy="20500"/>
            </a:xfrm>
            <a:custGeom>
              <a:avLst/>
              <a:gdLst/>
              <a:ahLst/>
              <a:cxnLst/>
              <a:rect l="l" t="t" r="r" b="b"/>
              <a:pathLst>
                <a:path w="4128" h="820" extrusionOk="0">
                  <a:moveTo>
                    <a:pt x="1" y="0"/>
                  </a:moveTo>
                  <a:lnTo>
                    <a:pt x="1" y="819"/>
                  </a:lnTo>
                  <a:lnTo>
                    <a:pt x="4128" y="819"/>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6" name="Google Shape;8086;p76"/>
          <p:cNvGrpSpPr/>
          <p:nvPr/>
        </p:nvGrpSpPr>
        <p:grpSpPr>
          <a:xfrm>
            <a:off x="5747530" y="3366879"/>
            <a:ext cx="356221" cy="356257"/>
            <a:chOff x="-9523700" y="3614000"/>
            <a:chExt cx="353675" cy="353675"/>
          </a:xfrm>
        </p:grpSpPr>
        <p:sp>
          <p:nvSpPr>
            <p:cNvPr id="8087" name="Google Shape;8087;p76"/>
            <p:cNvSpPr/>
            <p:nvPr/>
          </p:nvSpPr>
          <p:spPr>
            <a:xfrm>
              <a:off x="-95237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8" name="Google Shape;8088;p76"/>
            <p:cNvSpPr/>
            <p:nvPr/>
          </p:nvSpPr>
          <p:spPr>
            <a:xfrm>
              <a:off x="-9515825" y="3656525"/>
              <a:ext cx="116600" cy="195350"/>
            </a:xfrm>
            <a:custGeom>
              <a:avLst/>
              <a:gdLst/>
              <a:ahLst/>
              <a:cxnLst/>
              <a:rect l="l" t="t" r="r" b="b"/>
              <a:pathLst>
                <a:path w="4664" h="7814" extrusionOk="0">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9" name="Google Shape;8089;p76"/>
            <p:cNvSpPr/>
            <p:nvPr/>
          </p:nvSpPr>
          <p:spPr>
            <a:xfrm>
              <a:off x="-9481175" y="3614000"/>
              <a:ext cx="80375" cy="37050"/>
            </a:xfrm>
            <a:custGeom>
              <a:avLst/>
              <a:gdLst/>
              <a:ahLst/>
              <a:cxnLst/>
              <a:rect l="l" t="t" r="r" b="b"/>
              <a:pathLst>
                <a:path w="3215" h="1482" extrusionOk="0">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0" name="Google Shape;8090;p76"/>
            <p:cNvSpPr/>
            <p:nvPr/>
          </p:nvSpPr>
          <p:spPr>
            <a:xfrm>
              <a:off x="-92945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1" name="Google Shape;8091;p76"/>
            <p:cNvSpPr/>
            <p:nvPr/>
          </p:nvSpPr>
          <p:spPr>
            <a:xfrm>
              <a:off x="-9294500" y="3656525"/>
              <a:ext cx="116600" cy="195350"/>
            </a:xfrm>
            <a:custGeom>
              <a:avLst/>
              <a:gdLst/>
              <a:ahLst/>
              <a:cxnLst/>
              <a:rect l="l" t="t" r="r" b="b"/>
              <a:pathLst>
                <a:path w="4664" h="7814" extrusionOk="0">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2" name="Google Shape;8092;p76"/>
            <p:cNvSpPr/>
            <p:nvPr/>
          </p:nvSpPr>
          <p:spPr>
            <a:xfrm>
              <a:off x="-9294500" y="3615575"/>
              <a:ext cx="81150" cy="36250"/>
            </a:xfrm>
            <a:custGeom>
              <a:avLst/>
              <a:gdLst/>
              <a:ahLst/>
              <a:cxnLst/>
              <a:rect l="l" t="t" r="r" b="b"/>
              <a:pathLst>
                <a:path w="3246" h="1450" extrusionOk="0">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3" name="Google Shape;8093;p76"/>
            <p:cNvSpPr/>
            <p:nvPr/>
          </p:nvSpPr>
          <p:spPr>
            <a:xfrm>
              <a:off x="-9378775" y="3822725"/>
              <a:ext cx="63025" cy="41750"/>
            </a:xfrm>
            <a:custGeom>
              <a:avLst/>
              <a:gdLst/>
              <a:ahLst/>
              <a:cxnLst/>
              <a:rect l="l" t="t" r="r" b="b"/>
              <a:pathLst>
                <a:path w="2521" h="1670" extrusionOk="0">
                  <a:moveTo>
                    <a:pt x="0" y="0"/>
                  </a:moveTo>
                  <a:lnTo>
                    <a:pt x="0" y="1670"/>
                  </a:lnTo>
                  <a:lnTo>
                    <a:pt x="2521" y="1670"/>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4" name="Google Shape;8094;p76"/>
            <p:cNvSpPr/>
            <p:nvPr/>
          </p:nvSpPr>
          <p:spPr>
            <a:xfrm>
              <a:off x="-9336250" y="3739225"/>
              <a:ext cx="21300" cy="63050"/>
            </a:xfrm>
            <a:custGeom>
              <a:avLst/>
              <a:gdLst/>
              <a:ahLst/>
              <a:cxnLst/>
              <a:rect l="l" t="t" r="r" b="b"/>
              <a:pathLst>
                <a:path w="852" h="2522" extrusionOk="0">
                  <a:moveTo>
                    <a:pt x="1" y="1"/>
                  </a:moveTo>
                  <a:lnTo>
                    <a:pt x="1" y="2521"/>
                  </a:lnTo>
                  <a:lnTo>
                    <a:pt x="851" y="2521"/>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5" name="Google Shape;8095;p76"/>
            <p:cNvSpPr/>
            <p:nvPr/>
          </p:nvSpPr>
          <p:spPr>
            <a:xfrm>
              <a:off x="-9378775" y="3739225"/>
              <a:ext cx="20500" cy="63050"/>
            </a:xfrm>
            <a:custGeom>
              <a:avLst/>
              <a:gdLst/>
              <a:ahLst/>
              <a:cxnLst/>
              <a:rect l="l" t="t" r="r" b="b"/>
              <a:pathLst>
                <a:path w="820" h="2522" extrusionOk="0">
                  <a:moveTo>
                    <a:pt x="0" y="1"/>
                  </a:moveTo>
                  <a:lnTo>
                    <a:pt x="0" y="2521"/>
                  </a:lnTo>
                  <a:lnTo>
                    <a:pt x="820" y="2521"/>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6" name="Google Shape;8096;p76"/>
          <p:cNvGrpSpPr/>
          <p:nvPr/>
        </p:nvGrpSpPr>
        <p:grpSpPr>
          <a:xfrm>
            <a:off x="7532481" y="3389521"/>
            <a:ext cx="356221" cy="354670"/>
            <a:chOff x="-9523700" y="4049550"/>
            <a:chExt cx="353675" cy="352100"/>
          </a:xfrm>
        </p:grpSpPr>
        <p:sp>
          <p:nvSpPr>
            <p:cNvPr id="8097" name="Google Shape;8097;p76"/>
            <p:cNvSpPr/>
            <p:nvPr/>
          </p:nvSpPr>
          <p:spPr>
            <a:xfrm>
              <a:off x="-9523700" y="4049550"/>
              <a:ext cx="82725" cy="82725"/>
            </a:xfrm>
            <a:custGeom>
              <a:avLst/>
              <a:gdLst/>
              <a:ahLst/>
              <a:cxnLst/>
              <a:rect l="l" t="t" r="r" b="b"/>
              <a:pathLst>
                <a:path w="3309" h="3309" extrusionOk="0">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8" name="Google Shape;8098;p76"/>
            <p:cNvSpPr/>
            <p:nvPr/>
          </p:nvSpPr>
          <p:spPr>
            <a:xfrm>
              <a:off x="-9523700" y="4148800"/>
              <a:ext cx="82725" cy="252850"/>
            </a:xfrm>
            <a:custGeom>
              <a:avLst/>
              <a:gdLst/>
              <a:ahLst/>
              <a:cxnLst/>
              <a:rect l="l" t="t" r="r" b="b"/>
              <a:pathLst>
                <a:path w="3309" h="10114" extrusionOk="0">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9" name="Google Shape;8099;p76"/>
            <p:cNvSpPr/>
            <p:nvPr/>
          </p:nvSpPr>
          <p:spPr>
            <a:xfrm>
              <a:off x="-9252750" y="4049550"/>
              <a:ext cx="82725" cy="82725"/>
            </a:xfrm>
            <a:custGeom>
              <a:avLst/>
              <a:gdLst/>
              <a:ahLst/>
              <a:cxnLst/>
              <a:rect l="l" t="t" r="r" b="b"/>
              <a:pathLst>
                <a:path w="3309" h="3309" extrusionOk="0">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0" name="Google Shape;8100;p76"/>
            <p:cNvSpPr/>
            <p:nvPr/>
          </p:nvSpPr>
          <p:spPr>
            <a:xfrm>
              <a:off x="-9252750" y="4148800"/>
              <a:ext cx="82725" cy="252850"/>
            </a:xfrm>
            <a:custGeom>
              <a:avLst/>
              <a:gdLst/>
              <a:ahLst/>
              <a:cxnLst/>
              <a:rect l="l" t="t" r="r" b="b"/>
              <a:pathLst>
                <a:path w="3309" h="10114" extrusionOk="0">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1" name="Google Shape;8101;p76"/>
            <p:cNvSpPr/>
            <p:nvPr/>
          </p:nvSpPr>
          <p:spPr>
            <a:xfrm>
              <a:off x="-9440200" y="4214950"/>
              <a:ext cx="187475" cy="167000"/>
            </a:xfrm>
            <a:custGeom>
              <a:avLst/>
              <a:gdLst/>
              <a:ahLst/>
              <a:cxnLst/>
              <a:rect l="l" t="t" r="r" b="b"/>
              <a:pathLst>
                <a:path w="7499" h="6680" extrusionOk="0">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2" name="Google Shape;8102;p76"/>
            <p:cNvSpPr/>
            <p:nvPr/>
          </p:nvSpPr>
          <p:spPr>
            <a:xfrm>
              <a:off x="-9393750" y="4214950"/>
              <a:ext cx="93750" cy="104000"/>
            </a:xfrm>
            <a:custGeom>
              <a:avLst/>
              <a:gdLst/>
              <a:ahLst/>
              <a:cxnLst/>
              <a:rect l="l" t="t" r="r" b="b"/>
              <a:pathLst>
                <a:path w="3750" h="4160" extrusionOk="0">
                  <a:moveTo>
                    <a:pt x="1828" y="1"/>
                  </a:moveTo>
                  <a:lnTo>
                    <a:pt x="1" y="4159"/>
                  </a:lnTo>
                  <a:lnTo>
                    <a:pt x="3750" y="4159"/>
                  </a:lnTo>
                  <a:lnTo>
                    <a:pt x="1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3" name="Google Shape;8103;p76"/>
            <p:cNvSpPr/>
            <p:nvPr/>
          </p:nvSpPr>
          <p:spPr>
            <a:xfrm>
              <a:off x="-9440200" y="4140125"/>
              <a:ext cx="187475" cy="32325"/>
            </a:xfrm>
            <a:custGeom>
              <a:avLst/>
              <a:gdLst/>
              <a:ahLst/>
              <a:cxnLst/>
              <a:rect l="l" t="t" r="r" b="b"/>
              <a:pathLst>
                <a:path w="7499" h="1293" extrusionOk="0">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4" name="Google Shape;8104;p76"/>
          <p:cNvGrpSpPr/>
          <p:nvPr/>
        </p:nvGrpSpPr>
        <p:grpSpPr>
          <a:xfrm>
            <a:off x="7088596" y="3389494"/>
            <a:ext cx="357002" cy="311029"/>
            <a:chOff x="-8209150" y="3659675"/>
            <a:chExt cx="354450" cy="308775"/>
          </a:xfrm>
        </p:grpSpPr>
        <p:sp>
          <p:nvSpPr>
            <p:cNvPr id="8105" name="Google Shape;8105;p76"/>
            <p:cNvSpPr/>
            <p:nvPr/>
          </p:nvSpPr>
          <p:spPr>
            <a:xfrm>
              <a:off x="-8209150" y="3907775"/>
              <a:ext cx="353675" cy="60675"/>
            </a:xfrm>
            <a:custGeom>
              <a:avLst/>
              <a:gdLst/>
              <a:ahLst/>
              <a:cxnLst/>
              <a:rect l="l" t="t" r="r" b="b"/>
              <a:pathLst>
                <a:path w="14147" h="2427" extrusionOk="0">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6" name="Google Shape;8106;p76"/>
            <p:cNvSpPr/>
            <p:nvPr/>
          </p:nvSpPr>
          <p:spPr>
            <a:xfrm>
              <a:off x="-8188675" y="3825075"/>
              <a:ext cx="311125" cy="63050"/>
            </a:xfrm>
            <a:custGeom>
              <a:avLst/>
              <a:gdLst/>
              <a:ahLst/>
              <a:cxnLst/>
              <a:rect l="l" t="t" r="r" b="b"/>
              <a:pathLst>
                <a:path w="12445" h="2522" extrusionOk="0">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7" name="Google Shape;8107;p76"/>
            <p:cNvSpPr/>
            <p:nvPr/>
          </p:nvSpPr>
          <p:spPr>
            <a:xfrm>
              <a:off x="-7913800" y="3743175"/>
              <a:ext cx="59100" cy="62250"/>
            </a:xfrm>
            <a:custGeom>
              <a:avLst/>
              <a:gdLst/>
              <a:ahLst/>
              <a:cxnLst/>
              <a:rect l="l" t="t" r="r" b="b"/>
              <a:pathLst>
                <a:path w="2364" h="2490" extrusionOk="0">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8" name="Google Shape;8108;p76"/>
            <p:cNvSpPr/>
            <p:nvPr/>
          </p:nvSpPr>
          <p:spPr>
            <a:xfrm>
              <a:off x="-8105975" y="3659675"/>
              <a:ext cx="185125" cy="145750"/>
            </a:xfrm>
            <a:custGeom>
              <a:avLst/>
              <a:gdLst/>
              <a:ahLst/>
              <a:cxnLst/>
              <a:rect l="l" t="t" r="r" b="b"/>
              <a:pathLst>
                <a:path w="7405" h="5830" extrusionOk="0">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9" name="Google Shape;8109;p76"/>
            <p:cNvSpPr/>
            <p:nvPr/>
          </p:nvSpPr>
          <p:spPr>
            <a:xfrm>
              <a:off x="-8168975" y="3700625"/>
              <a:ext cx="91375" cy="104000"/>
            </a:xfrm>
            <a:custGeom>
              <a:avLst/>
              <a:gdLst/>
              <a:ahLst/>
              <a:cxnLst/>
              <a:rect l="l" t="t" r="r" b="b"/>
              <a:pathLst>
                <a:path w="3655" h="4160" extrusionOk="0">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0" name="Google Shape;8110;p76"/>
            <p:cNvSpPr/>
            <p:nvPr/>
          </p:nvSpPr>
          <p:spPr>
            <a:xfrm>
              <a:off x="-8209150" y="3742375"/>
              <a:ext cx="50425" cy="61475"/>
            </a:xfrm>
            <a:custGeom>
              <a:avLst/>
              <a:gdLst/>
              <a:ahLst/>
              <a:cxnLst/>
              <a:rect l="l" t="t" r="r" b="b"/>
              <a:pathLst>
                <a:path w="2017" h="2459" extrusionOk="0">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1" name="Google Shape;8111;p76"/>
          <p:cNvGrpSpPr/>
          <p:nvPr/>
        </p:nvGrpSpPr>
        <p:grpSpPr>
          <a:xfrm>
            <a:off x="6191845" y="1532024"/>
            <a:ext cx="356221" cy="355476"/>
            <a:chOff x="-12643475" y="3212300"/>
            <a:chExt cx="353675" cy="352900"/>
          </a:xfrm>
        </p:grpSpPr>
        <p:sp>
          <p:nvSpPr>
            <p:cNvPr id="8112" name="Google Shape;8112;p76"/>
            <p:cNvSpPr/>
            <p:nvPr/>
          </p:nvSpPr>
          <p:spPr>
            <a:xfrm>
              <a:off x="-12372525" y="3517125"/>
              <a:ext cx="20500" cy="48075"/>
            </a:xfrm>
            <a:custGeom>
              <a:avLst/>
              <a:gdLst/>
              <a:ahLst/>
              <a:cxnLst/>
              <a:rect l="l" t="t" r="r" b="b"/>
              <a:pathLst>
                <a:path w="820" h="1923" extrusionOk="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3" name="Google Shape;8113;p76"/>
            <p:cNvSpPr/>
            <p:nvPr/>
          </p:nvSpPr>
          <p:spPr>
            <a:xfrm>
              <a:off x="-12581250" y="3480900"/>
              <a:ext cx="63025" cy="21275"/>
            </a:xfrm>
            <a:custGeom>
              <a:avLst/>
              <a:gdLst/>
              <a:ahLst/>
              <a:cxnLst/>
              <a:rect l="l" t="t" r="r" b="b"/>
              <a:pathLst>
                <a:path w="2521" h="851" extrusionOk="0">
                  <a:moveTo>
                    <a:pt x="0" y="0"/>
                  </a:moveTo>
                  <a:lnTo>
                    <a:pt x="0" y="851"/>
                  </a:lnTo>
                  <a:lnTo>
                    <a:pt x="2521" y="851"/>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4" name="Google Shape;8114;p76"/>
            <p:cNvSpPr/>
            <p:nvPr/>
          </p:nvSpPr>
          <p:spPr>
            <a:xfrm>
              <a:off x="-12643475" y="3398975"/>
              <a:ext cx="186700" cy="166225"/>
            </a:xfrm>
            <a:custGeom>
              <a:avLst/>
              <a:gdLst/>
              <a:ahLst/>
              <a:cxnLst/>
              <a:rect l="l" t="t" r="r" b="b"/>
              <a:pathLst>
                <a:path w="7468" h="6649" extrusionOk="0">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5" name="Google Shape;8115;p76"/>
            <p:cNvSpPr/>
            <p:nvPr/>
          </p:nvSpPr>
          <p:spPr>
            <a:xfrm>
              <a:off x="-12431600" y="3212300"/>
              <a:ext cx="141800" cy="137075"/>
            </a:xfrm>
            <a:custGeom>
              <a:avLst/>
              <a:gdLst/>
              <a:ahLst/>
              <a:cxnLst/>
              <a:rect l="l" t="t" r="r" b="b"/>
              <a:pathLst>
                <a:path w="5672" h="5483" extrusionOk="0">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6" name="Google Shape;8116;p76"/>
            <p:cNvSpPr/>
            <p:nvPr/>
          </p:nvSpPr>
          <p:spPr>
            <a:xfrm>
              <a:off x="-12352050" y="3326525"/>
              <a:ext cx="62250" cy="104775"/>
            </a:xfrm>
            <a:custGeom>
              <a:avLst/>
              <a:gdLst/>
              <a:ahLst/>
              <a:cxnLst/>
              <a:rect l="l" t="t" r="r" b="b"/>
              <a:pathLst>
                <a:path w="2490" h="4191" extrusionOk="0">
                  <a:moveTo>
                    <a:pt x="2489" y="0"/>
                  </a:moveTo>
                  <a:lnTo>
                    <a:pt x="0" y="1890"/>
                  </a:lnTo>
                  <a:lnTo>
                    <a:pt x="0" y="4190"/>
                  </a:lnTo>
                  <a:lnTo>
                    <a:pt x="2489" y="230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7" name="Google Shape;8117;p76"/>
            <p:cNvSpPr/>
            <p:nvPr/>
          </p:nvSpPr>
          <p:spPr>
            <a:xfrm>
              <a:off x="-12434750" y="3285550"/>
              <a:ext cx="62250" cy="104000"/>
            </a:xfrm>
            <a:custGeom>
              <a:avLst/>
              <a:gdLst/>
              <a:ahLst/>
              <a:cxnLst/>
              <a:rect l="l" t="t" r="r" b="b"/>
              <a:pathLst>
                <a:path w="2490" h="4160" extrusionOk="0">
                  <a:moveTo>
                    <a:pt x="0" y="1"/>
                  </a:moveTo>
                  <a:lnTo>
                    <a:pt x="0" y="2269"/>
                  </a:lnTo>
                  <a:lnTo>
                    <a:pt x="2489" y="4160"/>
                  </a:lnTo>
                  <a:lnTo>
                    <a:pt x="2489" y="1891"/>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8" name="Google Shape;8118;p76"/>
            <p:cNvSpPr/>
            <p:nvPr/>
          </p:nvSpPr>
          <p:spPr>
            <a:xfrm>
              <a:off x="-12352050" y="3409225"/>
              <a:ext cx="62250" cy="107925"/>
            </a:xfrm>
            <a:custGeom>
              <a:avLst/>
              <a:gdLst/>
              <a:ahLst/>
              <a:cxnLst/>
              <a:rect l="l" t="t" r="r" b="b"/>
              <a:pathLst>
                <a:path w="2490" h="4317" extrusionOk="0">
                  <a:moveTo>
                    <a:pt x="2489" y="0"/>
                  </a:moveTo>
                  <a:lnTo>
                    <a:pt x="0" y="1859"/>
                  </a:lnTo>
                  <a:lnTo>
                    <a:pt x="0" y="4316"/>
                  </a:lnTo>
                  <a:lnTo>
                    <a:pt x="1607" y="2678"/>
                  </a:lnTo>
                  <a:cubicBezTo>
                    <a:pt x="2174" y="2142"/>
                    <a:pt x="2489" y="1418"/>
                    <a:pt x="2489" y="630"/>
                  </a:cubicBez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9" name="Google Shape;8119;p76"/>
            <p:cNvSpPr/>
            <p:nvPr/>
          </p:nvSpPr>
          <p:spPr>
            <a:xfrm>
              <a:off x="-12434750" y="3368250"/>
              <a:ext cx="62250" cy="148900"/>
            </a:xfrm>
            <a:custGeom>
              <a:avLst/>
              <a:gdLst/>
              <a:ahLst/>
              <a:cxnLst/>
              <a:rect l="l" t="t" r="r" b="b"/>
              <a:pathLst>
                <a:path w="2490" h="5956" extrusionOk="0">
                  <a:moveTo>
                    <a:pt x="0" y="1"/>
                  </a:moveTo>
                  <a:lnTo>
                    <a:pt x="0" y="2269"/>
                  </a:lnTo>
                  <a:cubicBezTo>
                    <a:pt x="0" y="3057"/>
                    <a:pt x="315" y="3781"/>
                    <a:pt x="851" y="4317"/>
                  </a:cubicBezTo>
                  <a:lnTo>
                    <a:pt x="2489" y="5955"/>
                  </a:lnTo>
                  <a:lnTo>
                    <a:pt x="2489" y="186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0" name="Google Shape;8120;p76"/>
            <p:cNvSpPr/>
            <p:nvPr/>
          </p:nvSpPr>
          <p:spPr>
            <a:xfrm>
              <a:off x="-12623000" y="3336750"/>
              <a:ext cx="145725" cy="40975"/>
            </a:xfrm>
            <a:custGeom>
              <a:avLst/>
              <a:gdLst/>
              <a:ahLst/>
              <a:cxnLst/>
              <a:rect l="l" t="t" r="r" b="b"/>
              <a:pathLst>
                <a:path w="5829" h="1639" extrusionOk="0">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1" name="Google Shape;8121;p76"/>
          <p:cNvGrpSpPr/>
          <p:nvPr/>
        </p:nvGrpSpPr>
        <p:grpSpPr>
          <a:xfrm>
            <a:off x="6191845" y="1983798"/>
            <a:ext cx="356221" cy="333366"/>
            <a:chOff x="-12643475" y="3657325"/>
            <a:chExt cx="353675" cy="330950"/>
          </a:xfrm>
        </p:grpSpPr>
        <p:sp>
          <p:nvSpPr>
            <p:cNvPr id="8122" name="Google Shape;8122;p76"/>
            <p:cNvSpPr/>
            <p:nvPr/>
          </p:nvSpPr>
          <p:spPr>
            <a:xfrm>
              <a:off x="-12580475" y="3719550"/>
              <a:ext cx="19725" cy="19700"/>
            </a:xfrm>
            <a:custGeom>
              <a:avLst/>
              <a:gdLst/>
              <a:ahLst/>
              <a:cxnLst/>
              <a:rect l="l" t="t" r="r" b="b"/>
              <a:pathLst>
                <a:path w="789" h="788" extrusionOk="0">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3" name="Google Shape;8123;p76"/>
            <p:cNvSpPr/>
            <p:nvPr/>
          </p:nvSpPr>
          <p:spPr>
            <a:xfrm>
              <a:off x="-12456800" y="3719550"/>
              <a:ext cx="19700" cy="19700"/>
            </a:xfrm>
            <a:custGeom>
              <a:avLst/>
              <a:gdLst/>
              <a:ahLst/>
              <a:cxnLst/>
              <a:rect l="l" t="t" r="r" b="b"/>
              <a:pathLst>
                <a:path w="788" h="788" extrusionOk="0">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4" name="Google Shape;8124;p76"/>
            <p:cNvSpPr/>
            <p:nvPr/>
          </p:nvSpPr>
          <p:spPr>
            <a:xfrm>
              <a:off x="-12643475" y="3657325"/>
              <a:ext cx="268600" cy="144950"/>
            </a:xfrm>
            <a:custGeom>
              <a:avLst/>
              <a:gdLst/>
              <a:ahLst/>
              <a:cxnLst/>
              <a:rect l="l" t="t" r="r" b="b"/>
              <a:pathLst>
                <a:path w="10744" h="5798" extrusionOk="0">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5" name="Google Shape;8125;p76"/>
            <p:cNvSpPr/>
            <p:nvPr/>
          </p:nvSpPr>
          <p:spPr>
            <a:xfrm>
              <a:off x="-12581250" y="3905425"/>
              <a:ext cx="62250" cy="20500"/>
            </a:xfrm>
            <a:custGeom>
              <a:avLst/>
              <a:gdLst/>
              <a:ahLst/>
              <a:cxnLst/>
              <a:rect l="l" t="t" r="r" b="b"/>
              <a:pathLst>
                <a:path w="2490" h="820" extrusionOk="0">
                  <a:moveTo>
                    <a:pt x="0" y="0"/>
                  </a:moveTo>
                  <a:lnTo>
                    <a:pt x="0" y="819"/>
                  </a:lnTo>
                  <a:lnTo>
                    <a:pt x="2489" y="819"/>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6" name="Google Shape;8126;p76"/>
            <p:cNvSpPr/>
            <p:nvPr/>
          </p:nvSpPr>
          <p:spPr>
            <a:xfrm>
              <a:off x="-12643475" y="3802250"/>
              <a:ext cx="269400" cy="185900"/>
            </a:xfrm>
            <a:custGeom>
              <a:avLst/>
              <a:gdLst/>
              <a:ahLst/>
              <a:cxnLst/>
              <a:rect l="l" t="t" r="r" b="b"/>
              <a:pathLst>
                <a:path w="10776" h="7436" extrusionOk="0">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7" name="Google Shape;8127;p76"/>
            <p:cNvSpPr/>
            <p:nvPr/>
          </p:nvSpPr>
          <p:spPr>
            <a:xfrm>
              <a:off x="-12352850" y="3802125"/>
              <a:ext cx="63050" cy="186150"/>
            </a:xfrm>
            <a:custGeom>
              <a:avLst/>
              <a:gdLst/>
              <a:ahLst/>
              <a:cxnLst/>
              <a:rect l="l" t="t" r="r" b="b"/>
              <a:pathLst>
                <a:path w="2522" h="7446" extrusionOk="0">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8" name="Google Shape;8128;p76"/>
          <p:cNvGrpSpPr/>
          <p:nvPr/>
        </p:nvGrpSpPr>
        <p:grpSpPr>
          <a:xfrm>
            <a:off x="6202157" y="2418407"/>
            <a:ext cx="356221" cy="353059"/>
            <a:chOff x="-12643475" y="4081850"/>
            <a:chExt cx="353675" cy="350500"/>
          </a:xfrm>
        </p:grpSpPr>
        <p:sp>
          <p:nvSpPr>
            <p:cNvPr id="8129" name="Google Shape;8129;p76"/>
            <p:cNvSpPr/>
            <p:nvPr/>
          </p:nvSpPr>
          <p:spPr>
            <a:xfrm>
              <a:off x="-12552125" y="4262400"/>
              <a:ext cx="22875" cy="20125"/>
            </a:xfrm>
            <a:custGeom>
              <a:avLst/>
              <a:gdLst/>
              <a:ahLst/>
              <a:cxnLst/>
              <a:rect l="l" t="t" r="r" b="b"/>
              <a:pathLst>
                <a:path w="915" h="805" extrusionOk="0">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0" name="Google Shape;8130;p76"/>
            <p:cNvSpPr/>
            <p:nvPr/>
          </p:nvSpPr>
          <p:spPr>
            <a:xfrm>
              <a:off x="-12480450" y="4241725"/>
              <a:ext cx="69350" cy="47275"/>
            </a:xfrm>
            <a:custGeom>
              <a:avLst/>
              <a:gdLst/>
              <a:ahLst/>
              <a:cxnLst/>
              <a:rect l="l" t="t" r="r" b="b"/>
              <a:pathLst>
                <a:path w="2774" h="1891" extrusionOk="0">
                  <a:moveTo>
                    <a:pt x="568" y="1"/>
                  </a:moveTo>
                  <a:lnTo>
                    <a:pt x="1" y="568"/>
                  </a:lnTo>
                  <a:lnTo>
                    <a:pt x="2206" y="1891"/>
                  </a:lnTo>
                  <a:lnTo>
                    <a:pt x="2773" y="1324"/>
                  </a:lnTo>
                  <a:lnTo>
                    <a:pt x="5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1" name="Google Shape;8131;p76"/>
            <p:cNvSpPr/>
            <p:nvPr/>
          </p:nvSpPr>
          <p:spPr>
            <a:xfrm>
              <a:off x="-12643475" y="4081850"/>
              <a:ext cx="353675" cy="350500"/>
            </a:xfrm>
            <a:custGeom>
              <a:avLst/>
              <a:gdLst/>
              <a:ahLst/>
              <a:cxnLst/>
              <a:rect l="l" t="t" r="r" b="b"/>
              <a:pathLst>
                <a:path w="14147" h="14020" extrusionOk="0">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2" name="Google Shape;8132;p76"/>
            <p:cNvSpPr/>
            <p:nvPr/>
          </p:nvSpPr>
          <p:spPr>
            <a:xfrm>
              <a:off x="-12493050" y="4319900"/>
              <a:ext cx="22875" cy="20900"/>
            </a:xfrm>
            <a:custGeom>
              <a:avLst/>
              <a:gdLst/>
              <a:ahLst/>
              <a:cxnLst/>
              <a:rect l="l" t="t" r="r" b="b"/>
              <a:pathLst>
                <a:path w="915" h="836" extrusionOk="0">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3" name="Google Shape;8133;p76"/>
          <p:cNvGrpSpPr/>
          <p:nvPr/>
        </p:nvGrpSpPr>
        <p:grpSpPr>
          <a:xfrm>
            <a:off x="7974847" y="1532427"/>
            <a:ext cx="355416" cy="354670"/>
            <a:chOff x="-10857925" y="3213875"/>
            <a:chExt cx="352875" cy="352100"/>
          </a:xfrm>
        </p:grpSpPr>
        <p:sp>
          <p:nvSpPr>
            <p:cNvPr id="8134" name="Google Shape;8134;p76"/>
            <p:cNvSpPr/>
            <p:nvPr/>
          </p:nvSpPr>
          <p:spPr>
            <a:xfrm>
              <a:off x="-10759475" y="3265875"/>
              <a:ext cx="64600" cy="87450"/>
            </a:xfrm>
            <a:custGeom>
              <a:avLst/>
              <a:gdLst/>
              <a:ahLst/>
              <a:cxnLst/>
              <a:rect l="l" t="t" r="r" b="b"/>
              <a:pathLst>
                <a:path w="2584" h="3498" extrusionOk="0">
                  <a:moveTo>
                    <a:pt x="1702" y="0"/>
                  </a:moveTo>
                  <a:lnTo>
                    <a:pt x="0" y="1418"/>
                  </a:lnTo>
                  <a:lnTo>
                    <a:pt x="2584" y="3497"/>
                  </a:lnTo>
                  <a:cubicBezTo>
                    <a:pt x="2458" y="2111"/>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5" name="Google Shape;8135;p76"/>
            <p:cNvSpPr/>
            <p:nvPr/>
          </p:nvSpPr>
          <p:spPr>
            <a:xfrm>
              <a:off x="-10857925" y="3265075"/>
              <a:ext cx="64600" cy="87450"/>
            </a:xfrm>
            <a:custGeom>
              <a:avLst/>
              <a:gdLst/>
              <a:ahLst/>
              <a:cxnLst/>
              <a:rect l="l" t="t" r="r" b="b"/>
              <a:pathLst>
                <a:path w="2584" h="3498" extrusionOk="0">
                  <a:moveTo>
                    <a:pt x="882" y="1"/>
                  </a:moveTo>
                  <a:cubicBezTo>
                    <a:pt x="441" y="946"/>
                    <a:pt x="189" y="2143"/>
                    <a:pt x="0" y="3498"/>
                  </a:cubicBezTo>
                  <a:lnTo>
                    <a:pt x="2584" y="1418"/>
                  </a:lnTo>
                  <a:lnTo>
                    <a:pt x="8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6" name="Google Shape;8136;p76"/>
            <p:cNvSpPr/>
            <p:nvPr/>
          </p:nvSpPr>
          <p:spPr>
            <a:xfrm>
              <a:off x="-10850050" y="3313925"/>
              <a:ext cx="148100" cy="65375"/>
            </a:xfrm>
            <a:custGeom>
              <a:avLst/>
              <a:gdLst/>
              <a:ahLst/>
              <a:cxnLst/>
              <a:rect l="l" t="t" r="r" b="b"/>
              <a:pathLst>
                <a:path w="5924" h="2615" extrusionOk="0">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7" name="Google Shape;8137;p76"/>
            <p:cNvSpPr/>
            <p:nvPr/>
          </p:nvSpPr>
          <p:spPr>
            <a:xfrm>
              <a:off x="-10857925" y="3391900"/>
              <a:ext cx="165425" cy="133125"/>
            </a:xfrm>
            <a:custGeom>
              <a:avLst/>
              <a:gdLst/>
              <a:ahLst/>
              <a:cxnLst/>
              <a:rect l="l" t="t" r="r" b="b"/>
              <a:pathLst>
                <a:path w="6617" h="5325" extrusionOk="0">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8" name="Google Shape;8138;p76"/>
            <p:cNvSpPr/>
            <p:nvPr/>
          </p:nvSpPr>
          <p:spPr>
            <a:xfrm>
              <a:off x="-10824850" y="3213875"/>
              <a:ext cx="98475" cy="74850"/>
            </a:xfrm>
            <a:custGeom>
              <a:avLst/>
              <a:gdLst/>
              <a:ahLst/>
              <a:cxnLst/>
              <a:rect l="l" t="t" r="r" b="b"/>
              <a:pathLst>
                <a:path w="3939" h="2994" extrusionOk="0">
                  <a:moveTo>
                    <a:pt x="1954" y="1"/>
                  </a:moveTo>
                  <a:cubicBezTo>
                    <a:pt x="1198" y="1"/>
                    <a:pt x="536" y="505"/>
                    <a:pt x="0" y="1324"/>
                  </a:cubicBezTo>
                  <a:lnTo>
                    <a:pt x="1954" y="2994"/>
                  </a:lnTo>
                  <a:lnTo>
                    <a:pt x="3938" y="1324"/>
                  </a:lnTo>
                  <a:cubicBezTo>
                    <a:pt x="3371" y="505"/>
                    <a:pt x="2710" y="1"/>
                    <a:pt x="1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9" name="Google Shape;8139;p76"/>
            <p:cNvSpPr/>
            <p:nvPr/>
          </p:nvSpPr>
          <p:spPr>
            <a:xfrm>
              <a:off x="-10571250" y="3306825"/>
              <a:ext cx="64625" cy="87450"/>
            </a:xfrm>
            <a:custGeom>
              <a:avLst/>
              <a:gdLst/>
              <a:ahLst/>
              <a:cxnLst/>
              <a:rect l="l" t="t" r="r" b="b"/>
              <a:pathLst>
                <a:path w="2585" h="3498" extrusionOk="0">
                  <a:moveTo>
                    <a:pt x="1702" y="0"/>
                  </a:moveTo>
                  <a:lnTo>
                    <a:pt x="1" y="1418"/>
                  </a:lnTo>
                  <a:lnTo>
                    <a:pt x="2584" y="3498"/>
                  </a:lnTo>
                  <a:cubicBezTo>
                    <a:pt x="2458" y="2143"/>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0" name="Google Shape;8140;p76"/>
            <p:cNvSpPr/>
            <p:nvPr/>
          </p:nvSpPr>
          <p:spPr>
            <a:xfrm>
              <a:off x="-10669700" y="3306025"/>
              <a:ext cx="63825" cy="87475"/>
            </a:xfrm>
            <a:custGeom>
              <a:avLst/>
              <a:gdLst/>
              <a:ahLst/>
              <a:cxnLst/>
              <a:rect l="l" t="t" r="r" b="b"/>
              <a:pathLst>
                <a:path w="2553" h="3499" extrusionOk="0">
                  <a:moveTo>
                    <a:pt x="883" y="1"/>
                  </a:moveTo>
                  <a:cubicBezTo>
                    <a:pt x="442" y="946"/>
                    <a:pt x="127" y="2175"/>
                    <a:pt x="1" y="3498"/>
                  </a:cubicBezTo>
                  <a:lnTo>
                    <a:pt x="2553" y="1419"/>
                  </a:lnTo>
                  <a:lnTo>
                    <a:pt x="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1" name="Google Shape;8141;p76"/>
            <p:cNvSpPr/>
            <p:nvPr/>
          </p:nvSpPr>
          <p:spPr>
            <a:xfrm>
              <a:off x="-10661825" y="3355650"/>
              <a:ext cx="148100" cy="64625"/>
            </a:xfrm>
            <a:custGeom>
              <a:avLst/>
              <a:gdLst/>
              <a:ahLst/>
              <a:cxnLst/>
              <a:rect l="l" t="t" r="r" b="b"/>
              <a:pathLst>
                <a:path w="5924" h="2585" extrusionOk="0">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2" name="Google Shape;8142;p76"/>
            <p:cNvSpPr/>
            <p:nvPr/>
          </p:nvSpPr>
          <p:spPr>
            <a:xfrm>
              <a:off x="-10670475" y="3432850"/>
              <a:ext cx="165425" cy="133125"/>
            </a:xfrm>
            <a:custGeom>
              <a:avLst/>
              <a:gdLst/>
              <a:ahLst/>
              <a:cxnLst/>
              <a:rect l="l" t="t" r="r" b="b"/>
              <a:pathLst>
                <a:path w="6617" h="5325" extrusionOk="0">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3" name="Google Shape;8143;p76"/>
            <p:cNvSpPr/>
            <p:nvPr/>
          </p:nvSpPr>
          <p:spPr>
            <a:xfrm>
              <a:off x="-10638175" y="3254850"/>
              <a:ext cx="98475" cy="74850"/>
            </a:xfrm>
            <a:custGeom>
              <a:avLst/>
              <a:gdLst/>
              <a:ahLst/>
              <a:cxnLst/>
              <a:rect l="l" t="t" r="r" b="b"/>
              <a:pathLst>
                <a:path w="3939" h="2994" extrusionOk="0">
                  <a:moveTo>
                    <a:pt x="1985" y="0"/>
                  </a:moveTo>
                  <a:cubicBezTo>
                    <a:pt x="1229" y="0"/>
                    <a:pt x="567" y="504"/>
                    <a:pt x="0" y="1355"/>
                  </a:cubicBezTo>
                  <a:lnTo>
                    <a:pt x="1985" y="2993"/>
                  </a:lnTo>
                  <a:lnTo>
                    <a:pt x="3938" y="1355"/>
                  </a:lnTo>
                  <a:cubicBezTo>
                    <a:pt x="3403" y="504"/>
                    <a:pt x="2709"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44" name="Google Shape;8144;p76"/>
          <p:cNvSpPr/>
          <p:nvPr/>
        </p:nvSpPr>
        <p:spPr>
          <a:xfrm>
            <a:off x="8015262" y="1973047"/>
            <a:ext cx="273732" cy="354519"/>
          </a:xfrm>
          <a:custGeom>
            <a:avLst/>
            <a:gdLst/>
            <a:ahLst/>
            <a:cxnLst/>
            <a:rect l="l" t="t" r="r" b="b"/>
            <a:pathLst>
              <a:path w="10871" h="14078" extrusionOk="0">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45" name="Google Shape;8145;p76"/>
          <p:cNvGrpSpPr/>
          <p:nvPr/>
        </p:nvGrpSpPr>
        <p:grpSpPr>
          <a:xfrm>
            <a:off x="7984757" y="2428316"/>
            <a:ext cx="356221" cy="333240"/>
            <a:chOff x="-10858725" y="4092875"/>
            <a:chExt cx="353675" cy="330825"/>
          </a:xfrm>
        </p:grpSpPr>
        <p:sp>
          <p:nvSpPr>
            <p:cNvPr id="8146" name="Google Shape;8146;p76"/>
            <p:cNvSpPr/>
            <p:nvPr/>
          </p:nvSpPr>
          <p:spPr>
            <a:xfrm>
              <a:off x="-10795700" y="42370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7" name="Google Shape;8147;p76"/>
            <p:cNvSpPr/>
            <p:nvPr/>
          </p:nvSpPr>
          <p:spPr>
            <a:xfrm>
              <a:off x="-10713000" y="41543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8" name="Google Shape;8148;p76"/>
            <p:cNvSpPr/>
            <p:nvPr/>
          </p:nvSpPr>
          <p:spPr>
            <a:xfrm>
              <a:off x="-10713000" y="4320500"/>
              <a:ext cx="41750" cy="40975"/>
            </a:xfrm>
            <a:custGeom>
              <a:avLst/>
              <a:gdLst/>
              <a:ahLst/>
              <a:cxnLst/>
              <a:rect l="l" t="t" r="r" b="b"/>
              <a:pathLst>
                <a:path w="1670" h="1639" extrusionOk="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9" name="Google Shape;8149;p76"/>
            <p:cNvSpPr/>
            <p:nvPr/>
          </p:nvSpPr>
          <p:spPr>
            <a:xfrm>
              <a:off x="-10858725" y="4092875"/>
              <a:ext cx="331625" cy="330825"/>
            </a:xfrm>
            <a:custGeom>
              <a:avLst/>
              <a:gdLst/>
              <a:ahLst/>
              <a:cxnLst/>
              <a:rect l="l" t="t" r="r" b="b"/>
              <a:pathLst>
                <a:path w="13265" h="13233" extrusionOk="0">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0" name="Google Shape;8150;p76"/>
            <p:cNvSpPr/>
            <p:nvPr/>
          </p:nvSpPr>
          <p:spPr>
            <a:xfrm>
              <a:off x="-10630300" y="4237000"/>
              <a:ext cx="41750" cy="41775"/>
            </a:xfrm>
            <a:custGeom>
              <a:avLst/>
              <a:gdLst/>
              <a:ahLst/>
              <a:cxnLst/>
              <a:rect l="l" t="t" r="r" b="b"/>
              <a:pathLst>
                <a:path w="1670" h="1671" extrusionOk="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1" name="Google Shape;8151;p76"/>
            <p:cNvSpPr/>
            <p:nvPr/>
          </p:nvSpPr>
          <p:spPr>
            <a:xfrm>
              <a:off x="-10607475" y="4340975"/>
              <a:ext cx="102425" cy="82725"/>
            </a:xfrm>
            <a:custGeom>
              <a:avLst/>
              <a:gdLst/>
              <a:ahLst/>
              <a:cxnLst/>
              <a:rect l="l" t="t" r="r" b="b"/>
              <a:pathLst>
                <a:path w="4097" h="3309" extrusionOk="0">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2" name="Google Shape;8152;p76"/>
          <p:cNvGrpSpPr/>
          <p:nvPr/>
        </p:nvGrpSpPr>
        <p:grpSpPr>
          <a:xfrm>
            <a:off x="6191762" y="2891855"/>
            <a:ext cx="356096" cy="354469"/>
            <a:chOff x="-9089725" y="3180200"/>
            <a:chExt cx="353550" cy="351900"/>
          </a:xfrm>
        </p:grpSpPr>
        <p:sp>
          <p:nvSpPr>
            <p:cNvPr id="8153" name="Google Shape;8153;p76"/>
            <p:cNvSpPr/>
            <p:nvPr/>
          </p:nvSpPr>
          <p:spPr>
            <a:xfrm>
              <a:off x="-9089725" y="3180200"/>
              <a:ext cx="165425" cy="250300"/>
            </a:xfrm>
            <a:custGeom>
              <a:avLst/>
              <a:gdLst/>
              <a:ahLst/>
              <a:cxnLst/>
              <a:rect l="l" t="t" r="r" b="b"/>
              <a:pathLst>
                <a:path w="6617" h="10012" extrusionOk="0">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4" name="Google Shape;8154;p76"/>
            <p:cNvSpPr/>
            <p:nvPr/>
          </p:nvSpPr>
          <p:spPr>
            <a:xfrm>
              <a:off x="-8965275" y="3264575"/>
              <a:ext cx="229100" cy="267525"/>
            </a:xfrm>
            <a:custGeom>
              <a:avLst/>
              <a:gdLst/>
              <a:ahLst/>
              <a:cxnLst/>
              <a:rect l="l" t="t" r="r" b="b"/>
              <a:pathLst>
                <a:path w="9164" h="10701" extrusionOk="0">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5" name="Google Shape;8155;p76"/>
          <p:cNvGrpSpPr/>
          <p:nvPr/>
        </p:nvGrpSpPr>
        <p:grpSpPr>
          <a:xfrm>
            <a:off x="6243280" y="3367282"/>
            <a:ext cx="252278" cy="355451"/>
            <a:chOff x="-9039300" y="3614000"/>
            <a:chExt cx="250475" cy="352875"/>
          </a:xfrm>
        </p:grpSpPr>
        <p:sp>
          <p:nvSpPr>
            <p:cNvPr id="8156" name="Google Shape;8156;p76"/>
            <p:cNvSpPr/>
            <p:nvPr/>
          </p:nvSpPr>
          <p:spPr>
            <a:xfrm>
              <a:off x="-8944000" y="3614000"/>
              <a:ext cx="63025" cy="63025"/>
            </a:xfrm>
            <a:custGeom>
              <a:avLst/>
              <a:gdLst/>
              <a:ahLst/>
              <a:cxnLst/>
              <a:rect l="l" t="t" r="r" b="b"/>
              <a:pathLst>
                <a:path w="2521" h="2521" extrusionOk="0">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7" name="Google Shape;8157;p76"/>
            <p:cNvSpPr/>
            <p:nvPr/>
          </p:nvSpPr>
          <p:spPr>
            <a:xfrm>
              <a:off x="-9039300" y="3696700"/>
              <a:ext cx="250475" cy="270175"/>
            </a:xfrm>
            <a:custGeom>
              <a:avLst/>
              <a:gdLst/>
              <a:ahLst/>
              <a:cxnLst/>
              <a:rect l="l" t="t" r="r" b="b"/>
              <a:pathLst>
                <a:path w="10019" h="10807" extrusionOk="0">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8" name="Google Shape;8158;p76"/>
          <p:cNvGrpSpPr/>
          <p:nvPr/>
        </p:nvGrpSpPr>
        <p:grpSpPr>
          <a:xfrm>
            <a:off x="7975246" y="3389521"/>
            <a:ext cx="354635" cy="354670"/>
            <a:chOff x="-9088150" y="4049550"/>
            <a:chExt cx="352100" cy="352100"/>
          </a:xfrm>
        </p:grpSpPr>
        <p:sp>
          <p:nvSpPr>
            <p:cNvPr id="8159" name="Google Shape;8159;p76"/>
            <p:cNvSpPr/>
            <p:nvPr/>
          </p:nvSpPr>
          <p:spPr>
            <a:xfrm>
              <a:off x="-9047975" y="4049550"/>
              <a:ext cx="290650" cy="165425"/>
            </a:xfrm>
            <a:custGeom>
              <a:avLst/>
              <a:gdLst/>
              <a:ahLst/>
              <a:cxnLst/>
              <a:rect l="l" t="t" r="r" b="b"/>
              <a:pathLst>
                <a:path w="11626" h="6617" extrusionOk="0">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0" name="Google Shape;8160;p76"/>
            <p:cNvSpPr/>
            <p:nvPr/>
          </p:nvSpPr>
          <p:spPr>
            <a:xfrm>
              <a:off x="-8964475" y="4157450"/>
              <a:ext cx="20500" cy="57525"/>
            </a:xfrm>
            <a:custGeom>
              <a:avLst/>
              <a:gdLst/>
              <a:ahLst/>
              <a:cxnLst/>
              <a:rect l="l" t="t" r="r" b="b"/>
              <a:pathLst>
                <a:path w="820" h="2301" extrusionOk="0">
                  <a:moveTo>
                    <a:pt x="0" y="1"/>
                  </a:moveTo>
                  <a:lnTo>
                    <a:pt x="0" y="2301"/>
                  </a:lnTo>
                  <a:lnTo>
                    <a:pt x="819" y="2301"/>
                  </a:lnTo>
                  <a:lnTo>
                    <a:pt x="819" y="946"/>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1" name="Google Shape;8161;p76"/>
            <p:cNvSpPr/>
            <p:nvPr/>
          </p:nvSpPr>
          <p:spPr>
            <a:xfrm>
              <a:off x="-9088150" y="4235425"/>
              <a:ext cx="352100" cy="82725"/>
            </a:xfrm>
            <a:custGeom>
              <a:avLst/>
              <a:gdLst/>
              <a:ahLst/>
              <a:cxnLst/>
              <a:rect l="l" t="t" r="r" b="b"/>
              <a:pathLst>
                <a:path w="14084" h="3309" extrusionOk="0">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2" name="Google Shape;8162;p76"/>
            <p:cNvSpPr/>
            <p:nvPr/>
          </p:nvSpPr>
          <p:spPr>
            <a:xfrm>
              <a:off x="-9064525" y="4338600"/>
              <a:ext cx="53600" cy="63050"/>
            </a:xfrm>
            <a:custGeom>
              <a:avLst/>
              <a:gdLst/>
              <a:ahLst/>
              <a:cxnLst/>
              <a:rect l="l" t="t" r="r" b="b"/>
              <a:pathLst>
                <a:path w="2144" h="2522" extrusionOk="0">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3" name="Google Shape;8163;p76"/>
            <p:cNvSpPr/>
            <p:nvPr/>
          </p:nvSpPr>
          <p:spPr>
            <a:xfrm>
              <a:off x="-8898325" y="4338600"/>
              <a:ext cx="54375" cy="63050"/>
            </a:xfrm>
            <a:custGeom>
              <a:avLst/>
              <a:gdLst/>
              <a:ahLst/>
              <a:cxnLst/>
              <a:rect l="l" t="t" r="r" b="b"/>
              <a:pathLst>
                <a:path w="2175" h="2522" extrusionOk="0">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4" name="Google Shape;8164;p76"/>
            <p:cNvSpPr/>
            <p:nvPr/>
          </p:nvSpPr>
          <p:spPr>
            <a:xfrm>
              <a:off x="-8814850" y="4338600"/>
              <a:ext cx="54375" cy="63050"/>
            </a:xfrm>
            <a:custGeom>
              <a:avLst/>
              <a:gdLst/>
              <a:ahLst/>
              <a:cxnLst/>
              <a:rect l="l" t="t" r="r" b="b"/>
              <a:pathLst>
                <a:path w="2175" h="2522" extrusionOk="0">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5" name="Google Shape;8165;p76"/>
          <p:cNvGrpSpPr/>
          <p:nvPr/>
        </p:nvGrpSpPr>
        <p:grpSpPr>
          <a:xfrm>
            <a:off x="7109610" y="2891754"/>
            <a:ext cx="315757" cy="354670"/>
            <a:chOff x="-8191825" y="3174500"/>
            <a:chExt cx="313500" cy="352100"/>
          </a:xfrm>
        </p:grpSpPr>
        <p:sp>
          <p:nvSpPr>
            <p:cNvPr id="8166" name="Google Shape;8166;p76"/>
            <p:cNvSpPr/>
            <p:nvPr/>
          </p:nvSpPr>
          <p:spPr>
            <a:xfrm>
              <a:off x="-8191825" y="3486400"/>
              <a:ext cx="310350" cy="40200"/>
            </a:xfrm>
            <a:custGeom>
              <a:avLst/>
              <a:gdLst/>
              <a:ahLst/>
              <a:cxnLst/>
              <a:rect l="l" t="t" r="r" b="b"/>
              <a:pathLst>
                <a:path w="12414" h="1608" extrusionOk="0">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7" name="Google Shape;8167;p76"/>
            <p:cNvSpPr/>
            <p:nvPr/>
          </p:nvSpPr>
          <p:spPr>
            <a:xfrm>
              <a:off x="-8188675" y="3318650"/>
              <a:ext cx="310350" cy="146500"/>
            </a:xfrm>
            <a:custGeom>
              <a:avLst/>
              <a:gdLst/>
              <a:ahLst/>
              <a:cxnLst/>
              <a:rect l="l" t="t" r="r" b="b"/>
              <a:pathLst>
                <a:path w="12414" h="5860" extrusionOk="0">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8" name="Google Shape;8168;p76"/>
            <p:cNvSpPr/>
            <p:nvPr/>
          </p:nvSpPr>
          <p:spPr>
            <a:xfrm>
              <a:off x="-8169775" y="3174500"/>
              <a:ext cx="267825" cy="129975"/>
            </a:xfrm>
            <a:custGeom>
              <a:avLst/>
              <a:gdLst/>
              <a:ahLst/>
              <a:cxnLst/>
              <a:rect l="l" t="t" r="r" b="b"/>
              <a:pathLst>
                <a:path w="10713" h="5199" extrusionOk="0">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172"/>
        <p:cNvGrpSpPr/>
        <p:nvPr/>
      </p:nvGrpSpPr>
      <p:grpSpPr>
        <a:xfrm>
          <a:off x="0" y="0"/>
          <a:ext cx="0" cy="0"/>
          <a:chOff x="0" y="0"/>
          <a:chExt cx="0" cy="0"/>
        </a:xfrm>
      </p:grpSpPr>
      <p:sp>
        <p:nvSpPr>
          <p:cNvPr id="8173" name="Google Shape;8173;p77"/>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Nature Icons</a:t>
            </a:r>
            <a:endParaRPr>
              <a:solidFill>
                <a:srgbClr val="FFFFFF"/>
              </a:solidFill>
              <a:latin typeface="Arial"/>
              <a:ea typeface="Arial"/>
              <a:cs typeface="Arial"/>
              <a:sym typeface="Arial"/>
            </a:endParaRPr>
          </a:p>
        </p:txBody>
      </p:sp>
      <p:sp>
        <p:nvSpPr>
          <p:cNvPr id="8174" name="Google Shape;8174;p77"/>
          <p:cNvSpPr/>
          <p:nvPr/>
        </p:nvSpPr>
        <p:spPr>
          <a:xfrm>
            <a:off x="801940" y="1691070"/>
            <a:ext cx="343404" cy="446998"/>
          </a:xfrm>
          <a:custGeom>
            <a:avLst/>
            <a:gdLst/>
            <a:ahLst/>
            <a:cxnLst/>
            <a:rect l="l" t="t" r="r" b="b"/>
            <a:pathLst>
              <a:path w="9295" h="12099" extrusionOk="0">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75" name="Google Shape;8175;p77"/>
          <p:cNvGrpSpPr/>
          <p:nvPr/>
        </p:nvGrpSpPr>
        <p:grpSpPr>
          <a:xfrm>
            <a:off x="748855" y="2243507"/>
            <a:ext cx="452798" cy="449473"/>
            <a:chOff x="-21322300" y="3693325"/>
            <a:chExt cx="306400" cy="304150"/>
          </a:xfrm>
        </p:grpSpPr>
        <p:sp>
          <p:nvSpPr>
            <p:cNvPr id="8176" name="Google Shape;8176;p77"/>
            <p:cNvSpPr/>
            <p:nvPr/>
          </p:nvSpPr>
          <p:spPr>
            <a:xfrm>
              <a:off x="-21142725" y="3868400"/>
              <a:ext cx="111850" cy="69325"/>
            </a:xfrm>
            <a:custGeom>
              <a:avLst/>
              <a:gdLst/>
              <a:ahLst/>
              <a:cxnLst/>
              <a:rect l="l" t="t" r="r" b="b"/>
              <a:pathLst>
                <a:path w="4474" h="2773" extrusionOk="0">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7" name="Google Shape;8177;p77"/>
            <p:cNvSpPr/>
            <p:nvPr/>
          </p:nvSpPr>
          <p:spPr>
            <a:xfrm>
              <a:off x="-21141950" y="3693325"/>
              <a:ext cx="126050" cy="120750"/>
            </a:xfrm>
            <a:custGeom>
              <a:avLst/>
              <a:gdLst/>
              <a:ahLst/>
              <a:cxnLst/>
              <a:rect l="l" t="t" r="r" b="b"/>
              <a:pathLst>
                <a:path w="5042" h="4830" extrusionOk="0">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8" name="Google Shape;8178;p77"/>
            <p:cNvSpPr/>
            <p:nvPr/>
          </p:nvSpPr>
          <p:spPr>
            <a:xfrm>
              <a:off x="-21263225" y="3707725"/>
              <a:ext cx="69325" cy="112650"/>
            </a:xfrm>
            <a:custGeom>
              <a:avLst/>
              <a:gdLst/>
              <a:ahLst/>
              <a:cxnLst/>
              <a:rect l="l" t="t" r="r" b="b"/>
              <a:pathLst>
                <a:path w="2773" h="4506" extrusionOk="0">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9" name="Google Shape;8179;p77"/>
            <p:cNvSpPr/>
            <p:nvPr/>
          </p:nvSpPr>
          <p:spPr>
            <a:xfrm>
              <a:off x="-21322300" y="3703775"/>
              <a:ext cx="294600" cy="293700"/>
            </a:xfrm>
            <a:custGeom>
              <a:avLst/>
              <a:gdLst/>
              <a:ahLst/>
              <a:cxnLst/>
              <a:rect l="l" t="t" r="r" b="b"/>
              <a:pathLst>
                <a:path w="11784" h="11748" extrusionOk="0">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0" name="Google Shape;8180;p77"/>
          <p:cNvGrpSpPr/>
          <p:nvPr/>
        </p:nvGrpSpPr>
        <p:grpSpPr>
          <a:xfrm>
            <a:off x="748263" y="2810244"/>
            <a:ext cx="453980" cy="422540"/>
            <a:chOff x="-21322300" y="4077125"/>
            <a:chExt cx="307200" cy="285925"/>
          </a:xfrm>
        </p:grpSpPr>
        <p:sp>
          <p:nvSpPr>
            <p:cNvPr id="8181" name="Google Shape;8181;p77"/>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2" name="Google Shape;8182;p77"/>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3" name="Google Shape;8183;p77"/>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4" name="Google Shape;8184;p77"/>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5" name="Google Shape;8185;p77"/>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6" name="Google Shape;8186;p77"/>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7" name="Google Shape;8187;p77"/>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8" name="Google Shape;8188;p77"/>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9" name="Google Shape;8189;p77"/>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0" name="Google Shape;8190;p77"/>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1" name="Google Shape;8191;p77"/>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2" name="Google Shape;8192;p77"/>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3" name="Google Shape;8193;p77"/>
          <p:cNvGrpSpPr/>
          <p:nvPr/>
        </p:nvGrpSpPr>
        <p:grpSpPr>
          <a:xfrm>
            <a:off x="3525440" y="1689128"/>
            <a:ext cx="451653" cy="450212"/>
            <a:chOff x="-19394200" y="3333800"/>
            <a:chExt cx="305625" cy="304650"/>
          </a:xfrm>
        </p:grpSpPr>
        <p:sp>
          <p:nvSpPr>
            <p:cNvPr id="8194" name="Google Shape;8194;p77"/>
            <p:cNvSpPr/>
            <p:nvPr/>
          </p:nvSpPr>
          <p:spPr>
            <a:xfrm>
              <a:off x="-19206750" y="3495850"/>
              <a:ext cx="82725" cy="18150"/>
            </a:xfrm>
            <a:custGeom>
              <a:avLst/>
              <a:gdLst/>
              <a:ahLst/>
              <a:cxnLst/>
              <a:rect l="l" t="t" r="r" b="b"/>
              <a:pathLst>
                <a:path w="3309" h="726" extrusionOk="0">
                  <a:moveTo>
                    <a:pt x="1" y="1"/>
                  </a:moveTo>
                  <a:cubicBezTo>
                    <a:pt x="158" y="190"/>
                    <a:pt x="284" y="442"/>
                    <a:pt x="316" y="725"/>
                  </a:cubicBezTo>
                  <a:lnTo>
                    <a:pt x="2836" y="725"/>
                  </a:lnTo>
                  <a:cubicBezTo>
                    <a:pt x="3309" y="725"/>
                    <a:pt x="3309"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5" name="Google Shape;8195;p77"/>
            <p:cNvSpPr/>
            <p:nvPr/>
          </p:nvSpPr>
          <p:spPr>
            <a:xfrm>
              <a:off x="-19205950" y="3532875"/>
              <a:ext cx="64600" cy="17350"/>
            </a:xfrm>
            <a:custGeom>
              <a:avLst/>
              <a:gdLst/>
              <a:ahLst/>
              <a:cxnLst/>
              <a:rect l="l" t="t" r="r" b="b"/>
              <a:pathLst>
                <a:path w="2584" h="694" extrusionOk="0">
                  <a:moveTo>
                    <a:pt x="315" y="0"/>
                  </a:moveTo>
                  <a:cubicBezTo>
                    <a:pt x="252" y="252"/>
                    <a:pt x="126" y="504"/>
                    <a:pt x="0" y="693"/>
                  </a:cubicBezTo>
                  <a:lnTo>
                    <a:pt x="2111" y="693"/>
                  </a:lnTo>
                  <a:cubicBezTo>
                    <a:pt x="2583" y="693"/>
                    <a:pt x="2583"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6" name="Google Shape;8196;p77"/>
            <p:cNvSpPr/>
            <p:nvPr/>
          </p:nvSpPr>
          <p:spPr>
            <a:xfrm>
              <a:off x="-19323325" y="3568325"/>
              <a:ext cx="163850" cy="17350"/>
            </a:xfrm>
            <a:custGeom>
              <a:avLst/>
              <a:gdLst/>
              <a:ahLst/>
              <a:cxnLst/>
              <a:rect l="l" t="t" r="r" b="b"/>
              <a:pathLst>
                <a:path w="6554" h="694" extrusionOk="0">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7" name="Google Shape;8197;p77"/>
            <p:cNvSpPr/>
            <p:nvPr/>
          </p:nvSpPr>
          <p:spPr>
            <a:xfrm>
              <a:off x="-19343000" y="3460400"/>
              <a:ext cx="201650" cy="18150"/>
            </a:xfrm>
            <a:custGeom>
              <a:avLst/>
              <a:gdLst/>
              <a:ahLst/>
              <a:cxnLst/>
              <a:rect l="l" t="t" r="r" b="b"/>
              <a:pathLst>
                <a:path w="8066" h="726" extrusionOk="0">
                  <a:moveTo>
                    <a:pt x="473" y="1"/>
                  </a:moveTo>
                  <a:cubicBezTo>
                    <a:pt x="0" y="1"/>
                    <a:pt x="0" y="726"/>
                    <a:pt x="473" y="726"/>
                  </a:cubicBezTo>
                  <a:lnTo>
                    <a:pt x="7593" y="726"/>
                  </a:lnTo>
                  <a:cubicBezTo>
                    <a:pt x="8065" y="726"/>
                    <a:pt x="8065" y="1"/>
                    <a:pt x="75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8" name="Google Shape;8198;p77"/>
            <p:cNvSpPr/>
            <p:nvPr/>
          </p:nvSpPr>
          <p:spPr>
            <a:xfrm>
              <a:off x="-19361125" y="3495850"/>
              <a:ext cx="82725" cy="18150"/>
            </a:xfrm>
            <a:custGeom>
              <a:avLst/>
              <a:gdLst/>
              <a:ahLst/>
              <a:cxnLst/>
              <a:rect l="l" t="t" r="r" b="b"/>
              <a:pathLst>
                <a:path w="3309" h="726" extrusionOk="0">
                  <a:moveTo>
                    <a:pt x="473" y="1"/>
                  </a:moveTo>
                  <a:cubicBezTo>
                    <a:pt x="1" y="1"/>
                    <a:pt x="1" y="725"/>
                    <a:pt x="473" y="725"/>
                  </a:cubicBezTo>
                  <a:lnTo>
                    <a:pt x="2994" y="725"/>
                  </a:lnTo>
                  <a:cubicBezTo>
                    <a:pt x="3025" y="473"/>
                    <a:pt x="3151" y="253"/>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9" name="Google Shape;8199;p77"/>
            <p:cNvSpPr/>
            <p:nvPr/>
          </p:nvSpPr>
          <p:spPr>
            <a:xfrm>
              <a:off x="-19305200" y="3603750"/>
              <a:ext cx="124475" cy="34700"/>
            </a:xfrm>
            <a:custGeom>
              <a:avLst/>
              <a:gdLst/>
              <a:ahLst/>
              <a:cxnLst/>
              <a:rect l="l" t="t" r="r" b="b"/>
              <a:pathLst>
                <a:path w="4979" h="1388" extrusionOk="0">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0" name="Google Shape;8200;p77"/>
            <p:cNvSpPr/>
            <p:nvPr/>
          </p:nvSpPr>
          <p:spPr>
            <a:xfrm>
              <a:off x="-19269750" y="3495850"/>
              <a:ext cx="54350" cy="53575"/>
            </a:xfrm>
            <a:custGeom>
              <a:avLst/>
              <a:gdLst/>
              <a:ahLst/>
              <a:cxnLst/>
              <a:rect l="l" t="t" r="r" b="b"/>
              <a:pathLst>
                <a:path w="2174" h="2143" extrusionOk="0">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1" name="Google Shape;8201;p77"/>
            <p:cNvSpPr/>
            <p:nvPr/>
          </p:nvSpPr>
          <p:spPr>
            <a:xfrm>
              <a:off x="-19394200" y="3333800"/>
              <a:ext cx="305625" cy="107725"/>
            </a:xfrm>
            <a:custGeom>
              <a:avLst/>
              <a:gdLst/>
              <a:ahLst/>
              <a:cxnLst/>
              <a:rect l="l" t="t" r="r" b="b"/>
              <a:pathLst>
                <a:path w="12225" h="4309" extrusionOk="0">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2" name="Google Shape;8202;p77"/>
            <p:cNvSpPr/>
            <p:nvPr/>
          </p:nvSpPr>
          <p:spPr>
            <a:xfrm>
              <a:off x="-19341425" y="3532875"/>
              <a:ext cx="63025" cy="17350"/>
            </a:xfrm>
            <a:custGeom>
              <a:avLst/>
              <a:gdLst/>
              <a:ahLst/>
              <a:cxnLst/>
              <a:rect l="l" t="t" r="r" b="b"/>
              <a:pathLst>
                <a:path w="2521" h="694" extrusionOk="0">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3" name="Google Shape;8203;p77"/>
          <p:cNvGrpSpPr/>
          <p:nvPr/>
        </p:nvGrpSpPr>
        <p:grpSpPr>
          <a:xfrm>
            <a:off x="3524276" y="2243580"/>
            <a:ext cx="453980" cy="449325"/>
            <a:chOff x="-19396575" y="3708500"/>
            <a:chExt cx="307200" cy="304050"/>
          </a:xfrm>
        </p:grpSpPr>
        <p:sp>
          <p:nvSpPr>
            <p:cNvPr id="8204" name="Google Shape;8204;p77"/>
            <p:cNvSpPr/>
            <p:nvPr/>
          </p:nvSpPr>
          <p:spPr>
            <a:xfrm>
              <a:off x="-19215425" y="3708500"/>
              <a:ext cx="70925" cy="70925"/>
            </a:xfrm>
            <a:custGeom>
              <a:avLst/>
              <a:gdLst/>
              <a:ahLst/>
              <a:cxnLst/>
              <a:rect l="l" t="t" r="r" b="b"/>
              <a:pathLst>
                <a:path w="2837" h="2837" extrusionOk="0">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5" name="Google Shape;8205;p77"/>
            <p:cNvSpPr/>
            <p:nvPr/>
          </p:nvSpPr>
          <p:spPr>
            <a:xfrm>
              <a:off x="-19396575" y="3773100"/>
              <a:ext cx="277275" cy="239450"/>
            </a:xfrm>
            <a:custGeom>
              <a:avLst/>
              <a:gdLst/>
              <a:ahLst/>
              <a:cxnLst/>
              <a:rect l="l" t="t" r="r" b="b"/>
              <a:pathLst>
                <a:path w="11091" h="9578" extrusionOk="0">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6" name="Google Shape;8206;p77"/>
            <p:cNvSpPr/>
            <p:nvPr/>
          </p:nvSpPr>
          <p:spPr>
            <a:xfrm>
              <a:off x="-19140600" y="3727425"/>
              <a:ext cx="51225" cy="70550"/>
            </a:xfrm>
            <a:custGeom>
              <a:avLst/>
              <a:gdLst/>
              <a:ahLst/>
              <a:cxnLst/>
              <a:rect l="l" t="t" r="r" b="b"/>
              <a:pathLst>
                <a:path w="2049" h="2822" extrusionOk="0">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7" name="Google Shape;8207;p77"/>
          <p:cNvGrpSpPr/>
          <p:nvPr/>
        </p:nvGrpSpPr>
        <p:grpSpPr>
          <a:xfrm>
            <a:off x="3518457" y="2796461"/>
            <a:ext cx="465618" cy="450101"/>
            <a:chOff x="-19394200" y="4084200"/>
            <a:chExt cx="315075" cy="304575"/>
          </a:xfrm>
        </p:grpSpPr>
        <p:sp>
          <p:nvSpPr>
            <p:cNvPr id="8208" name="Google Shape;8208;p77"/>
            <p:cNvSpPr/>
            <p:nvPr/>
          </p:nvSpPr>
          <p:spPr>
            <a:xfrm>
              <a:off x="-19185475" y="4234650"/>
              <a:ext cx="40175" cy="28375"/>
            </a:xfrm>
            <a:custGeom>
              <a:avLst/>
              <a:gdLst/>
              <a:ahLst/>
              <a:cxnLst/>
              <a:rect l="l" t="t" r="r" b="b"/>
              <a:pathLst>
                <a:path w="1607" h="1135" extrusionOk="0">
                  <a:moveTo>
                    <a:pt x="1134" y="0"/>
                  </a:moveTo>
                  <a:lnTo>
                    <a:pt x="0" y="1134"/>
                  </a:lnTo>
                  <a:lnTo>
                    <a:pt x="1607" y="1134"/>
                  </a:lnTo>
                  <a:cubicBezTo>
                    <a:pt x="1575" y="756"/>
                    <a:pt x="1418" y="347"/>
                    <a:pt x="11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9" name="Google Shape;8209;p77"/>
            <p:cNvSpPr/>
            <p:nvPr/>
          </p:nvSpPr>
          <p:spPr>
            <a:xfrm>
              <a:off x="-19244550" y="4293725"/>
              <a:ext cx="28375" cy="39400"/>
            </a:xfrm>
            <a:custGeom>
              <a:avLst/>
              <a:gdLst/>
              <a:ahLst/>
              <a:cxnLst/>
              <a:rect l="l" t="t" r="r" b="b"/>
              <a:pathLst>
                <a:path w="1135" h="1576" extrusionOk="0">
                  <a:moveTo>
                    <a:pt x="1134" y="0"/>
                  </a:moveTo>
                  <a:lnTo>
                    <a:pt x="0" y="1134"/>
                  </a:lnTo>
                  <a:cubicBezTo>
                    <a:pt x="315" y="1386"/>
                    <a:pt x="693" y="1512"/>
                    <a:pt x="1134" y="1575"/>
                  </a:cubicBezTo>
                  <a:lnTo>
                    <a:pt x="11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0" name="Google Shape;8210;p77"/>
            <p:cNvSpPr/>
            <p:nvPr/>
          </p:nvSpPr>
          <p:spPr>
            <a:xfrm>
              <a:off x="-19280000" y="4201050"/>
              <a:ext cx="200875" cy="187725"/>
            </a:xfrm>
            <a:custGeom>
              <a:avLst/>
              <a:gdLst/>
              <a:ahLst/>
              <a:cxnLst/>
              <a:rect l="l" t="t" r="r" b="b"/>
              <a:pathLst>
                <a:path w="8035" h="7509" extrusionOk="0">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1" name="Google Shape;8211;p77"/>
            <p:cNvSpPr/>
            <p:nvPr/>
          </p:nvSpPr>
          <p:spPr>
            <a:xfrm>
              <a:off x="-19197300" y="4293725"/>
              <a:ext cx="28375" cy="39400"/>
            </a:xfrm>
            <a:custGeom>
              <a:avLst/>
              <a:gdLst/>
              <a:ahLst/>
              <a:cxnLst/>
              <a:rect l="l" t="t" r="r" b="b"/>
              <a:pathLst>
                <a:path w="1135" h="1576" extrusionOk="0">
                  <a:moveTo>
                    <a:pt x="1" y="0"/>
                  </a:moveTo>
                  <a:lnTo>
                    <a:pt x="1" y="1575"/>
                  </a:lnTo>
                  <a:cubicBezTo>
                    <a:pt x="379" y="1512"/>
                    <a:pt x="788" y="1386"/>
                    <a:pt x="1135" y="1134"/>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2" name="Google Shape;8212;p77"/>
            <p:cNvSpPr/>
            <p:nvPr/>
          </p:nvSpPr>
          <p:spPr>
            <a:xfrm>
              <a:off x="-19394200" y="4084200"/>
              <a:ext cx="252850" cy="303275"/>
            </a:xfrm>
            <a:custGeom>
              <a:avLst/>
              <a:gdLst/>
              <a:ahLst/>
              <a:cxnLst/>
              <a:rect l="l" t="t" r="r" b="b"/>
              <a:pathLst>
                <a:path w="10114" h="12131" extrusionOk="0">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3" name="Google Shape;8213;p77"/>
            <p:cNvSpPr/>
            <p:nvPr/>
          </p:nvSpPr>
          <p:spPr>
            <a:xfrm>
              <a:off x="-19185475" y="4281100"/>
              <a:ext cx="40175" cy="28400"/>
            </a:xfrm>
            <a:custGeom>
              <a:avLst/>
              <a:gdLst/>
              <a:ahLst/>
              <a:cxnLst/>
              <a:rect l="l" t="t" r="r" b="b"/>
              <a:pathLst>
                <a:path w="1607" h="1136" extrusionOk="0">
                  <a:moveTo>
                    <a:pt x="0" y="1"/>
                  </a:moveTo>
                  <a:lnTo>
                    <a:pt x="1134" y="1135"/>
                  </a:lnTo>
                  <a:cubicBezTo>
                    <a:pt x="1418" y="820"/>
                    <a:pt x="1575" y="41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4" name="Google Shape;8214;p77"/>
          <p:cNvGrpSpPr/>
          <p:nvPr/>
        </p:nvGrpSpPr>
        <p:grpSpPr>
          <a:xfrm>
            <a:off x="6324167" y="1689001"/>
            <a:ext cx="400447" cy="450470"/>
            <a:chOff x="-17526750" y="3309200"/>
            <a:chExt cx="270975" cy="304825"/>
          </a:xfrm>
        </p:grpSpPr>
        <p:sp>
          <p:nvSpPr>
            <p:cNvPr id="8215" name="Google Shape;8215;p77"/>
            <p:cNvSpPr/>
            <p:nvPr/>
          </p:nvSpPr>
          <p:spPr>
            <a:xfrm>
              <a:off x="-17507050" y="3452525"/>
              <a:ext cx="232375" cy="161500"/>
            </a:xfrm>
            <a:custGeom>
              <a:avLst/>
              <a:gdLst/>
              <a:ahLst/>
              <a:cxnLst/>
              <a:rect l="l" t="t" r="r" b="b"/>
              <a:pathLst>
                <a:path w="9295" h="6460" extrusionOk="0">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6" name="Google Shape;8216;p77"/>
            <p:cNvSpPr/>
            <p:nvPr/>
          </p:nvSpPr>
          <p:spPr>
            <a:xfrm>
              <a:off x="-17417275" y="3309200"/>
              <a:ext cx="52800" cy="54350"/>
            </a:xfrm>
            <a:custGeom>
              <a:avLst/>
              <a:gdLst/>
              <a:ahLst/>
              <a:cxnLst/>
              <a:rect l="l" t="t" r="r" b="b"/>
              <a:pathLst>
                <a:path w="2112" h="2174" extrusionOk="0">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7" name="Google Shape;8217;p77"/>
            <p:cNvSpPr/>
            <p:nvPr/>
          </p:nvSpPr>
          <p:spPr>
            <a:xfrm>
              <a:off x="-17456650" y="3369825"/>
              <a:ext cx="130775" cy="64625"/>
            </a:xfrm>
            <a:custGeom>
              <a:avLst/>
              <a:gdLst/>
              <a:ahLst/>
              <a:cxnLst/>
              <a:rect l="l" t="t" r="r" b="b"/>
              <a:pathLst>
                <a:path w="5231" h="2585" extrusionOk="0">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8" name="Google Shape;8218;p77"/>
            <p:cNvSpPr/>
            <p:nvPr/>
          </p:nvSpPr>
          <p:spPr>
            <a:xfrm>
              <a:off x="-17526750" y="3344625"/>
              <a:ext cx="95325" cy="89825"/>
            </a:xfrm>
            <a:custGeom>
              <a:avLst/>
              <a:gdLst/>
              <a:ahLst/>
              <a:cxnLst/>
              <a:rect l="l" t="t" r="r" b="b"/>
              <a:pathLst>
                <a:path w="3813" h="3593" extrusionOk="0">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9" name="Google Shape;8219;p77"/>
            <p:cNvSpPr/>
            <p:nvPr/>
          </p:nvSpPr>
          <p:spPr>
            <a:xfrm>
              <a:off x="-17351900" y="3345425"/>
              <a:ext cx="96125" cy="89800"/>
            </a:xfrm>
            <a:custGeom>
              <a:avLst/>
              <a:gdLst/>
              <a:ahLst/>
              <a:cxnLst/>
              <a:rect l="l" t="t" r="r" b="b"/>
              <a:pathLst>
                <a:path w="3845" h="3592" extrusionOk="0">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0" name="Google Shape;8220;p77"/>
          <p:cNvGrpSpPr/>
          <p:nvPr/>
        </p:nvGrpSpPr>
        <p:grpSpPr>
          <a:xfrm>
            <a:off x="6300319" y="2244173"/>
            <a:ext cx="448143" cy="448143"/>
            <a:chOff x="-17542500" y="3684100"/>
            <a:chExt cx="303250" cy="303250"/>
          </a:xfrm>
        </p:grpSpPr>
        <p:sp>
          <p:nvSpPr>
            <p:cNvPr id="8221" name="Google Shape;8221;p77"/>
            <p:cNvSpPr/>
            <p:nvPr/>
          </p:nvSpPr>
          <p:spPr>
            <a:xfrm>
              <a:off x="-17542500" y="3863675"/>
              <a:ext cx="70900" cy="52800"/>
            </a:xfrm>
            <a:custGeom>
              <a:avLst/>
              <a:gdLst/>
              <a:ahLst/>
              <a:cxnLst/>
              <a:rect l="l" t="t" r="r" b="b"/>
              <a:pathLst>
                <a:path w="2836" h="2112" extrusionOk="0">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2" name="Google Shape;8222;p77"/>
            <p:cNvSpPr/>
            <p:nvPr/>
          </p:nvSpPr>
          <p:spPr>
            <a:xfrm>
              <a:off x="-17488150" y="3881000"/>
              <a:ext cx="70900" cy="106350"/>
            </a:xfrm>
            <a:custGeom>
              <a:avLst/>
              <a:gdLst/>
              <a:ahLst/>
              <a:cxnLst/>
              <a:rect l="l" t="t" r="r" b="b"/>
              <a:pathLst>
                <a:path w="2836" h="4254" extrusionOk="0">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3" name="Google Shape;8223;p77"/>
            <p:cNvSpPr/>
            <p:nvPr/>
          </p:nvSpPr>
          <p:spPr>
            <a:xfrm>
              <a:off x="-17310150" y="3863675"/>
              <a:ext cx="70900" cy="52800"/>
            </a:xfrm>
            <a:custGeom>
              <a:avLst/>
              <a:gdLst/>
              <a:ahLst/>
              <a:cxnLst/>
              <a:rect l="l" t="t" r="r" b="b"/>
              <a:pathLst>
                <a:path w="2836" h="2112" extrusionOk="0">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4" name="Google Shape;8224;p77"/>
            <p:cNvSpPr/>
            <p:nvPr/>
          </p:nvSpPr>
          <p:spPr>
            <a:xfrm>
              <a:off x="-17364500" y="3881000"/>
              <a:ext cx="70925" cy="106350"/>
            </a:xfrm>
            <a:custGeom>
              <a:avLst/>
              <a:gdLst/>
              <a:ahLst/>
              <a:cxnLst/>
              <a:rect l="l" t="t" r="r" b="b"/>
              <a:pathLst>
                <a:path w="2837" h="4254" extrusionOk="0">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5" name="Google Shape;8225;p77"/>
            <p:cNvSpPr/>
            <p:nvPr/>
          </p:nvSpPr>
          <p:spPr>
            <a:xfrm>
              <a:off x="-17505475" y="3845550"/>
              <a:ext cx="228425" cy="18150"/>
            </a:xfrm>
            <a:custGeom>
              <a:avLst/>
              <a:gdLst/>
              <a:ahLst/>
              <a:cxnLst/>
              <a:rect l="l" t="t" r="r" b="b"/>
              <a:pathLst>
                <a:path w="9137" h="726" extrusionOk="0">
                  <a:moveTo>
                    <a:pt x="0" y="1"/>
                  </a:moveTo>
                  <a:cubicBezTo>
                    <a:pt x="158" y="379"/>
                    <a:pt x="536" y="725"/>
                    <a:pt x="1008" y="725"/>
                  </a:cubicBezTo>
                  <a:lnTo>
                    <a:pt x="8129" y="725"/>
                  </a:lnTo>
                  <a:cubicBezTo>
                    <a:pt x="8601" y="725"/>
                    <a:pt x="8979" y="379"/>
                    <a:pt x="91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6" name="Google Shape;8226;p77"/>
            <p:cNvSpPr/>
            <p:nvPr/>
          </p:nvSpPr>
          <p:spPr>
            <a:xfrm>
              <a:off x="-17523600" y="3706925"/>
              <a:ext cx="265450" cy="121325"/>
            </a:xfrm>
            <a:custGeom>
              <a:avLst/>
              <a:gdLst/>
              <a:ahLst/>
              <a:cxnLst/>
              <a:rect l="l" t="t" r="r" b="b"/>
              <a:pathLst>
                <a:path w="10618" h="4853" extrusionOk="0">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7" name="Google Shape;8227;p77"/>
            <p:cNvSpPr/>
            <p:nvPr/>
          </p:nvSpPr>
          <p:spPr>
            <a:xfrm>
              <a:off x="-17448775" y="3684100"/>
              <a:ext cx="115800" cy="52800"/>
            </a:xfrm>
            <a:custGeom>
              <a:avLst/>
              <a:gdLst/>
              <a:ahLst/>
              <a:cxnLst/>
              <a:rect l="l" t="t" r="r" b="b"/>
              <a:pathLst>
                <a:path w="4632" h="2112" extrusionOk="0">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8" name="Google Shape;8228;p77"/>
          <p:cNvGrpSpPr/>
          <p:nvPr/>
        </p:nvGrpSpPr>
        <p:grpSpPr>
          <a:xfrm>
            <a:off x="6299728" y="2810817"/>
            <a:ext cx="449325" cy="421395"/>
            <a:chOff x="-17542500" y="4068450"/>
            <a:chExt cx="304050" cy="285150"/>
          </a:xfrm>
        </p:grpSpPr>
        <p:sp>
          <p:nvSpPr>
            <p:cNvPr id="8229" name="Google Shape;8229;p77"/>
            <p:cNvSpPr/>
            <p:nvPr/>
          </p:nvSpPr>
          <p:spPr>
            <a:xfrm>
              <a:off x="-17519650" y="4281900"/>
              <a:ext cx="256000" cy="71700"/>
            </a:xfrm>
            <a:custGeom>
              <a:avLst/>
              <a:gdLst/>
              <a:ahLst/>
              <a:cxnLst/>
              <a:rect l="l" t="t" r="r" b="b"/>
              <a:pathLst>
                <a:path w="10240" h="2868" extrusionOk="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0" name="Google Shape;8230;p77"/>
            <p:cNvSpPr/>
            <p:nvPr/>
          </p:nvSpPr>
          <p:spPr>
            <a:xfrm>
              <a:off x="-17542500" y="4166900"/>
              <a:ext cx="304050" cy="133925"/>
            </a:xfrm>
            <a:custGeom>
              <a:avLst/>
              <a:gdLst/>
              <a:ahLst/>
              <a:cxnLst/>
              <a:rect l="l" t="t" r="r" b="b"/>
              <a:pathLst>
                <a:path w="12162" h="5357" extrusionOk="0">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1" name="Google Shape;8231;p77"/>
            <p:cNvSpPr/>
            <p:nvPr/>
          </p:nvSpPr>
          <p:spPr>
            <a:xfrm>
              <a:off x="-17329050" y="4121225"/>
              <a:ext cx="18125" cy="18150"/>
            </a:xfrm>
            <a:custGeom>
              <a:avLst/>
              <a:gdLst/>
              <a:ahLst/>
              <a:cxnLst/>
              <a:rect l="l" t="t" r="r" b="b"/>
              <a:pathLst>
                <a:path w="725" h="726" extrusionOk="0">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2" name="Google Shape;8232;p77"/>
            <p:cNvSpPr/>
            <p:nvPr/>
          </p:nvSpPr>
          <p:spPr>
            <a:xfrm>
              <a:off x="-17381825" y="4068450"/>
              <a:ext cx="123675" cy="123675"/>
            </a:xfrm>
            <a:custGeom>
              <a:avLst/>
              <a:gdLst/>
              <a:ahLst/>
              <a:cxnLst/>
              <a:rect l="l" t="t" r="r" b="b"/>
              <a:pathLst>
                <a:path w="4947" h="4947" extrusionOk="0">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3" name="Google Shape;8233;p77"/>
            <p:cNvSpPr/>
            <p:nvPr/>
          </p:nvSpPr>
          <p:spPr>
            <a:xfrm>
              <a:off x="-17471625" y="4121225"/>
              <a:ext cx="17375" cy="18150"/>
            </a:xfrm>
            <a:custGeom>
              <a:avLst/>
              <a:gdLst/>
              <a:ahLst/>
              <a:cxnLst/>
              <a:rect l="l" t="t" r="r" b="b"/>
              <a:pathLst>
                <a:path w="695" h="726" extrusionOk="0">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4" name="Google Shape;8234;p77"/>
            <p:cNvSpPr/>
            <p:nvPr/>
          </p:nvSpPr>
          <p:spPr>
            <a:xfrm>
              <a:off x="-17525175" y="4068450"/>
              <a:ext cx="124475" cy="123675"/>
            </a:xfrm>
            <a:custGeom>
              <a:avLst/>
              <a:gdLst/>
              <a:ahLst/>
              <a:cxnLst/>
              <a:rect l="l" t="t" r="r" b="b"/>
              <a:pathLst>
                <a:path w="4979" h="4947" extrusionOk="0">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5" name="Google Shape;8235;p77"/>
          <p:cNvGrpSpPr/>
          <p:nvPr/>
        </p:nvGrpSpPr>
        <p:grpSpPr>
          <a:xfrm>
            <a:off x="3530150" y="3342211"/>
            <a:ext cx="343404" cy="449325"/>
            <a:chOff x="-15652200" y="3335975"/>
            <a:chExt cx="232375" cy="304050"/>
          </a:xfrm>
        </p:grpSpPr>
        <p:sp>
          <p:nvSpPr>
            <p:cNvPr id="8236" name="Google Shape;8236;p77"/>
            <p:cNvSpPr/>
            <p:nvPr/>
          </p:nvSpPr>
          <p:spPr>
            <a:xfrm>
              <a:off x="-15652200" y="3403700"/>
              <a:ext cx="36250" cy="168575"/>
            </a:xfrm>
            <a:custGeom>
              <a:avLst/>
              <a:gdLst/>
              <a:ahLst/>
              <a:cxnLst/>
              <a:rect l="l" t="t" r="r" b="b"/>
              <a:pathLst>
                <a:path w="1450" h="6743" extrusionOk="0">
                  <a:moveTo>
                    <a:pt x="0" y="1"/>
                  </a:moveTo>
                  <a:lnTo>
                    <a:pt x="0" y="6743"/>
                  </a:lnTo>
                  <a:lnTo>
                    <a:pt x="1450" y="6018"/>
                  </a:lnTo>
                  <a:lnTo>
                    <a:pt x="1450" y="694"/>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7" name="Google Shape;8237;p77"/>
            <p:cNvSpPr/>
            <p:nvPr/>
          </p:nvSpPr>
          <p:spPr>
            <a:xfrm>
              <a:off x="-15455300" y="3403700"/>
              <a:ext cx="35475" cy="168575"/>
            </a:xfrm>
            <a:custGeom>
              <a:avLst/>
              <a:gdLst/>
              <a:ahLst/>
              <a:cxnLst/>
              <a:rect l="l" t="t" r="r" b="b"/>
              <a:pathLst>
                <a:path w="1419" h="6743" extrusionOk="0">
                  <a:moveTo>
                    <a:pt x="1418" y="1"/>
                  </a:moveTo>
                  <a:lnTo>
                    <a:pt x="1" y="694"/>
                  </a:lnTo>
                  <a:lnTo>
                    <a:pt x="1" y="6018"/>
                  </a:lnTo>
                  <a:lnTo>
                    <a:pt x="1418" y="6743"/>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8" name="Google Shape;8238;p77"/>
            <p:cNvSpPr/>
            <p:nvPr/>
          </p:nvSpPr>
          <p:spPr>
            <a:xfrm>
              <a:off x="-15644325" y="3570675"/>
              <a:ext cx="62250" cy="62250"/>
            </a:xfrm>
            <a:custGeom>
              <a:avLst/>
              <a:gdLst/>
              <a:ahLst/>
              <a:cxnLst/>
              <a:rect l="l" t="t" r="r" b="b"/>
              <a:pathLst>
                <a:path w="2490" h="2490" extrusionOk="0">
                  <a:moveTo>
                    <a:pt x="1418" y="1"/>
                  </a:moveTo>
                  <a:lnTo>
                    <a:pt x="0" y="725"/>
                  </a:lnTo>
                  <a:lnTo>
                    <a:pt x="1765" y="2489"/>
                  </a:lnTo>
                  <a:lnTo>
                    <a:pt x="2489" y="1072"/>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9" name="Google Shape;8239;p77"/>
            <p:cNvSpPr/>
            <p:nvPr/>
          </p:nvSpPr>
          <p:spPr>
            <a:xfrm>
              <a:off x="-15489950" y="3570675"/>
              <a:ext cx="63025" cy="62250"/>
            </a:xfrm>
            <a:custGeom>
              <a:avLst/>
              <a:gdLst/>
              <a:ahLst/>
              <a:cxnLst/>
              <a:rect l="l" t="t" r="r" b="b"/>
              <a:pathLst>
                <a:path w="2521" h="2490" extrusionOk="0">
                  <a:moveTo>
                    <a:pt x="1072" y="1"/>
                  </a:moveTo>
                  <a:lnTo>
                    <a:pt x="0" y="1072"/>
                  </a:lnTo>
                  <a:lnTo>
                    <a:pt x="725" y="2489"/>
                  </a:lnTo>
                  <a:lnTo>
                    <a:pt x="2521" y="725"/>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0" name="Google Shape;8240;p77"/>
            <p:cNvSpPr/>
            <p:nvPr/>
          </p:nvSpPr>
          <p:spPr>
            <a:xfrm>
              <a:off x="-15644325" y="3342275"/>
              <a:ext cx="62250" cy="63025"/>
            </a:xfrm>
            <a:custGeom>
              <a:avLst/>
              <a:gdLst/>
              <a:ahLst/>
              <a:cxnLst/>
              <a:rect l="l" t="t" r="r" b="b"/>
              <a:pathLst>
                <a:path w="2490" h="2521" extrusionOk="0">
                  <a:moveTo>
                    <a:pt x="1765" y="0"/>
                  </a:moveTo>
                  <a:lnTo>
                    <a:pt x="0" y="1827"/>
                  </a:lnTo>
                  <a:lnTo>
                    <a:pt x="1418" y="2521"/>
                  </a:lnTo>
                  <a:lnTo>
                    <a:pt x="2489" y="1481"/>
                  </a:ln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1" name="Google Shape;8241;p77"/>
            <p:cNvSpPr/>
            <p:nvPr/>
          </p:nvSpPr>
          <p:spPr>
            <a:xfrm>
              <a:off x="-15489950" y="3342275"/>
              <a:ext cx="63025" cy="63025"/>
            </a:xfrm>
            <a:custGeom>
              <a:avLst/>
              <a:gdLst/>
              <a:ahLst/>
              <a:cxnLst/>
              <a:rect l="l" t="t" r="r" b="b"/>
              <a:pathLst>
                <a:path w="2521" h="2521" extrusionOk="0">
                  <a:moveTo>
                    <a:pt x="725" y="0"/>
                  </a:moveTo>
                  <a:lnTo>
                    <a:pt x="0" y="1481"/>
                  </a:lnTo>
                  <a:lnTo>
                    <a:pt x="1072" y="2521"/>
                  </a:lnTo>
                  <a:lnTo>
                    <a:pt x="2521" y="182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2" name="Google Shape;8242;p77"/>
            <p:cNvSpPr/>
            <p:nvPr/>
          </p:nvSpPr>
          <p:spPr>
            <a:xfrm>
              <a:off x="-15584475" y="3604550"/>
              <a:ext cx="96900" cy="35475"/>
            </a:xfrm>
            <a:custGeom>
              <a:avLst/>
              <a:gdLst/>
              <a:ahLst/>
              <a:cxnLst/>
              <a:rect l="l" t="t" r="r" b="b"/>
              <a:pathLst>
                <a:path w="3876" h="1419" extrusionOk="0">
                  <a:moveTo>
                    <a:pt x="725" y="0"/>
                  </a:moveTo>
                  <a:lnTo>
                    <a:pt x="1" y="1418"/>
                  </a:lnTo>
                  <a:lnTo>
                    <a:pt x="3876" y="1418"/>
                  </a:ln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3" name="Google Shape;8243;p77"/>
            <p:cNvSpPr/>
            <p:nvPr/>
          </p:nvSpPr>
          <p:spPr>
            <a:xfrm>
              <a:off x="-15584475" y="3335975"/>
              <a:ext cx="96900" cy="35450"/>
            </a:xfrm>
            <a:custGeom>
              <a:avLst/>
              <a:gdLst/>
              <a:ahLst/>
              <a:cxnLst/>
              <a:rect l="l" t="t" r="r" b="b"/>
              <a:pathLst>
                <a:path w="3876" h="1418" extrusionOk="0">
                  <a:moveTo>
                    <a:pt x="1" y="0"/>
                  </a:moveTo>
                  <a:lnTo>
                    <a:pt x="725" y="1418"/>
                  </a:lnTo>
                  <a:lnTo>
                    <a:pt x="3151" y="1418"/>
                  </a:lnTo>
                  <a:lnTo>
                    <a:pt x="38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4" name="Google Shape;8244;p77"/>
            <p:cNvSpPr/>
            <p:nvPr/>
          </p:nvSpPr>
          <p:spPr>
            <a:xfrm>
              <a:off x="-15597850" y="3388725"/>
              <a:ext cx="124450" cy="197725"/>
            </a:xfrm>
            <a:custGeom>
              <a:avLst/>
              <a:gdLst/>
              <a:ahLst/>
              <a:cxnLst/>
              <a:rect l="l" t="t" r="r" b="b"/>
              <a:pathLst>
                <a:path w="4978" h="7909" extrusionOk="0">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5" name="Google Shape;8245;p77"/>
          <p:cNvGrpSpPr/>
          <p:nvPr/>
        </p:nvGrpSpPr>
        <p:grpSpPr>
          <a:xfrm>
            <a:off x="1303491" y="1689573"/>
            <a:ext cx="450470" cy="449325"/>
            <a:chOff x="-20946600" y="3317850"/>
            <a:chExt cx="304825" cy="304050"/>
          </a:xfrm>
        </p:grpSpPr>
        <p:sp>
          <p:nvSpPr>
            <p:cNvPr id="8246" name="Google Shape;8246;p77"/>
            <p:cNvSpPr/>
            <p:nvPr/>
          </p:nvSpPr>
          <p:spPr>
            <a:xfrm>
              <a:off x="-20946600" y="3317850"/>
              <a:ext cx="232350" cy="248925"/>
            </a:xfrm>
            <a:custGeom>
              <a:avLst/>
              <a:gdLst/>
              <a:ahLst/>
              <a:cxnLst/>
              <a:rect l="l" t="t" r="r" b="b"/>
              <a:pathLst>
                <a:path w="9294" h="9957" extrusionOk="0">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7" name="Google Shape;8247;p77"/>
            <p:cNvSpPr/>
            <p:nvPr/>
          </p:nvSpPr>
          <p:spPr>
            <a:xfrm>
              <a:off x="-20775700" y="3318650"/>
              <a:ext cx="133925" cy="249700"/>
            </a:xfrm>
            <a:custGeom>
              <a:avLst/>
              <a:gdLst/>
              <a:ahLst/>
              <a:cxnLst/>
              <a:rect l="l" t="t" r="r" b="b"/>
              <a:pathLst>
                <a:path w="5357" h="9988" extrusionOk="0">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8" name="Google Shape;8248;p77"/>
            <p:cNvSpPr/>
            <p:nvPr/>
          </p:nvSpPr>
          <p:spPr>
            <a:xfrm>
              <a:off x="-20890700" y="3586425"/>
              <a:ext cx="195375" cy="35475"/>
            </a:xfrm>
            <a:custGeom>
              <a:avLst/>
              <a:gdLst/>
              <a:ahLst/>
              <a:cxnLst/>
              <a:rect l="l" t="t" r="r" b="b"/>
              <a:pathLst>
                <a:path w="7815" h="1419" extrusionOk="0">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9" name="Google Shape;8249;p77"/>
          <p:cNvGrpSpPr/>
          <p:nvPr/>
        </p:nvGrpSpPr>
        <p:grpSpPr>
          <a:xfrm>
            <a:off x="1304064" y="2243729"/>
            <a:ext cx="449325" cy="449030"/>
            <a:chOff x="-20945825" y="3692175"/>
            <a:chExt cx="304050" cy="303850"/>
          </a:xfrm>
        </p:grpSpPr>
        <p:sp>
          <p:nvSpPr>
            <p:cNvPr id="8250" name="Google Shape;8250;p77"/>
            <p:cNvSpPr/>
            <p:nvPr/>
          </p:nvSpPr>
          <p:spPr>
            <a:xfrm>
              <a:off x="-20841850" y="3692175"/>
              <a:ext cx="92950" cy="89600"/>
            </a:xfrm>
            <a:custGeom>
              <a:avLst/>
              <a:gdLst/>
              <a:ahLst/>
              <a:cxnLst/>
              <a:rect l="l" t="t" r="r" b="b"/>
              <a:pathLst>
                <a:path w="3718" h="3584" extrusionOk="0">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1" name="Google Shape;8251;p77"/>
            <p:cNvSpPr/>
            <p:nvPr/>
          </p:nvSpPr>
          <p:spPr>
            <a:xfrm>
              <a:off x="-20945825" y="3746325"/>
              <a:ext cx="304050" cy="70900"/>
            </a:xfrm>
            <a:custGeom>
              <a:avLst/>
              <a:gdLst/>
              <a:ahLst/>
              <a:cxnLst/>
              <a:rect l="l" t="t" r="r" b="b"/>
              <a:pathLst>
                <a:path w="12162" h="2836" extrusionOk="0">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2" name="Google Shape;8252;p77"/>
            <p:cNvSpPr/>
            <p:nvPr/>
          </p:nvSpPr>
          <p:spPr>
            <a:xfrm>
              <a:off x="-20814300" y="3864450"/>
              <a:ext cx="39425" cy="131575"/>
            </a:xfrm>
            <a:custGeom>
              <a:avLst/>
              <a:gdLst/>
              <a:ahLst/>
              <a:cxnLst/>
              <a:rect l="l" t="t" r="r" b="b"/>
              <a:pathLst>
                <a:path w="1577" h="5263" extrusionOk="0">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3" name="Google Shape;8253;p77"/>
            <p:cNvSpPr/>
            <p:nvPr/>
          </p:nvSpPr>
          <p:spPr>
            <a:xfrm>
              <a:off x="-20929275" y="3834525"/>
              <a:ext cx="268600" cy="53600"/>
            </a:xfrm>
            <a:custGeom>
              <a:avLst/>
              <a:gdLst/>
              <a:ahLst/>
              <a:cxnLst/>
              <a:rect l="l" t="t" r="r" b="b"/>
              <a:pathLst>
                <a:path w="10744" h="2144" extrusionOk="0">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4" name="Google Shape;8254;p77"/>
          <p:cNvGrpSpPr/>
          <p:nvPr/>
        </p:nvGrpSpPr>
        <p:grpSpPr>
          <a:xfrm>
            <a:off x="1329667" y="2797442"/>
            <a:ext cx="398119" cy="448143"/>
            <a:chOff x="-20930075" y="4066100"/>
            <a:chExt cx="269400" cy="303250"/>
          </a:xfrm>
        </p:grpSpPr>
        <p:sp>
          <p:nvSpPr>
            <p:cNvPr id="8255" name="Google Shape;8255;p77"/>
            <p:cNvSpPr/>
            <p:nvPr/>
          </p:nvSpPr>
          <p:spPr>
            <a:xfrm>
              <a:off x="-20865475" y="4066100"/>
              <a:ext cx="141775" cy="144150"/>
            </a:xfrm>
            <a:custGeom>
              <a:avLst/>
              <a:gdLst/>
              <a:ahLst/>
              <a:cxnLst/>
              <a:rect l="l" t="t" r="r" b="b"/>
              <a:pathLst>
                <a:path w="5671" h="5766" extrusionOk="0">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6" name="Google Shape;8256;p77"/>
            <p:cNvSpPr/>
            <p:nvPr/>
          </p:nvSpPr>
          <p:spPr>
            <a:xfrm>
              <a:off x="-20930075" y="4191325"/>
              <a:ext cx="269400" cy="178025"/>
            </a:xfrm>
            <a:custGeom>
              <a:avLst/>
              <a:gdLst/>
              <a:ahLst/>
              <a:cxnLst/>
              <a:rect l="l" t="t" r="r" b="b"/>
              <a:pathLst>
                <a:path w="10776" h="7121" extrusionOk="0">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7" name="Google Shape;8257;p77"/>
          <p:cNvGrpSpPr/>
          <p:nvPr/>
        </p:nvGrpSpPr>
        <p:grpSpPr>
          <a:xfrm>
            <a:off x="4110888" y="1689848"/>
            <a:ext cx="372516" cy="448771"/>
            <a:chOff x="-18994100" y="3334775"/>
            <a:chExt cx="252075" cy="303675"/>
          </a:xfrm>
        </p:grpSpPr>
        <p:sp>
          <p:nvSpPr>
            <p:cNvPr id="8258" name="Google Shape;8258;p77"/>
            <p:cNvSpPr/>
            <p:nvPr/>
          </p:nvSpPr>
          <p:spPr>
            <a:xfrm>
              <a:off x="-18967300" y="3424975"/>
              <a:ext cx="198500" cy="207150"/>
            </a:xfrm>
            <a:custGeom>
              <a:avLst/>
              <a:gdLst/>
              <a:ahLst/>
              <a:cxnLst/>
              <a:rect l="l" t="t" r="r" b="b"/>
              <a:pathLst>
                <a:path w="7940" h="8286" extrusionOk="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9" name="Google Shape;8259;p77"/>
            <p:cNvSpPr/>
            <p:nvPr/>
          </p:nvSpPr>
          <p:spPr>
            <a:xfrm>
              <a:off x="-18885400" y="3610050"/>
              <a:ext cx="35475" cy="28400"/>
            </a:xfrm>
            <a:custGeom>
              <a:avLst/>
              <a:gdLst/>
              <a:ahLst/>
              <a:cxnLst/>
              <a:rect l="l" t="t" r="r" b="b"/>
              <a:pathLst>
                <a:path w="1419" h="1136" extrusionOk="0">
                  <a:moveTo>
                    <a:pt x="694" y="1"/>
                  </a:moveTo>
                  <a:lnTo>
                    <a:pt x="1" y="1072"/>
                  </a:lnTo>
                  <a:cubicBezTo>
                    <a:pt x="221" y="1104"/>
                    <a:pt x="473" y="1135"/>
                    <a:pt x="694" y="1135"/>
                  </a:cubicBezTo>
                  <a:cubicBezTo>
                    <a:pt x="946" y="1135"/>
                    <a:pt x="1166" y="1104"/>
                    <a:pt x="1418" y="1072"/>
                  </a:cubicBez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0" name="Google Shape;8260;p77"/>
            <p:cNvSpPr/>
            <p:nvPr/>
          </p:nvSpPr>
          <p:spPr>
            <a:xfrm>
              <a:off x="-18994100" y="3334775"/>
              <a:ext cx="96900" cy="140625"/>
            </a:xfrm>
            <a:custGeom>
              <a:avLst/>
              <a:gdLst/>
              <a:ahLst/>
              <a:cxnLst/>
              <a:rect l="l" t="t" r="r" b="b"/>
              <a:pathLst>
                <a:path w="3876" h="5625" extrusionOk="0">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1" name="Google Shape;8261;p77"/>
            <p:cNvSpPr/>
            <p:nvPr/>
          </p:nvSpPr>
          <p:spPr>
            <a:xfrm>
              <a:off x="-18838150" y="3334775"/>
              <a:ext cx="96125" cy="139850"/>
            </a:xfrm>
            <a:custGeom>
              <a:avLst/>
              <a:gdLst/>
              <a:ahLst/>
              <a:cxnLst/>
              <a:rect l="l" t="t" r="r" b="b"/>
              <a:pathLst>
                <a:path w="3845" h="5594" extrusionOk="0">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2" name="Google Shape;8262;p77"/>
          <p:cNvGrpSpPr/>
          <p:nvPr/>
        </p:nvGrpSpPr>
        <p:grpSpPr>
          <a:xfrm>
            <a:off x="4125445" y="2244743"/>
            <a:ext cx="343404" cy="446998"/>
            <a:chOff x="-18983850" y="3710075"/>
            <a:chExt cx="232375" cy="302475"/>
          </a:xfrm>
        </p:grpSpPr>
        <p:sp>
          <p:nvSpPr>
            <p:cNvPr id="8263" name="Google Shape;8263;p77"/>
            <p:cNvSpPr/>
            <p:nvPr/>
          </p:nvSpPr>
          <p:spPr>
            <a:xfrm>
              <a:off x="-18840500" y="3874700"/>
              <a:ext cx="89025" cy="119750"/>
            </a:xfrm>
            <a:custGeom>
              <a:avLst/>
              <a:gdLst/>
              <a:ahLst/>
              <a:cxnLst/>
              <a:rect l="l" t="t" r="r" b="b"/>
              <a:pathLst>
                <a:path w="3561" h="4790" extrusionOk="0">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4" name="Google Shape;8264;p77"/>
            <p:cNvSpPr/>
            <p:nvPr/>
          </p:nvSpPr>
          <p:spPr>
            <a:xfrm>
              <a:off x="-18983850" y="3901475"/>
              <a:ext cx="208750" cy="111075"/>
            </a:xfrm>
            <a:custGeom>
              <a:avLst/>
              <a:gdLst/>
              <a:ahLst/>
              <a:cxnLst/>
              <a:rect l="l" t="t" r="r" b="b"/>
              <a:pathLst>
                <a:path w="8350" h="4443" extrusionOk="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5" name="Google Shape;8265;p77"/>
            <p:cNvSpPr/>
            <p:nvPr/>
          </p:nvSpPr>
          <p:spPr>
            <a:xfrm>
              <a:off x="-18947625" y="3710075"/>
              <a:ext cx="159925" cy="67775"/>
            </a:xfrm>
            <a:custGeom>
              <a:avLst/>
              <a:gdLst/>
              <a:ahLst/>
              <a:cxnLst/>
              <a:rect l="l" t="t" r="r" b="b"/>
              <a:pathLst>
                <a:path w="6397" h="2711" extrusionOk="0">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6" name="Google Shape;8266;p77"/>
            <p:cNvSpPr/>
            <p:nvPr/>
          </p:nvSpPr>
          <p:spPr>
            <a:xfrm>
              <a:off x="-18949200" y="3773100"/>
              <a:ext cx="159125" cy="133925"/>
            </a:xfrm>
            <a:custGeom>
              <a:avLst/>
              <a:gdLst/>
              <a:ahLst/>
              <a:cxnLst/>
              <a:rect l="l" t="t" r="r" b="b"/>
              <a:pathLst>
                <a:path w="6365" h="5357" extrusionOk="0">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7" name="Google Shape;8267;p77"/>
          <p:cNvGrpSpPr/>
          <p:nvPr/>
        </p:nvGrpSpPr>
        <p:grpSpPr>
          <a:xfrm>
            <a:off x="4071911" y="2797422"/>
            <a:ext cx="450470" cy="448180"/>
            <a:chOff x="-19020075" y="4084200"/>
            <a:chExt cx="304825" cy="303275"/>
          </a:xfrm>
        </p:grpSpPr>
        <p:sp>
          <p:nvSpPr>
            <p:cNvPr id="8268" name="Google Shape;8268;p77"/>
            <p:cNvSpPr/>
            <p:nvPr/>
          </p:nvSpPr>
          <p:spPr>
            <a:xfrm>
              <a:off x="-18962575" y="4274800"/>
              <a:ext cx="103975" cy="94550"/>
            </a:xfrm>
            <a:custGeom>
              <a:avLst/>
              <a:gdLst/>
              <a:ahLst/>
              <a:cxnLst/>
              <a:rect l="l" t="t" r="r" b="b"/>
              <a:pathLst>
                <a:path w="4159" h="3782" extrusionOk="0">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9" name="Google Shape;8269;p77"/>
            <p:cNvSpPr/>
            <p:nvPr/>
          </p:nvSpPr>
          <p:spPr>
            <a:xfrm>
              <a:off x="-18883025" y="4281900"/>
              <a:ext cx="78000" cy="105575"/>
            </a:xfrm>
            <a:custGeom>
              <a:avLst/>
              <a:gdLst/>
              <a:ahLst/>
              <a:cxnLst/>
              <a:rect l="l" t="t" r="r" b="b"/>
              <a:pathLst>
                <a:path w="3120" h="4223" extrusionOk="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0" name="Google Shape;8270;p77"/>
            <p:cNvSpPr/>
            <p:nvPr/>
          </p:nvSpPr>
          <p:spPr>
            <a:xfrm>
              <a:off x="-18809000" y="4281100"/>
              <a:ext cx="57525" cy="88250"/>
            </a:xfrm>
            <a:custGeom>
              <a:avLst/>
              <a:gdLst/>
              <a:ahLst/>
              <a:cxnLst/>
              <a:rect l="l" t="t" r="r" b="b"/>
              <a:pathLst>
                <a:path w="2301" h="3530" extrusionOk="0">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1" name="Google Shape;8271;p77"/>
            <p:cNvSpPr/>
            <p:nvPr/>
          </p:nvSpPr>
          <p:spPr>
            <a:xfrm>
              <a:off x="-18770400" y="4263000"/>
              <a:ext cx="55150" cy="66975"/>
            </a:xfrm>
            <a:custGeom>
              <a:avLst/>
              <a:gdLst/>
              <a:ahLst/>
              <a:cxnLst/>
              <a:rect l="l" t="t" r="r" b="b"/>
              <a:pathLst>
                <a:path w="2206" h="2679" extrusionOk="0">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2" name="Google Shape;8272;p77"/>
            <p:cNvSpPr/>
            <p:nvPr/>
          </p:nvSpPr>
          <p:spPr>
            <a:xfrm>
              <a:off x="-18768050" y="4227550"/>
              <a:ext cx="52025" cy="31525"/>
            </a:xfrm>
            <a:custGeom>
              <a:avLst/>
              <a:gdLst/>
              <a:ahLst/>
              <a:cxnLst/>
              <a:rect l="l" t="t" r="r" b="b"/>
              <a:pathLst>
                <a:path w="2081" h="1261" extrusionOk="0">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3" name="Google Shape;8273;p77"/>
            <p:cNvSpPr/>
            <p:nvPr/>
          </p:nvSpPr>
          <p:spPr>
            <a:xfrm>
              <a:off x="-19000400" y="4262200"/>
              <a:ext cx="106350" cy="52800"/>
            </a:xfrm>
            <a:custGeom>
              <a:avLst/>
              <a:gdLst/>
              <a:ahLst/>
              <a:cxnLst/>
              <a:rect l="l" t="t" r="r" b="b"/>
              <a:pathLst>
                <a:path w="4254" h="2112" extrusionOk="0">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4" name="Google Shape;8274;p77"/>
            <p:cNvSpPr/>
            <p:nvPr/>
          </p:nvSpPr>
          <p:spPr>
            <a:xfrm>
              <a:off x="-18912175" y="4173200"/>
              <a:ext cx="18125" cy="35475"/>
            </a:xfrm>
            <a:custGeom>
              <a:avLst/>
              <a:gdLst/>
              <a:ahLst/>
              <a:cxnLst/>
              <a:rect l="l" t="t" r="r" b="b"/>
              <a:pathLst>
                <a:path w="725" h="1419" extrusionOk="0">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5" name="Google Shape;8275;p77"/>
            <p:cNvSpPr/>
            <p:nvPr/>
          </p:nvSpPr>
          <p:spPr>
            <a:xfrm>
              <a:off x="-19001975" y="4173200"/>
              <a:ext cx="18150" cy="35475"/>
            </a:xfrm>
            <a:custGeom>
              <a:avLst/>
              <a:gdLst/>
              <a:ahLst/>
              <a:cxnLst/>
              <a:rect l="l" t="t" r="r" b="b"/>
              <a:pathLst>
                <a:path w="726" h="1419" extrusionOk="0">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6" name="Google Shape;8276;p77"/>
            <p:cNvSpPr/>
            <p:nvPr/>
          </p:nvSpPr>
          <p:spPr>
            <a:xfrm>
              <a:off x="-19020075" y="4084200"/>
              <a:ext cx="143375" cy="178025"/>
            </a:xfrm>
            <a:custGeom>
              <a:avLst/>
              <a:gdLst/>
              <a:ahLst/>
              <a:cxnLst/>
              <a:rect l="l" t="t" r="r" b="b"/>
              <a:pathLst>
                <a:path w="5735" h="7121" extrusionOk="0">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7" name="Google Shape;8277;p77"/>
          <p:cNvGrpSpPr/>
          <p:nvPr/>
        </p:nvGrpSpPr>
        <p:grpSpPr>
          <a:xfrm>
            <a:off x="6889176" y="1689001"/>
            <a:ext cx="396937" cy="450470"/>
            <a:chOff x="-17149475" y="3309200"/>
            <a:chExt cx="268600" cy="304825"/>
          </a:xfrm>
        </p:grpSpPr>
        <p:sp>
          <p:nvSpPr>
            <p:cNvPr id="8278" name="Google Shape;8278;p77"/>
            <p:cNvSpPr/>
            <p:nvPr/>
          </p:nvSpPr>
          <p:spPr>
            <a:xfrm>
              <a:off x="-17021100" y="3309200"/>
              <a:ext cx="102425" cy="72475"/>
            </a:xfrm>
            <a:custGeom>
              <a:avLst/>
              <a:gdLst/>
              <a:ahLst/>
              <a:cxnLst/>
              <a:rect l="l" t="t" r="r" b="b"/>
              <a:pathLst>
                <a:path w="4097" h="2899" extrusionOk="0">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9" name="Google Shape;8279;p77"/>
            <p:cNvSpPr/>
            <p:nvPr/>
          </p:nvSpPr>
          <p:spPr>
            <a:xfrm>
              <a:off x="-17149475" y="3346200"/>
              <a:ext cx="268600" cy="267825"/>
            </a:xfrm>
            <a:custGeom>
              <a:avLst/>
              <a:gdLst/>
              <a:ahLst/>
              <a:cxnLst/>
              <a:rect l="l" t="t" r="r" b="b"/>
              <a:pathLst>
                <a:path w="10744" h="10713" extrusionOk="0">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0" name="Google Shape;8280;p77"/>
          <p:cNvGrpSpPr/>
          <p:nvPr/>
        </p:nvGrpSpPr>
        <p:grpSpPr>
          <a:xfrm>
            <a:off x="6862982" y="2258120"/>
            <a:ext cx="449325" cy="420249"/>
            <a:chOff x="-17168375" y="3692750"/>
            <a:chExt cx="304050" cy="284375"/>
          </a:xfrm>
        </p:grpSpPr>
        <p:sp>
          <p:nvSpPr>
            <p:cNvPr id="8281" name="Google Shape;8281;p77"/>
            <p:cNvSpPr/>
            <p:nvPr/>
          </p:nvSpPr>
          <p:spPr>
            <a:xfrm>
              <a:off x="-16963600" y="3694325"/>
              <a:ext cx="99275" cy="92175"/>
            </a:xfrm>
            <a:custGeom>
              <a:avLst/>
              <a:gdLst/>
              <a:ahLst/>
              <a:cxnLst/>
              <a:rect l="l" t="t" r="r" b="b"/>
              <a:pathLst>
                <a:path w="3971" h="3687" extrusionOk="0">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2" name="Google Shape;8282;p77"/>
            <p:cNvSpPr/>
            <p:nvPr/>
          </p:nvSpPr>
          <p:spPr>
            <a:xfrm>
              <a:off x="-17102225" y="3817525"/>
              <a:ext cx="61475" cy="69650"/>
            </a:xfrm>
            <a:custGeom>
              <a:avLst/>
              <a:gdLst/>
              <a:ahLst/>
              <a:cxnLst/>
              <a:rect l="l" t="t" r="r" b="b"/>
              <a:pathLst>
                <a:path w="2459" h="2786" extrusionOk="0">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3" name="Google Shape;8283;p77"/>
            <p:cNvSpPr/>
            <p:nvPr/>
          </p:nvSpPr>
          <p:spPr>
            <a:xfrm>
              <a:off x="-17064400" y="3870925"/>
              <a:ext cx="93750" cy="106200"/>
            </a:xfrm>
            <a:custGeom>
              <a:avLst/>
              <a:gdLst/>
              <a:ahLst/>
              <a:cxnLst/>
              <a:rect l="l" t="t" r="r" b="b"/>
              <a:pathLst>
                <a:path w="3750" h="4248" extrusionOk="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4" name="Google Shape;8284;p77"/>
            <p:cNvSpPr/>
            <p:nvPr/>
          </p:nvSpPr>
          <p:spPr>
            <a:xfrm>
              <a:off x="-17025025" y="3907200"/>
              <a:ext cx="15775" cy="13200"/>
            </a:xfrm>
            <a:custGeom>
              <a:avLst/>
              <a:gdLst/>
              <a:ahLst/>
              <a:cxnLst/>
              <a:rect l="l" t="t" r="r" b="b"/>
              <a:pathLst>
                <a:path w="631" h="528" extrusionOk="0">
                  <a:moveTo>
                    <a:pt x="327" y="0"/>
                  </a:moveTo>
                  <a:cubicBezTo>
                    <a:pt x="189" y="0"/>
                    <a:pt x="48" y="71"/>
                    <a:pt x="0" y="213"/>
                  </a:cubicBezTo>
                  <a:lnTo>
                    <a:pt x="315" y="528"/>
                  </a:lnTo>
                  <a:lnTo>
                    <a:pt x="630" y="213"/>
                  </a:lnTo>
                  <a:cubicBezTo>
                    <a:pt x="599" y="71"/>
                    <a:pt x="465" y="0"/>
                    <a:pt x="3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5" name="Google Shape;8285;p77"/>
            <p:cNvSpPr/>
            <p:nvPr/>
          </p:nvSpPr>
          <p:spPr>
            <a:xfrm>
              <a:off x="-16995100" y="3817825"/>
              <a:ext cx="63025" cy="69900"/>
            </a:xfrm>
            <a:custGeom>
              <a:avLst/>
              <a:gdLst/>
              <a:ahLst/>
              <a:cxnLst/>
              <a:rect l="l" t="t" r="r" b="b"/>
              <a:pathLst>
                <a:path w="2521" h="2796" extrusionOk="0">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6" name="Google Shape;8286;p77"/>
            <p:cNvSpPr/>
            <p:nvPr/>
          </p:nvSpPr>
          <p:spPr>
            <a:xfrm>
              <a:off x="-17150275" y="3728200"/>
              <a:ext cx="267825" cy="236300"/>
            </a:xfrm>
            <a:custGeom>
              <a:avLst/>
              <a:gdLst/>
              <a:ahLst/>
              <a:cxnLst/>
              <a:rect l="l" t="t" r="r" b="b"/>
              <a:pathLst>
                <a:path w="10713" h="9452" extrusionOk="0">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7" name="Google Shape;8287;p77"/>
            <p:cNvSpPr/>
            <p:nvPr/>
          </p:nvSpPr>
          <p:spPr>
            <a:xfrm>
              <a:off x="-17168375" y="3692750"/>
              <a:ext cx="99250" cy="92975"/>
            </a:xfrm>
            <a:custGeom>
              <a:avLst/>
              <a:gdLst/>
              <a:ahLst/>
              <a:cxnLst/>
              <a:rect l="l" t="t" r="r" b="b"/>
              <a:pathLst>
                <a:path w="3970" h="3719" extrusionOk="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8" name="Google Shape;8288;p77"/>
          <p:cNvGrpSpPr/>
          <p:nvPr/>
        </p:nvGrpSpPr>
        <p:grpSpPr>
          <a:xfrm>
            <a:off x="6859491" y="2796852"/>
            <a:ext cx="456308" cy="449325"/>
            <a:chOff x="-17170750" y="4058800"/>
            <a:chExt cx="308775" cy="304050"/>
          </a:xfrm>
        </p:grpSpPr>
        <p:sp>
          <p:nvSpPr>
            <p:cNvPr id="8289" name="Google Shape;8289;p77"/>
            <p:cNvSpPr/>
            <p:nvPr/>
          </p:nvSpPr>
          <p:spPr>
            <a:xfrm>
              <a:off x="-17041575" y="4058800"/>
              <a:ext cx="49650" cy="49850"/>
            </a:xfrm>
            <a:custGeom>
              <a:avLst/>
              <a:gdLst/>
              <a:ahLst/>
              <a:cxnLst/>
              <a:rect l="l" t="t" r="r" b="b"/>
              <a:pathLst>
                <a:path w="1986" h="1994" extrusionOk="0">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0" name="Google Shape;8290;p77"/>
            <p:cNvSpPr/>
            <p:nvPr/>
          </p:nvSpPr>
          <p:spPr>
            <a:xfrm>
              <a:off x="-17041575" y="4312625"/>
              <a:ext cx="49650" cy="50225"/>
            </a:xfrm>
            <a:custGeom>
              <a:avLst/>
              <a:gdLst/>
              <a:ahLst/>
              <a:cxnLst/>
              <a:rect l="l" t="t" r="r" b="b"/>
              <a:pathLst>
                <a:path w="1986" h="2009" extrusionOk="0">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1" name="Google Shape;8291;p77"/>
            <p:cNvSpPr/>
            <p:nvPr/>
          </p:nvSpPr>
          <p:spPr>
            <a:xfrm>
              <a:off x="-17170750" y="4186600"/>
              <a:ext cx="52800" cy="48075"/>
            </a:xfrm>
            <a:custGeom>
              <a:avLst/>
              <a:gdLst/>
              <a:ahLst/>
              <a:cxnLst/>
              <a:rect l="l" t="t" r="r" b="b"/>
              <a:pathLst>
                <a:path w="2112" h="1923" extrusionOk="0">
                  <a:moveTo>
                    <a:pt x="1639" y="0"/>
                  </a:moveTo>
                  <a:lnTo>
                    <a:pt x="284" y="630"/>
                  </a:lnTo>
                  <a:cubicBezTo>
                    <a:pt x="1" y="788"/>
                    <a:pt x="1" y="1135"/>
                    <a:pt x="284" y="1261"/>
                  </a:cubicBezTo>
                  <a:lnTo>
                    <a:pt x="1639" y="1922"/>
                  </a:lnTo>
                  <a:lnTo>
                    <a:pt x="1639" y="1891"/>
                  </a:lnTo>
                  <a:lnTo>
                    <a:pt x="2112" y="946"/>
                  </a:lnTo>
                  <a:lnTo>
                    <a:pt x="16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2" name="Google Shape;8292;p77"/>
            <p:cNvSpPr/>
            <p:nvPr/>
          </p:nvSpPr>
          <p:spPr>
            <a:xfrm>
              <a:off x="-16914775" y="4185025"/>
              <a:ext cx="52800" cy="49650"/>
            </a:xfrm>
            <a:custGeom>
              <a:avLst/>
              <a:gdLst/>
              <a:ahLst/>
              <a:cxnLst/>
              <a:rect l="l" t="t" r="r" b="b"/>
              <a:pathLst>
                <a:path w="2112" h="1986" extrusionOk="0">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3" name="Google Shape;8293;p77"/>
            <p:cNvSpPr/>
            <p:nvPr/>
          </p:nvSpPr>
          <p:spPr>
            <a:xfrm>
              <a:off x="-17127800" y="4273225"/>
              <a:ext cx="47650" cy="46500"/>
            </a:xfrm>
            <a:custGeom>
              <a:avLst/>
              <a:gdLst/>
              <a:ahLst/>
              <a:cxnLst/>
              <a:rect l="l" t="t" r="r" b="b"/>
              <a:pathLst>
                <a:path w="1906" h="1860" extrusionOk="0">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4" name="Google Shape;8294;p77"/>
            <p:cNvSpPr/>
            <p:nvPr/>
          </p:nvSpPr>
          <p:spPr>
            <a:xfrm>
              <a:off x="-16952575" y="4100775"/>
              <a:ext cx="47675" cy="47250"/>
            </a:xfrm>
            <a:custGeom>
              <a:avLst/>
              <a:gdLst/>
              <a:ahLst/>
              <a:cxnLst/>
              <a:rect l="l" t="t" r="r" b="b"/>
              <a:pathLst>
                <a:path w="1907" h="1890" extrusionOk="0">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5" name="Google Shape;8295;p77"/>
            <p:cNvSpPr/>
            <p:nvPr/>
          </p:nvSpPr>
          <p:spPr>
            <a:xfrm>
              <a:off x="-16954150" y="4273225"/>
              <a:ext cx="49200" cy="47800"/>
            </a:xfrm>
            <a:custGeom>
              <a:avLst/>
              <a:gdLst/>
              <a:ahLst/>
              <a:cxnLst/>
              <a:rect l="l" t="t" r="r" b="b"/>
              <a:pathLst>
                <a:path w="1968" h="1912" extrusionOk="0">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6" name="Google Shape;8296;p77"/>
            <p:cNvSpPr/>
            <p:nvPr/>
          </p:nvSpPr>
          <p:spPr>
            <a:xfrm>
              <a:off x="-17128625" y="4101275"/>
              <a:ext cx="48475" cy="46750"/>
            </a:xfrm>
            <a:custGeom>
              <a:avLst/>
              <a:gdLst/>
              <a:ahLst/>
              <a:cxnLst/>
              <a:rect l="l" t="t" r="r" b="b"/>
              <a:pathLst>
                <a:path w="1939" h="1870" extrusionOk="0">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7" name="Google Shape;8297;p77"/>
            <p:cNvSpPr/>
            <p:nvPr/>
          </p:nvSpPr>
          <p:spPr>
            <a:xfrm>
              <a:off x="-17043150" y="4183450"/>
              <a:ext cx="52800" cy="52800"/>
            </a:xfrm>
            <a:custGeom>
              <a:avLst/>
              <a:gdLst/>
              <a:ahLst/>
              <a:cxnLst/>
              <a:rect l="l" t="t" r="r" b="b"/>
              <a:pathLst>
                <a:path w="2112" h="2112" extrusionOk="0">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8" name="Google Shape;8298;p77"/>
            <p:cNvSpPr/>
            <p:nvPr/>
          </p:nvSpPr>
          <p:spPr>
            <a:xfrm>
              <a:off x="-17070725" y="4111975"/>
              <a:ext cx="44925" cy="60475"/>
            </a:xfrm>
            <a:custGeom>
              <a:avLst/>
              <a:gdLst/>
              <a:ahLst/>
              <a:cxnLst/>
              <a:rect l="l" t="t" r="r" b="b"/>
              <a:pathLst>
                <a:path w="1797" h="2419" extrusionOk="0">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9" name="Google Shape;8299;p77"/>
            <p:cNvSpPr/>
            <p:nvPr/>
          </p:nvSpPr>
          <p:spPr>
            <a:xfrm>
              <a:off x="-16979350" y="4156675"/>
              <a:ext cx="60675" cy="45700"/>
            </a:xfrm>
            <a:custGeom>
              <a:avLst/>
              <a:gdLst/>
              <a:ahLst/>
              <a:cxnLst/>
              <a:rect l="l" t="t" r="r" b="b"/>
              <a:pathLst>
                <a:path w="2427" h="1828" extrusionOk="0">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0" name="Google Shape;8300;p77"/>
            <p:cNvSpPr/>
            <p:nvPr/>
          </p:nvSpPr>
          <p:spPr>
            <a:xfrm>
              <a:off x="-17116400" y="4155875"/>
              <a:ext cx="63050" cy="44125"/>
            </a:xfrm>
            <a:custGeom>
              <a:avLst/>
              <a:gdLst/>
              <a:ahLst/>
              <a:cxnLst/>
              <a:rect l="l" t="t" r="r" b="b"/>
              <a:pathLst>
                <a:path w="2522" h="1765" extrusionOk="0">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1" name="Google Shape;8301;p77"/>
            <p:cNvSpPr/>
            <p:nvPr/>
          </p:nvSpPr>
          <p:spPr>
            <a:xfrm>
              <a:off x="-17007700" y="4112450"/>
              <a:ext cx="44925" cy="60775"/>
            </a:xfrm>
            <a:custGeom>
              <a:avLst/>
              <a:gdLst/>
              <a:ahLst/>
              <a:cxnLst/>
              <a:rect l="l" t="t" r="r" b="b"/>
              <a:pathLst>
                <a:path w="1797" h="2431" extrusionOk="0">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2" name="Google Shape;8302;p77"/>
            <p:cNvSpPr/>
            <p:nvPr/>
          </p:nvSpPr>
          <p:spPr>
            <a:xfrm>
              <a:off x="-17007700" y="4248025"/>
              <a:ext cx="44925" cy="61475"/>
            </a:xfrm>
            <a:custGeom>
              <a:avLst/>
              <a:gdLst/>
              <a:ahLst/>
              <a:cxnLst/>
              <a:rect l="l" t="t" r="r" b="b"/>
              <a:pathLst>
                <a:path w="1797" h="2459" extrusionOk="0">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3" name="Google Shape;8303;p77"/>
            <p:cNvSpPr/>
            <p:nvPr/>
          </p:nvSpPr>
          <p:spPr>
            <a:xfrm>
              <a:off x="-16980125" y="4219675"/>
              <a:ext cx="61450" cy="45700"/>
            </a:xfrm>
            <a:custGeom>
              <a:avLst/>
              <a:gdLst/>
              <a:ahLst/>
              <a:cxnLst/>
              <a:rect l="l" t="t" r="r" b="b"/>
              <a:pathLst>
                <a:path w="2458" h="1828" extrusionOk="0">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4" name="Google Shape;8304;p77"/>
            <p:cNvSpPr/>
            <p:nvPr/>
          </p:nvSpPr>
          <p:spPr>
            <a:xfrm>
              <a:off x="-17070725" y="4247250"/>
              <a:ext cx="44925" cy="61300"/>
            </a:xfrm>
            <a:custGeom>
              <a:avLst/>
              <a:gdLst/>
              <a:ahLst/>
              <a:cxnLst/>
              <a:rect l="l" t="t" r="r" b="b"/>
              <a:pathLst>
                <a:path w="1797" h="2452" extrusionOk="0">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5" name="Google Shape;8305;p77"/>
            <p:cNvSpPr/>
            <p:nvPr/>
          </p:nvSpPr>
          <p:spPr>
            <a:xfrm>
              <a:off x="-17115600" y="4218900"/>
              <a:ext cx="61450" cy="44900"/>
            </a:xfrm>
            <a:custGeom>
              <a:avLst/>
              <a:gdLst/>
              <a:ahLst/>
              <a:cxnLst/>
              <a:rect l="l" t="t" r="r" b="b"/>
              <a:pathLst>
                <a:path w="2458" h="1796" extrusionOk="0">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6" name="Google Shape;8306;p77"/>
          <p:cNvGrpSpPr/>
          <p:nvPr/>
        </p:nvGrpSpPr>
        <p:grpSpPr>
          <a:xfrm>
            <a:off x="5721388" y="3343358"/>
            <a:ext cx="450470" cy="446998"/>
            <a:chOff x="-15688425" y="3707725"/>
            <a:chExt cx="304825" cy="302475"/>
          </a:xfrm>
        </p:grpSpPr>
        <p:sp>
          <p:nvSpPr>
            <p:cNvPr id="8307" name="Google Shape;8307;p77"/>
            <p:cNvSpPr/>
            <p:nvPr/>
          </p:nvSpPr>
          <p:spPr>
            <a:xfrm>
              <a:off x="-15687650" y="3884950"/>
              <a:ext cx="304050" cy="125250"/>
            </a:xfrm>
            <a:custGeom>
              <a:avLst/>
              <a:gdLst/>
              <a:ahLst/>
              <a:cxnLst/>
              <a:rect l="l" t="t" r="r" b="b"/>
              <a:pathLst>
                <a:path w="12162" h="5010" extrusionOk="0">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8" name="Google Shape;8308;p77"/>
            <p:cNvSpPr/>
            <p:nvPr/>
          </p:nvSpPr>
          <p:spPr>
            <a:xfrm>
              <a:off x="-15634875" y="3956600"/>
              <a:ext cx="49650" cy="18150"/>
            </a:xfrm>
            <a:custGeom>
              <a:avLst/>
              <a:gdLst/>
              <a:ahLst/>
              <a:cxnLst/>
              <a:rect l="l" t="t" r="r" b="b"/>
              <a:pathLst>
                <a:path w="1986" h="726" extrusionOk="0">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9" name="Google Shape;8309;p77"/>
            <p:cNvSpPr/>
            <p:nvPr/>
          </p:nvSpPr>
          <p:spPr>
            <a:xfrm>
              <a:off x="-15434025" y="3920375"/>
              <a:ext cx="31525" cy="18150"/>
            </a:xfrm>
            <a:custGeom>
              <a:avLst/>
              <a:gdLst/>
              <a:ahLst/>
              <a:cxnLst/>
              <a:rect l="l" t="t" r="r" b="b"/>
              <a:pathLst>
                <a:path w="1261" h="726" extrusionOk="0">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0" name="Google Shape;8310;p77"/>
            <p:cNvSpPr/>
            <p:nvPr/>
          </p:nvSpPr>
          <p:spPr>
            <a:xfrm>
              <a:off x="-15436400" y="3974725"/>
              <a:ext cx="52800" cy="17350"/>
            </a:xfrm>
            <a:custGeom>
              <a:avLst/>
              <a:gdLst/>
              <a:ahLst/>
              <a:cxnLst/>
              <a:rect l="l" t="t" r="r" b="b"/>
              <a:pathLst>
                <a:path w="2112" h="694" extrusionOk="0">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1" name="Google Shape;8311;p77"/>
            <p:cNvSpPr/>
            <p:nvPr/>
          </p:nvSpPr>
          <p:spPr>
            <a:xfrm>
              <a:off x="-15688425" y="3992050"/>
              <a:ext cx="54350" cy="18150"/>
            </a:xfrm>
            <a:custGeom>
              <a:avLst/>
              <a:gdLst/>
              <a:ahLst/>
              <a:cxnLst/>
              <a:rect l="l" t="t" r="r" b="b"/>
              <a:pathLst>
                <a:path w="2174" h="726" extrusionOk="0">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2" name="Google Shape;8312;p77"/>
            <p:cNvSpPr/>
            <p:nvPr/>
          </p:nvSpPr>
          <p:spPr>
            <a:xfrm>
              <a:off x="-15664800" y="3707725"/>
              <a:ext cx="252850" cy="161475"/>
            </a:xfrm>
            <a:custGeom>
              <a:avLst/>
              <a:gdLst/>
              <a:ahLst/>
              <a:cxnLst/>
              <a:rect l="l" t="t" r="r" b="b"/>
              <a:pathLst>
                <a:path w="10114" h="6459" extrusionOk="0">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3" name="Google Shape;8313;p77"/>
          <p:cNvGrpSpPr/>
          <p:nvPr/>
        </p:nvGrpSpPr>
        <p:grpSpPr>
          <a:xfrm>
            <a:off x="1865544" y="1690441"/>
            <a:ext cx="451653" cy="447589"/>
            <a:chOff x="-20572500" y="3319025"/>
            <a:chExt cx="305625" cy="302875"/>
          </a:xfrm>
        </p:grpSpPr>
        <p:sp>
          <p:nvSpPr>
            <p:cNvPr id="8314" name="Google Shape;8314;p77"/>
            <p:cNvSpPr/>
            <p:nvPr/>
          </p:nvSpPr>
          <p:spPr>
            <a:xfrm>
              <a:off x="-20429150" y="3569900"/>
              <a:ext cx="18150" cy="52000"/>
            </a:xfrm>
            <a:custGeom>
              <a:avLst/>
              <a:gdLst/>
              <a:ahLst/>
              <a:cxnLst/>
              <a:rect l="l" t="t" r="r" b="b"/>
              <a:pathLst>
                <a:path w="726" h="2080" extrusionOk="0">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5" name="Google Shape;8315;p77"/>
            <p:cNvSpPr/>
            <p:nvPr/>
          </p:nvSpPr>
          <p:spPr>
            <a:xfrm>
              <a:off x="-20572500" y="3319025"/>
              <a:ext cx="305625" cy="267350"/>
            </a:xfrm>
            <a:custGeom>
              <a:avLst/>
              <a:gdLst/>
              <a:ahLst/>
              <a:cxnLst/>
              <a:rect l="l" t="t" r="r" b="b"/>
              <a:pathLst>
                <a:path w="12225" h="10694" extrusionOk="0">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6" name="Google Shape;8316;p77"/>
          <p:cNvGrpSpPr/>
          <p:nvPr/>
        </p:nvGrpSpPr>
        <p:grpSpPr>
          <a:xfrm>
            <a:off x="1866708" y="2305410"/>
            <a:ext cx="449325" cy="325670"/>
            <a:chOff x="-20571700" y="3722875"/>
            <a:chExt cx="304050" cy="220375"/>
          </a:xfrm>
        </p:grpSpPr>
        <p:sp>
          <p:nvSpPr>
            <p:cNvPr id="8317" name="Google Shape;8317;p77"/>
            <p:cNvSpPr/>
            <p:nvPr/>
          </p:nvSpPr>
          <p:spPr>
            <a:xfrm>
              <a:off x="-20333850" y="3728200"/>
              <a:ext cx="66200" cy="35475"/>
            </a:xfrm>
            <a:custGeom>
              <a:avLst/>
              <a:gdLst/>
              <a:ahLst/>
              <a:cxnLst/>
              <a:rect l="l" t="t" r="r" b="b"/>
              <a:pathLst>
                <a:path w="2648" h="1419" extrusionOk="0">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8" name="Google Shape;8318;p77"/>
            <p:cNvSpPr/>
            <p:nvPr/>
          </p:nvSpPr>
          <p:spPr>
            <a:xfrm>
              <a:off x="-20571700" y="3782550"/>
              <a:ext cx="49650" cy="51225"/>
            </a:xfrm>
            <a:custGeom>
              <a:avLst/>
              <a:gdLst/>
              <a:ahLst/>
              <a:cxnLst/>
              <a:rect l="l" t="t" r="r" b="b"/>
              <a:pathLst>
                <a:path w="1986" h="2049" extrusionOk="0">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9" name="Google Shape;8319;p77"/>
            <p:cNvSpPr/>
            <p:nvPr/>
          </p:nvSpPr>
          <p:spPr>
            <a:xfrm>
              <a:off x="-20320450" y="3782550"/>
              <a:ext cx="52800" cy="52800"/>
            </a:xfrm>
            <a:custGeom>
              <a:avLst/>
              <a:gdLst/>
              <a:ahLst/>
              <a:cxnLst/>
              <a:rect l="l" t="t" r="r" b="b"/>
              <a:pathLst>
                <a:path w="2112" h="2112" extrusionOk="0">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0" name="Google Shape;8320;p77"/>
            <p:cNvSpPr/>
            <p:nvPr/>
          </p:nvSpPr>
          <p:spPr>
            <a:xfrm>
              <a:off x="-20571700" y="3722875"/>
              <a:ext cx="178025" cy="220375"/>
            </a:xfrm>
            <a:custGeom>
              <a:avLst/>
              <a:gdLst/>
              <a:ahLst/>
              <a:cxnLst/>
              <a:rect l="l" t="t" r="r" b="b"/>
              <a:pathLst>
                <a:path w="7121" h="8815" extrusionOk="0">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1" name="Google Shape;8321;p77"/>
            <p:cNvSpPr/>
            <p:nvPr/>
          </p:nvSpPr>
          <p:spPr>
            <a:xfrm>
              <a:off x="-20404725" y="3782550"/>
              <a:ext cx="28375" cy="41775"/>
            </a:xfrm>
            <a:custGeom>
              <a:avLst/>
              <a:gdLst/>
              <a:ahLst/>
              <a:cxnLst/>
              <a:rect l="l" t="t" r="r" b="b"/>
              <a:pathLst>
                <a:path w="1135" h="1671" extrusionOk="0">
                  <a:moveTo>
                    <a:pt x="0" y="0"/>
                  </a:moveTo>
                  <a:lnTo>
                    <a:pt x="820" y="1387"/>
                  </a:lnTo>
                  <a:cubicBezTo>
                    <a:pt x="914" y="1450"/>
                    <a:pt x="914" y="1576"/>
                    <a:pt x="946" y="1670"/>
                  </a:cubicBezTo>
                  <a:cubicBezTo>
                    <a:pt x="1072" y="1513"/>
                    <a:pt x="1135" y="1292"/>
                    <a:pt x="1135" y="1072"/>
                  </a:cubicBezTo>
                  <a:lnTo>
                    <a:pt x="11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2" name="Google Shape;8322;p77"/>
            <p:cNvSpPr/>
            <p:nvPr/>
          </p:nvSpPr>
          <p:spPr>
            <a:xfrm>
              <a:off x="-20502400" y="3887300"/>
              <a:ext cx="1600" cy="25"/>
            </a:xfrm>
            <a:custGeom>
              <a:avLst/>
              <a:gdLst/>
              <a:ahLst/>
              <a:cxnLst/>
              <a:rect l="l" t="t" r="r" b="b"/>
              <a:pathLst>
                <a:path w="64" h="1" extrusionOk="0">
                  <a:moveTo>
                    <a:pt x="64" y="1"/>
                  </a:moveTo>
                  <a:cubicBezTo>
                    <a:pt x="1" y="1"/>
                    <a:pt x="1" y="1"/>
                    <a:pt x="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3" name="Google Shape;8323;p77"/>
            <p:cNvSpPr/>
            <p:nvPr/>
          </p:nvSpPr>
          <p:spPr>
            <a:xfrm>
              <a:off x="-20500825" y="3782550"/>
              <a:ext cx="220575" cy="159125"/>
            </a:xfrm>
            <a:custGeom>
              <a:avLst/>
              <a:gdLst/>
              <a:ahLst/>
              <a:cxnLst/>
              <a:rect l="l" t="t" r="r" b="b"/>
              <a:pathLst>
                <a:path w="8823" h="6365" extrusionOk="0">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4" name="Google Shape;8324;p77"/>
          <p:cNvGrpSpPr/>
          <p:nvPr/>
        </p:nvGrpSpPr>
        <p:grpSpPr>
          <a:xfrm>
            <a:off x="1866135" y="2796278"/>
            <a:ext cx="450470" cy="450470"/>
            <a:chOff x="-20571700" y="4066875"/>
            <a:chExt cx="304825" cy="304825"/>
          </a:xfrm>
        </p:grpSpPr>
        <p:sp>
          <p:nvSpPr>
            <p:cNvPr id="8325" name="Google Shape;8325;p77"/>
            <p:cNvSpPr/>
            <p:nvPr/>
          </p:nvSpPr>
          <p:spPr>
            <a:xfrm>
              <a:off x="-20385825" y="4211025"/>
              <a:ext cx="118950" cy="160675"/>
            </a:xfrm>
            <a:custGeom>
              <a:avLst/>
              <a:gdLst/>
              <a:ahLst/>
              <a:cxnLst/>
              <a:rect l="l" t="t" r="r" b="b"/>
              <a:pathLst>
                <a:path w="4758" h="6427" extrusionOk="0">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6" name="Google Shape;8326;p77"/>
            <p:cNvSpPr/>
            <p:nvPr/>
          </p:nvSpPr>
          <p:spPr>
            <a:xfrm>
              <a:off x="-20412600" y="4084875"/>
              <a:ext cx="109500" cy="89925"/>
            </a:xfrm>
            <a:custGeom>
              <a:avLst/>
              <a:gdLst/>
              <a:ahLst/>
              <a:cxnLst/>
              <a:rect l="l" t="t" r="r" b="b"/>
              <a:pathLst>
                <a:path w="4380" h="3597" extrusionOk="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7" name="Google Shape;8327;p77"/>
            <p:cNvSpPr/>
            <p:nvPr/>
          </p:nvSpPr>
          <p:spPr>
            <a:xfrm>
              <a:off x="-20332275" y="4066875"/>
              <a:ext cx="64625" cy="80375"/>
            </a:xfrm>
            <a:custGeom>
              <a:avLst/>
              <a:gdLst/>
              <a:ahLst/>
              <a:cxnLst/>
              <a:rect l="l" t="t" r="r" b="b"/>
              <a:pathLst>
                <a:path w="2585" h="3215" extrusionOk="0">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8" name="Google Shape;8328;p77"/>
            <p:cNvSpPr/>
            <p:nvPr/>
          </p:nvSpPr>
          <p:spPr>
            <a:xfrm>
              <a:off x="-20553575" y="4103900"/>
              <a:ext cx="107925" cy="89025"/>
            </a:xfrm>
            <a:custGeom>
              <a:avLst/>
              <a:gdLst/>
              <a:ahLst/>
              <a:cxnLst/>
              <a:rect l="l" t="t" r="r" b="b"/>
              <a:pathLst>
                <a:path w="4317" h="3561" extrusionOk="0">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9" name="Google Shape;8329;p77"/>
            <p:cNvSpPr/>
            <p:nvPr/>
          </p:nvSpPr>
          <p:spPr>
            <a:xfrm>
              <a:off x="-20515000" y="4168475"/>
              <a:ext cx="119750" cy="91400"/>
            </a:xfrm>
            <a:custGeom>
              <a:avLst/>
              <a:gdLst/>
              <a:ahLst/>
              <a:cxnLst/>
              <a:rect l="l" t="t" r="r" b="b"/>
              <a:pathLst>
                <a:path w="4790" h="3656" extrusionOk="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0" name="Google Shape;8330;p77"/>
            <p:cNvSpPr/>
            <p:nvPr/>
          </p:nvSpPr>
          <p:spPr>
            <a:xfrm>
              <a:off x="-20571700" y="4250400"/>
              <a:ext cx="233950" cy="120525"/>
            </a:xfrm>
            <a:custGeom>
              <a:avLst/>
              <a:gdLst/>
              <a:ahLst/>
              <a:cxnLst/>
              <a:rect l="l" t="t" r="r" b="b"/>
              <a:pathLst>
                <a:path w="9358" h="4821" extrusionOk="0">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1" name="Google Shape;8331;p77"/>
          <p:cNvGrpSpPr/>
          <p:nvPr/>
        </p:nvGrpSpPr>
        <p:grpSpPr>
          <a:xfrm>
            <a:off x="4632837" y="1688259"/>
            <a:ext cx="453980" cy="451948"/>
            <a:chOff x="-18645175" y="3334200"/>
            <a:chExt cx="307200" cy="305825"/>
          </a:xfrm>
        </p:grpSpPr>
        <p:sp>
          <p:nvSpPr>
            <p:cNvPr id="8332" name="Google Shape;8332;p77"/>
            <p:cNvSpPr/>
            <p:nvPr/>
          </p:nvSpPr>
          <p:spPr>
            <a:xfrm>
              <a:off x="-18627850" y="3424975"/>
              <a:ext cx="289875" cy="215050"/>
            </a:xfrm>
            <a:custGeom>
              <a:avLst/>
              <a:gdLst/>
              <a:ahLst/>
              <a:cxnLst/>
              <a:rect l="l" t="t" r="r" b="b"/>
              <a:pathLst>
                <a:path w="11595" h="8602" extrusionOk="0">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3" name="Google Shape;8333;p77"/>
            <p:cNvSpPr/>
            <p:nvPr/>
          </p:nvSpPr>
          <p:spPr>
            <a:xfrm>
              <a:off x="-18645175" y="3424975"/>
              <a:ext cx="141800" cy="159900"/>
            </a:xfrm>
            <a:custGeom>
              <a:avLst/>
              <a:gdLst/>
              <a:ahLst/>
              <a:cxnLst/>
              <a:rect l="l" t="t" r="r" b="b"/>
              <a:pathLst>
                <a:path w="5672" h="6396" extrusionOk="0">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4" name="Google Shape;8334;p77"/>
            <p:cNvSpPr/>
            <p:nvPr/>
          </p:nvSpPr>
          <p:spPr>
            <a:xfrm>
              <a:off x="-18466375" y="3334200"/>
              <a:ext cx="54350" cy="71100"/>
            </a:xfrm>
            <a:custGeom>
              <a:avLst/>
              <a:gdLst/>
              <a:ahLst/>
              <a:cxnLst/>
              <a:rect l="l" t="t" r="r" b="b"/>
              <a:pathLst>
                <a:path w="2174" h="2844" extrusionOk="0">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5" name="Google Shape;8335;p77"/>
            <p:cNvSpPr/>
            <p:nvPr/>
          </p:nvSpPr>
          <p:spPr>
            <a:xfrm>
              <a:off x="-18428575" y="3352500"/>
              <a:ext cx="87450" cy="82725"/>
            </a:xfrm>
            <a:custGeom>
              <a:avLst/>
              <a:gdLst/>
              <a:ahLst/>
              <a:cxnLst/>
              <a:rect l="l" t="t" r="r" b="b"/>
              <a:pathLst>
                <a:path w="3498" h="3309" extrusionOk="0">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6" name="Google Shape;8336;p77"/>
            <p:cNvSpPr/>
            <p:nvPr/>
          </p:nvSpPr>
          <p:spPr>
            <a:xfrm>
              <a:off x="-18645175" y="3334400"/>
              <a:ext cx="70900" cy="70900"/>
            </a:xfrm>
            <a:custGeom>
              <a:avLst/>
              <a:gdLst/>
              <a:ahLst/>
              <a:cxnLst/>
              <a:rect l="l" t="t" r="r" b="b"/>
              <a:pathLst>
                <a:path w="2836" h="2836" extrusionOk="0">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7" name="Google Shape;8337;p77"/>
          <p:cNvGrpSpPr/>
          <p:nvPr/>
        </p:nvGrpSpPr>
        <p:grpSpPr>
          <a:xfrm>
            <a:off x="4633429" y="2242989"/>
            <a:ext cx="452798" cy="450507"/>
            <a:chOff x="-18645175" y="3708500"/>
            <a:chExt cx="306400" cy="304850"/>
          </a:xfrm>
        </p:grpSpPr>
        <p:sp>
          <p:nvSpPr>
            <p:cNvPr id="8338" name="Google Shape;8338;p77"/>
            <p:cNvSpPr/>
            <p:nvPr/>
          </p:nvSpPr>
          <p:spPr>
            <a:xfrm>
              <a:off x="-18555375" y="38172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9" name="Google Shape;8339;p77"/>
            <p:cNvSpPr/>
            <p:nvPr/>
          </p:nvSpPr>
          <p:spPr>
            <a:xfrm>
              <a:off x="-18501825" y="3894000"/>
              <a:ext cx="18150" cy="16950"/>
            </a:xfrm>
            <a:custGeom>
              <a:avLst/>
              <a:gdLst/>
              <a:ahLst/>
              <a:cxnLst/>
              <a:rect l="l" t="t" r="r" b="b"/>
              <a:pathLst>
                <a:path w="726" h="678" extrusionOk="0">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0" name="Google Shape;8340;p77"/>
            <p:cNvSpPr/>
            <p:nvPr/>
          </p:nvSpPr>
          <p:spPr>
            <a:xfrm>
              <a:off x="-18546725" y="3835325"/>
              <a:ext cx="108725" cy="124450"/>
            </a:xfrm>
            <a:custGeom>
              <a:avLst/>
              <a:gdLst/>
              <a:ahLst/>
              <a:cxnLst/>
              <a:rect l="l" t="t" r="r" b="b"/>
              <a:pathLst>
                <a:path w="4349" h="4978" extrusionOk="0">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1" name="Google Shape;8341;p77"/>
            <p:cNvSpPr/>
            <p:nvPr/>
          </p:nvSpPr>
          <p:spPr>
            <a:xfrm>
              <a:off x="-18644375" y="3728200"/>
              <a:ext cx="305600" cy="285150"/>
            </a:xfrm>
            <a:custGeom>
              <a:avLst/>
              <a:gdLst/>
              <a:ahLst/>
              <a:cxnLst/>
              <a:rect l="l" t="t" r="r" b="b"/>
              <a:pathLst>
                <a:path w="12224" h="11406" extrusionOk="0">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2" name="Google Shape;8342;p77"/>
            <p:cNvSpPr/>
            <p:nvPr/>
          </p:nvSpPr>
          <p:spPr>
            <a:xfrm>
              <a:off x="-18448275" y="38172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3" name="Google Shape;8343;p77"/>
            <p:cNvSpPr/>
            <p:nvPr/>
          </p:nvSpPr>
          <p:spPr>
            <a:xfrm>
              <a:off x="-18645175" y="3708500"/>
              <a:ext cx="74050" cy="91400"/>
            </a:xfrm>
            <a:custGeom>
              <a:avLst/>
              <a:gdLst/>
              <a:ahLst/>
              <a:cxnLst/>
              <a:rect l="l" t="t" r="r" b="b"/>
              <a:pathLst>
                <a:path w="2962" h="3656" extrusionOk="0">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4" name="Google Shape;8344;p77"/>
            <p:cNvSpPr/>
            <p:nvPr/>
          </p:nvSpPr>
          <p:spPr>
            <a:xfrm>
              <a:off x="-18415975" y="3710075"/>
              <a:ext cx="74850" cy="92975"/>
            </a:xfrm>
            <a:custGeom>
              <a:avLst/>
              <a:gdLst/>
              <a:ahLst/>
              <a:cxnLst/>
              <a:rect l="l" t="t" r="r" b="b"/>
              <a:pathLst>
                <a:path w="2994" h="3719" extrusionOk="0">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5" name="Google Shape;8345;p77"/>
          <p:cNvGrpSpPr/>
          <p:nvPr/>
        </p:nvGrpSpPr>
        <p:grpSpPr>
          <a:xfrm>
            <a:off x="4631101" y="2795630"/>
            <a:ext cx="457453" cy="451763"/>
            <a:chOff x="-18647525" y="4082625"/>
            <a:chExt cx="309550" cy="305700"/>
          </a:xfrm>
        </p:grpSpPr>
        <p:sp>
          <p:nvSpPr>
            <p:cNvPr id="8346" name="Google Shape;8346;p77"/>
            <p:cNvSpPr/>
            <p:nvPr/>
          </p:nvSpPr>
          <p:spPr>
            <a:xfrm>
              <a:off x="-18609725" y="4082625"/>
              <a:ext cx="123675" cy="61475"/>
            </a:xfrm>
            <a:custGeom>
              <a:avLst/>
              <a:gdLst/>
              <a:ahLst/>
              <a:cxnLst/>
              <a:rect l="l" t="t" r="r" b="b"/>
              <a:pathLst>
                <a:path w="4947" h="2459" extrusionOk="0">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7" name="Google Shape;8347;p77"/>
            <p:cNvSpPr/>
            <p:nvPr/>
          </p:nvSpPr>
          <p:spPr>
            <a:xfrm>
              <a:off x="-18647525" y="4155875"/>
              <a:ext cx="148075" cy="195350"/>
            </a:xfrm>
            <a:custGeom>
              <a:avLst/>
              <a:gdLst/>
              <a:ahLst/>
              <a:cxnLst/>
              <a:rect l="l" t="t" r="r" b="b"/>
              <a:pathLst>
                <a:path w="5923" h="7814" extrusionOk="0">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8" name="Google Shape;8348;p77"/>
            <p:cNvSpPr/>
            <p:nvPr/>
          </p:nvSpPr>
          <p:spPr>
            <a:xfrm>
              <a:off x="-18442750" y="4150575"/>
              <a:ext cx="102400" cy="100625"/>
            </a:xfrm>
            <a:custGeom>
              <a:avLst/>
              <a:gdLst/>
              <a:ahLst/>
              <a:cxnLst/>
              <a:rect l="l" t="t" r="r" b="b"/>
              <a:pathLst>
                <a:path w="4096" h="4025" extrusionOk="0">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9" name="Google Shape;8349;p77"/>
            <p:cNvSpPr/>
            <p:nvPr/>
          </p:nvSpPr>
          <p:spPr>
            <a:xfrm>
              <a:off x="-18581375" y="4176775"/>
              <a:ext cx="243400" cy="211550"/>
            </a:xfrm>
            <a:custGeom>
              <a:avLst/>
              <a:gdLst/>
              <a:ahLst/>
              <a:cxnLst/>
              <a:rect l="l" t="t" r="r" b="b"/>
              <a:pathLst>
                <a:path w="9736" h="8462" extrusionOk="0">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0" name="Google Shape;8350;p77"/>
          <p:cNvGrpSpPr/>
          <p:nvPr/>
        </p:nvGrpSpPr>
        <p:grpSpPr>
          <a:xfrm>
            <a:off x="7441485" y="1689592"/>
            <a:ext cx="395755" cy="449288"/>
            <a:chOff x="-16775350" y="3309200"/>
            <a:chExt cx="267800" cy="304025"/>
          </a:xfrm>
        </p:grpSpPr>
        <p:sp>
          <p:nvSpPr>
            <p:cNvPr id="8351" name="Google Shape;8351;p77"/>
            <p:cNvSpPr/>
            <p:nvPr/>
          </p:nvSpPr>
          <p:spPr>
            <a:xfrm>
              <a:off x="-16775350" y="3309200"/>
              <a:ext cx="267800" cy="160675"/>
            </a:xfrm>
            <a:custGeom>
              <a:avLst/>
              <a:gdLst/>
              <a:ahLst/>
              <a:cxnLst/>
              <a:rect l="l" t="t" r="r" b="b"/>
              <a:pathLst>
                <a:path w="10712" h="6427" extrusionOk="0">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2" name="Google Shape;8352;p77"/>
            <p:cNvSpPr/>
            <p:nvPr/>
          </p:nvSpPr>
          <p:spPr>
            <a:xfrm>
              <a:off x="-16704475" y="3398975"/>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3" name="Google Shape;8353;p77"/>
            <p:cNvSpPr/>
            <p:nvPr/>
          </p:nvSpPr>
          <p:spPr>
            <a:xfrm>
              <a:off x="-16707625" y="3487200"/>
              <a:ext cx="129200" cy="126025"/>
            </a:xfrm>
            <a:custGeom>
              <a:avLst/>
              <a:gdLst/>
              <a:ahLst/>
              <a:cxnLst/>
              <a:rect l="l" t="t" r="r" b="b"/>
              <a:pathLst>
                <a:path w="5168" h="5041" extrusionOk="0">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4" name="Google Shape;8354;p77"/>
          <p:cNvGrpSpPr/>
          <p:nvPr/>
        </p:nvGrpSpPr>
        <p:grpSpPr>
          <a:xfrm>
            <a:off x="7441485" y="2241827"/>
            <a:ext cx="395755" cy="452835"/>
            <a:chOff x="-16775350" y="3683300"/>
            <a:chExt cx="267800" cy="306425"/>
          </a:xfrm>
        </p:grpSpPr>
        <p:sp>
          <p:nvSpPr>
            <p:cNvPr id="8355" name="Google Shape;8355;p77"/>
            <p:cNvSpPr/>
            <p:nvPr/>
          </p:nvSpPr>
          <p:spPr>
            <a:xfrm>
              <a:off x="-16775350" y="3683300"/>
              <a:ext cx="267800" cy="306425"/>
            </a:xfrm>
            <a:custGeom>
              <a:avLst/>
              <a:gdLst/>
              <a:ahLst/>
              <a:cxnLst/>
              <a:rect l="l" t="t" r="r" b="b"/>
              <a:pathLst>
                <a:path w="10712" h="12257" extrusionOk="0">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6" name="Google Shape;8356;p77"/>
            <p:cNvSpPr/>
            <p:nvPr/>
          </p:nvSpPr>
          <p:spPr>
            <a:xfrm>
              <a:off x="-16648550" y="3847925"/>
              <a:ext cx="13425" cy="21275"/>
            </a:xfrm>
            <a:custGeom>
              <a:avLst/>
              <a:gdLst/>
              <a:ahLst/>
              <a:cxnLst/>
              <a:rect l="l" t="t" r="r" b="b"/>
              <a:pathLst>
                <a:path w="537" h="851" extrusionOk="0">
                  <a:moveTo>
                    <a:pt x="284" y="0"/>
                  </a:moveTo>
                  <a:lnTo>
                    <a:pt x="1" y="252"/>
                  </a:lnTo>
                  <a:lnTo>
                    <a:pt x="284" y="851"/>
                  </a:lnTo>
                  <a:lnTo>
                    <a:pt x="536" y="252"/>
                  </a:lnTo>
                  <a:lnTo>
                    <a:pt x="2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7" name="Google Shape;8357;p77"/>
            <p:cNvSpPr/>
            <p:nvPr/>
          </p:nvSpPr>
          <p:spPr>
            <a:xfrm>
              <a:off x="-16722575" y="3771400"/>
              <a:ext cx="161475" cy="215950"/>
            </a:xfrm>
            <a:custGeom>
              <a:avLst/>
              <a:gdLst/>
              <a:ahLst/>
              <a:cxnLst/>
              <a:rect l="l" t="t" r="r" b="b"/>
              <a:pathLst>
                <a:path w="6459" h="8638" extrusionOk="0">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8" name="Google Shape;8358;p77"/>
          <p:cNvGrpSpPr/>
          <p:nvPr/>
        </p:nvGrpSpPr>
        <p:grpSpPr>
          <a:xfrm>
            <a:off x="7413536" y="2796870"/>
            <a:ext cx="451653" cy="449288"/>
            <a:chOff x="-16794250" y="4058225"/>
            <a:chExt cx="305625" cy="304025"/>
          </a:xfrm>
        </p:grpSpPr>
        <p:sp>
          <p:nvSpPr>
            <p:cNvPr id="8359" name="Google Shape;8359;p77"/>
            <p:cNvSpPr/>
            <p:nvPr/>
          </p:nvSpPr>
          <p:spPr>
            <a:xfrm>
              <a:off x="-16793475" y="4309475"/>
              <a:ext cx="70925" cy="17350"/>
            </a:xfrm>
            <a:custGeom>
              <a:avLst/>
              <a:gdLst/>
              <a:ahLst/>
              <a:cxnLst/>
              <a:rect l="l" t="t" r="r" b="b"/>
              <a:pathLst>
                <a:path w="2837" h="694" extrusionOk="0">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0" name="Google Shape;8360;p77"/>
            <p:cNvSpPr/>
            <p:nvPr/>
          </p:nvSpPr>
          <p:spPr>
            <a:xfrm>
              <a:off x="-16758025" y="4344900"/>
              <a:ext cx="89800" cy="17350"/>
            </a:xfrm>
            <a:custGeom>
              <a:avLst/>
              <a:gdLst/>
              <a:ahLst/>
              <a:cxnLst/>
              <a:rect l="l" t="t" r="r" b="b"/>
              <a:pathLst>
                <a:path w="3592" h="694" extrusionOk="0">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1" name="Google Shape;8361;p77"/>
            <p:cNvSpPr/>
            <p:nvPr/>
          </p:nvSpPr>
          <p:spPr>
            <a:xfrm>
              <a:off x="-16615475" y="4344900"/>
              <a:ext cx="89825" cy="17350"/>
            </a:xfrm>
            <a:custGeom>
              <a:avLst/>
              <a:gdLst/>
              <a:ahLst/>
              <a:cxnLst/>
              <a:rect l="l" t="t" r="r" b="b"/>
              <a:pathLst>
                <a:path w="3593" h="694" extrusionOk="0">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2" name="Google Shape;8362;p77"/>
            <p:cNvSpPr/>
            <p:nvPr/>
          </p:nvSpPr>
          <p:spPr>
            <a:xfrm>
              <a:off x="-16561900" y="4309475"/>
              <a:ext cx="71700" cy="17350"/>
            </a:xfrm>
            <a:custGeom>
              <a:avLst/>
              <a:gdLst/>
              <a:ahLst/>
              <a:cxnLst/>
              <a:rect l="l" t="t" r="r" b="b"/>
              <a:pathLst>
                <a:path w="2868" h="694" extrusionOk="0">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3" name="Google Shape;8363;p77"/>
            <p:cNvSpPr/>
            <p:nvPr/>
          </p:nvSpPr>
          <p:spPr>
            <a:xfrm>
              <a:off x="-16704475" y="4309475"/>
              <a:ext cx="125275" cy="17350"/>
            </a:xfrm>
            <a:custGeom>
              <a:avLst/>
              <a:gdLst/>
              <a:ahLst/>
              <a:cxnLst/>
              <a:rect l="l" t="t" r="r" b="b"/>
              <a:pathLst>
                <a:path w="5011" h="694" extrusionOk="0">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4" name="Google Shape;8364;p77"/>
            <p:cNvSpPr/>
            <p:nvPr/>
          </p:nvSpPr>
          <p:spPr>
            <a:xfrm>
              <a:off x="-16704475" y="4074750"/>
              <a:ext cx="126050" cy="165425"/>
            </a:xfrm>
            <a:custGeom>
              <a:avLst/>
              <a:gdLst/>
              <a:ahLst/>
              <a:cxnLst/>
              <a:rect l="l" t="t" r="r" b="b"/>
              <a:pathLst>
                <a:path w="5042" h="6617" extrusionOk="0">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5" name="Google Shape;8365;p77"/>
            <p:cNvSpPr/>
            <p:nvPr/>
          </p:nvSpPr>
          <p:spPr>
            <a:xfrm>
              <a:off x="-16725725" y="4237800"/>
              <a:ext cx="164625" cy="53575"/>
            </a:xfrm>
            <a:custGeom>
              <a:avLst/>
              <a:gdLst/>
              <a:ahLst/>
              <a:cxnLst/>
              <a:rect l="l" t="t" r="r" b="b"/>
              <a:pathLst>
                <a:path w="6585" h="2143" extrusionOk="0">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6" name="Google Shape;8366;p77"/>
            <p:cNvSpPr/>
            <p:nvPr/>
          </p:nvSpPr>
          <p:spPr>
            <a:xfrm>
              <a:off x="-16559550" y="4058225"/>
              <a:ext cx="70925" cy="233150"/>
            </a:xfrm>
            <a:custGeom>
              <a:avLst/>
              <a:gdLst/>
              <a:ahLst/>
              <a:cxnLst/>
              <a:rect l="l" t="t" r="r" b="b"/>
              <a:pathLst>
                <a:path w="2837" h="9326" extrusionOk="0">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7" name="Google Shape;8367;p77"/>
            <p:cNvSpPr/>
            <p:nvPr/>
          </p:nvSpPr>
          <p:spPr>
            <a:xfrm>
              <a:off x="-16794250" y="4059000"/>
              <a:ext cx="70900" cy="232375"/>
            </a:xfrm>
            <a:custGeom>
              <a:avLst/>
              <a:gdLst/>
              <a:ahLst/>
              <a:cxnLst/>
              <a:rect l="l" t="t" r="r" b="b"/>
              <a:pathLst>
                <a:path w="2836" h="9295" extrusionOk="0">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68" name="Google Shape;8368;p77"/>
          <p:cNvSpPr/>
          <p:nvPr/>
        </p:nvSpPr>
        <p:spPr>
          <a:xfrm>
            <a:off x="7992205" y="1689084"/>
            <a:ext cx="452798" cy="450470"/>
          </a:xfrm>
          <a:custGeom>
            <a:avLst/>
            <a:gdLst/>
            <a:ahLst/>
            <a:cxnLst/>
            <a:rect l="l" t="t" r="r" b="b"/>
            <a:pathLst>
              <a:path w="12256" h="12193" extrusionOk="0">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69" name="Google Shape;8369;p77"/>
          <p:cNvGrpSpPr/>
          <p:nvPr/>
        </p:nvGrpSpPr>
        <p:grpSpPr>
          <a:xfrm>
            <a:off x="2414953" y="1689573"/>
            <a:ext cx="457453" cy="449325"/>
            <a:chOff x="-20199150" y="3317850"/>
            <a:chExt cx="309550" cy="304050"/>
          </a:xfrm>
        </p:grpSpPr>
        <p:sp>
          <p:nvSpPr>
            <p:cNvPr id="8370" name="Google Shape;8370;p77"/>
            <p:cNvSpPr/>
            <p:nvPr/>
          </p:nvSpPr>
          <p:spPr>
            <a:xfrm>
              <a:off x="-20161350" y="3507675"/>
              <a:ext cx="68550" cy="43325"/>
            </a:xfrm>
            <a:custGeom>
              <a:avLst/>
              <a:gdLst/>
              <a:ahLst/>
              <a:cxnLst/>
              <a:rect l="l" t="t" r="r" b="b"/>
              <a:pathLst>
                <a:path w="2742" h="1733" extrusionOk="0">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1" name="Google Shape;8371;p77"/>
            <p:cNvSpPr/>
            <p:nvPr/>
          </p:nvSpPr>
          <p:spPr>
            <a:xfrm>
              <a:off x="-20161350" y="3389525"/>
              <a:ext cx="68550" cy="43350"/>
            </a:xfrm>
            <a:custGeom>
              <a:avLst/>
              <a:gdLst/>
              <a:ahLst/>
              <a:cxnLst/>
              <a:rect l="l" t="t" r="r" b="b"/>
              <a:pathLst>
                <a:path w="2742" h="1734" extrusionOk="0">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2" name="Google Shape;8372;p77"/>
            <p:cNvSpPr/>
            <p:nvPr/>
          </p:nvSpPr>
          <p:spPr>
            <a:xfrm>
              <a:off x="-20199150" y="3443075"/>
              <a:ext cx="97675" cy="53225"/>
            </a:xfrm>
            <a:custGeom>
              <a:avLst/>
              <a:gdLst/>
              <a:ahLst/>
              <a:cxnLst/>
              <a:rect l="l" t="t" r="r" b="b"/>
              <a:pathLst>
                <a:path w="3907" h="2129" extrusionOk="0">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3" name="Google Shape;8373;p77"/>
            <p:cNvSpPr/>
            <p:nvPr/>
          </p:nvSpPr>
          <p:spPr>
            <a:xfrm>
              <a:off x="-20091250" y="3479325"/>
              <a:ext cx="92175" cy="142575"/>
            </a:xfrm>
            <a:custGeom>
              <a:avLst/>
              <a:gdLst/>
              <a:ahLst/>
              <a:cxnLst/>
              <a:rect l="l" t="t" r="r" b="b"/>
              <a:pathLst>
                <a:path w="3687" h="5703" extrusionOk="0">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4" name="Google Shape;8374;p77"/>
            <p:cNvSpPr/>
            <p:nvPr/>
          </p:nvSpPr>
          <p:spPr>
            <a:xfrm>
              <a:off x="-20090475" y="3317850"/>
              <a:ext cx="91400" cy="142575"/>
            </a:xfrm>
            <a:custGeom>
              <a:avLst/>
              <a:gdLst/>
              <a:ahLst/>
              <a:cxnLst/>
              <a:rect l="l" t="t" r="r" b="b"/>
              <a:pathLst>
                <a:path w="3656" h="5703" extrusionOk="0">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5" name="Google Shape;8375;p77"/>
            <p:cNvSpPr/>
            <p:nvPr/>
          </p:nvSpPr>
          <p:spPr>
            <a:xfrm>
              <a:off x="-19984925" y="3389525"/>
              <a:ext cx="94550" cy="107925"/>
            </a:xfrm>
            <a:custGeom>
              <a:avLst/>
              <a:gdLst/>
              <a:ahLst/>
              <a:cxnLst/>
              <a:rect l="l" t="t" r="r" b="b"/>
              <a:pathLst>
                <a:path w="3782" h="4317" extrusionOk="0">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6" name="Google Shape;8376;p77"/>
            <p:cNvSpPr/>
            <p:nvPr/>
          </p:nvSpPr>
          <p:spPr>
            <a:xfrm>
              <a:off x="-19984125" y="3514750"/>
              <a:ext cx="94525" cy="107150"/>
            </a:xfrm>
            <a:custGeom>
              <a:avLst/>
              <a:gdLst/>
              <a:ahLst/>
              <a:cxnLst/>
              <a:rect l="l" t="t" r="r" b="b"/>
              <a:pathLst>
                <a:path w="3781" h="4286" extrusionOk="0">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7" name="Google Shape;8377;p77"/>
          <p:cNvGrpSpPr/>
          <p:nvPr/>
        </p:nvGrpSpPr>
        <p:grpSpPr>
          <a:xfrm>
            <a:off x="2417281" y="2242861"/>
            <a:ext cx="452798" cy="450766"/>
            <a:chOff x="-20199150" y="3693150"/>
            <a:chExt cx="306400" cy="305025"/>
          </a:xfrm>
        </p:grpSpPr>
        <p:sp>
          <p:nvSpPr>
            <p:cNvPr id="8378" name="Google Shape;8378;p77"/>
            <p:cNvSpPr/>
            <p:nvPr/>
          </p:nvSpPr>
          <p:spPr>
            <a:xfrm>
              <a:off x="-20182625" y="3762250"/>
              <a:ext cx="227650" cy="212650"/>
            </a:xfrm>
            <a:custGeom>
              <a:avLst/>
              <a:gdLst/>
              <a:ahLst/>
              <a:cxnLst/>
              <a:rect l="l" t="t" r="r" b="b"/>
              <a:pathLst>
                <a:path w="9106" h="8506" extrusionOk="0">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9" name="Google Shape;8379;p77"/>
            <p:cNvSpPr/>
            <p:nvPr/>
          </p:nvSpPr>
          <p:spPr>
            <a:xfrm>
              <a:off x="-20077075" y="3785225"/>
              <a:ext cx="97700" cy="91075"/>
            </a:xfrm>
            <a:custGeom>
              <a:avLst/>
              <a:gdLst/>
              <a:ahLst/>
              <a:cxnLst/>
              <a:rect l="l" t="t" r="r" b="b"/>
              <a:pathLst>
                <a:path w="3908" h="3643" extrusionOk="0">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0" name="Google Shape;8380;p77"/>
            <p:cNvSpPr/>
            <p:nvPr/>
          </p:nvSpPr>
          <p:spPr>
            <a:xfrm>
              <a:off x="-20051875" y="3693150"/>
              <a:ext cx="159125" cy="176850"/>
            </a:xfrm>
            <a:custGeom>
              <a:avLst/>
              <a:gdLst/>
              <a:ahLst/>
              <a:cxnLst/>
              <a:rect l="l" t="t" r="r" b="b"/>
              <a:pathLst>
                <a:path w="6365" h="7074" extrusionOk="0">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1" name="Google Shape;8381;p77"/>
            <p:cNvSpPr/>
            <p:nvPr/>
          </p:nvSpPr>
          <p:spPr>
            <a:xfrm>
              <a:off x="-20155825" y="3861300"/>
              <a:ext cx="92950" cy="92175"/>
            </a:xfrm>
            <a:custGeom>
              <a:avLst/>
              <a:gdLst/>
              <a:ahLst/>
              <a:cxnLst/>
              <a:rect l="l" t="t" r="r" b="b"/>
              <a:pathLst>
                <a:path w="3718" h="3687" extrusionOk="0">
                  <a:moveTo>
                    <a:pt x="221" y="1"/>
                  </a:moveTo>
                  <a:lnTo>
                    <a:pt x="63" y="158"/>
                  </a:lnTo>
                  <a:lnTo>
                    <a:pt x="0" y="190"/>
                  </a:lnTo>
                  <a:lnTo>
                    <a:pt x="3529" y="3687"/>
                  </a:lnTo>
                  <a:lnTo>
                    <a:pt x="3560" y="3655"/>
                  </a:lnTo>
                  <a:lnTo>
                    <a:pt x="3718" y="3498"/>
                  </a:lnTo>
                  <a:lnTo>
                    <a:pt x="2457" y="1230"/>
                  </a:lnTo>
                  <a:lnTo>
                    <a:pt x="2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2" name="Google Shape;8382;p77"/>
            <p:cNvSpPr/>
            <p:nvPr/>
          </p:nvSpPr>
          <p:spPr>
            <a:xfrm>
              <a:off x="-20199150" y="3918025"/>
              <a:ext cx="81150" cy="80150"/>
            </a:xfrm>
            <a:custGeom>
              <a:avLst/>
              <a:gdLst/>
              <a:ahLst/>
              <a:cxnLst/>
              <a:rect l="l" t="t" r="r" b="b"/>
              <a:pathLst>
                <a:path w="3246" h="3206" extrusionOk="0">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3" name="Google Shape;8383;p77"/>
            <p:cNvSpPr/>
            <p:nvPr/>
          </p:nvSpPr>
          <p:spPr>
            <a:xfrm>
              <a:off x="-20173950" y="3880200"/>
              <a:ext cx="92175" cy="92200"/>
            </a:xfrm>
            <a:custGeom>
              <a:avLst/>
              <a:gdLst/>
              <a:ahLst/>
              <a:cxnLst/>
              <a:rect l="l" t="t" r="r" b="b"/>
              <a:pathLst>
                <a:path w="3687" h="3688" extrusionOk="0">
                  <a:moveTo>
                    <a:pt x="316" y="1"/>
                  </a:moveTo>
                  <a:cubicBezTo>
                    <a:pt x="189" y="222"/>
                    <a:pt x="63" y="442"/>
                    <a:pt x="0" y="663"/>
                  </a:cubicBezTo>
                  <a:lnTo>
                    <a:pt x="3025" y="3687"/>
                  </a:lnTo>
                  <a:cubicBezTo>
                    <a:pt x="3245" y="3624"/>
                    <a:pt x="3498" y="3498"/>
                    <a:pt x="3687" y="3372"/>
                  </a:cubicBezTo>
                  <a:lnTo>
                    <a:pt x="3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4" name="Google Shape;8384;p77"/>
          <p:cNvGrpSpPr/>
          <p:nvPr/>
        </p:nvGrpSpPr>
        <p:grpSpPr>
          <a:xfrm>
            <a:off x="2417854" y="2795687"/>
            <a:ext cx="451653" cy="451653"/>
            <a:chOff x="-20197575" y="4066875"/>
            <a:chExt cx="305625" cy="305625"/>
          </a:xfrm>
        </p:grpSpPr>
        <p:sp>
          <p:nvSpPr>
            <p:cNvPr id="8385" name="Google Shape;8385;p77"/>
            <p:cNvSpPr/>
            <p:nvPr/>
          </p:nvSpPr>
          <p:spPr>
            <a:xfrm>
              <a:off x="-20089675" y="4066875"/>
              <a:ext cx="89025" cy="92175"/>
            </a:xfrm>
            <a:custGeom>
              <a:avLst/>
              <a:gdLst/>
              <a:ahLst/>
              <a:cxnLst/>
              <a:rect l="l" t="t" r="r" b="b"/>
              <a:pathLst>
                <a:path w="3561" h="3687" extrusionOk="0">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6" name="Google Shape;8386;p77"/>
            <p:cNvSpPr/>
            <p:nvPr/>
          </p:nvSpPr>
          <p:spPr>
            <a:xfrm>
              <a:off x="-20024300" y="4085775"/>
              <a:ext cx="132350" cy="125250"/>
            </a:xfrm>
            <a:custGeom>
              <a:avLst/>
              <a:gdLst/>
              <a:ahLst/>
              <a:cxnLst/>
              <a:rect l="l" t="t" r="r" b="b"/>
              <a:pathLst>
                <a:path w="5294" h="5010" extrusionOk="0">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7" name="Google Shape;8387;p77"/>
            <p:cNvSpPr/>
            <p:nvPr/>
          </p:nvSpPr>
          <p:spPr>
            <a:xfrm>
              <a:off x="-19983350" y="4263775"/>
              <a:ext cx="18925" cy="18150"/>
            </a:xfrm>
            <a:custGeom>
              <a:avLst/>
              <a:gdLst/>
              <a:ahLst/>
              <a:cxnLst/>
              <a:rect l="l" t="t" r="r" b="b"/>
              <a:pathLst>
                <a:path w="757" h="726" extrusionOk="0">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8" name="Google Shape;8388;p77"/>
            <p:cNvSpPr/>
            <p:nvPr/>
          </p:nvSpPr>
          <p:spPr>
            <a:xfrm>
              <a:off x="-20035325" y="4228350"/>
              <a:ext cx="125250" cy="143350"/>
            </a:xfrm>
            <a:custGeom>
              <a:avLst/>
              <a:gdLst/>
              <a:ahLst/>
              <a:cxnLst/>
              <a:rect l="l" t="t" r="r" b="b"/>
              <a:pathLst>
                <a:path w="5010" h="5734" extrusionOk="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9" name="Google Shape;8389;p77"/>
            <p:cNvSpPr/>
            <p:nvPr/>
          </p:nvSpPr>
          <p:spPr>
            <a:xfrm>
              <a:off x="-20054225" y="4175575"/>
              <a:ext cx="18125" cy="125250"/>
            </a:xfrm>
            <a:custGeom>
              <a:avLst/>
              <a:gdLst/>
              <a:ahLst/>
              <a:cxnLst/>
              <a:rect l="l" t="t" r="r" b="b"/>
              <a:pathLst>
                <a:path w="725" h="5010" extrusionOk="0">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0" name="Google Shape;8390;p77"/>
            <p:cNvSpPr/>
            <p:nvPr/>
          </p:nvSpPr>
          <p:spPr>
            <a:xfrm>
              <a:off x="-20197575" y="4085775"/>
              <a:ext cx="132350" cy="125250"/>
            </a:xfrm>
            <a:custGeom>
              <a:avLst/>
              <a:gdLst/>
              <a:ahLst/>
              <a:cxnLst/>
              <a:rect l="l" t="t" r="r" b="b"/>
              <a:pathLst>
                <a:path w="5294" h="5010" extrusionOk="0">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1" name="Google Shape;8391;p77"/>
            <p:cNvSpPr/>
            <p:nvPr/>
          </p:nvSpPr>
          <p:spPr>
            <a:xfrm>
              <a:off x="-20179475" y="4229925"/>
              <a:ext cx="125275" cy="142575"/>
            </a:xfrm>
            <a:custGeom>
              <a:avLst/>
              <a:gdLst/>
              <a:ahLst/>
              <a:cxnLst/>
              <a:rect l="l" t="t" r="r" b="b"/>
              <a:pathLst>
                <a:path w="5011" h="5703" extrusionOk="0">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2" name="Google Shape;8392;p77"/>
            <p:cNvSpPr/>
            <p:nvPr/>
          </p:nvSpPr>
          <p:spPr>
            <a:xfrm>
              <a:off x="-20125125" y="4263775"/>
              <a:ext cx="18150" cy="18150"/>
            </a:xfrm>
            <a:custGeom>
              <a:avLst/>
              <a:gdLst/>
              <a:ahLst/>
              <a:cxnLst/>
              <a:rect l="l" t="t" r="r" b="b"/>
              <a:pathLst>
                <a:path w="726" h="726" extrusionOk="0">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3" name="Google Shape;8393;p77"/>
          <p:cNvGrpSpPr/>
          <p:nvPr/>
        </p:nvGrpSpPr>
        <p:grpSpPr>
          <a:xfrm>
            <a:off x="5200071" y="1687520"/>
            <a:ext cx="449325" cy="453426"/>
            <a:chOff x="-18271050" y="3333200"/>
            <a:chExt cx="304050" cy="306825"/>
          </a:xfrm>
        </p:grpSpPr>
        <p:sp>
          <p:nvSpPr>
            <p:cNvPr id="8394" name="Google Shape;8394;p77"/>
            <p:cNvSpPr/>
            <p:nvPr/>
          </p:nvSpPr>
          <p:spPr>
            <a:xfrm>
              <a:off x="-18271050" y="3407650"/>
              <a:ext cx="63025" cy="79575"/>
            </a:xfrm>
            <a:custGeom>
              <a:avLst/>
              <a:gdLst/>
              <a:ahLst/>
              <a:cxnLst/>
              <a:rect l="l" t="t" r="r" b="b"/>
              <a:pathLst>
                <a:path w="2521" h="3183" extrusionOk="0">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5" name="Google Shape;8395;p77"/>
            <p:cNvSpPr/>
            <p:nvPr/>
          </p:nvSpPr>
          <p:spPr>
            <a:xfrm>
              <a:off x="-18030050" y="3406850"/>
              <a:ext cx="63050" cy="79575"/>
            </a:xfrm>
            <a:custGeom>
              <a:avLst/>
              <a:gdLst/>
              <a:ahLst/>
              <a:cxnLst/>
              <a:rect l="l" t="t" r="r" b="b"/>
              <a:pathLst>
                <a:path w="2522" h="3183" extrusionOk="0">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6" name="Google Shape;8396;p77"/>
            <p:cNvSpPr/>
            <p:nvPr/>
          </p:nvSpPr>
          <p:spPr>
            <a:xfrm>
              <a:off x="-18136375" y="3549400"/>
              <a:ext cx="35475" cy="32325"/>
            </a:xfrm>
            <a:custGeom>
              <a:avLst/>
              <a:gdLst/>
              <a:ahLst/>
              <a:cxnLst/>
              <a:rect l="l" t="t" r="r" b="b"/>
              <a:pathLst>
                <a:path w="1419" h="1293" extrusionOk="0">
                  <a:moveTo>
                    <a:pt x="725" y="1"/>
                  </a:moveTo>
                  <a:cubicBezTo>
                    <a:pt x="347" y="1"/>
                    <a:pt x="95" y="222"/>
                    <a:pt x="1" y="600"/>
                  </a:cubicBezTo>
                  <a:lnTo>
                    <a:pt x="725" y="1293"/>
                  </a:lnTo>
                  <a:lnTo>
                    <a:pt x="1419" y="600"/>
                  </a:lnTo>
                  <a:cubicBezTo>
                    <a:pt x="1355" y="285"/>
                    <a:pt x="1072"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7" name="Google Shape;8397;p77"/>
            <p:cNvSpPr/>
            <p:nvPr/>
          </p:nvSpPr>
          <p:spPr>
            <a:xfrm>
              <a:off x="-18233250" y="3423625"/>
              <a:ext cx="230800" cy="216400"/>
            </a:xfrm>
            <a:custGeom>
              <a:avLst/>
              <a:gdLst/>
              <a:ahLst/>
              <a:cxnLst/>
              <a:rect l="l" t="t" r="r" b="b"/>
              <a:pathLst>
                <a:path w="9232" h="8656" extrusionOk="0">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8" name="Google Shape;8398;p77"/>
            <p:cNvSpPr/>
            <p:nvPr/>
          </p:nvSpPr>
          <p:spPr>
            <a:xfrm>
              <a:off x="-18231675" y="3333200"/>
              <a:ext cx="220575" cy="125650"/>
            </a:xfrm>
            <a:custGeom>
              <a:avLst/>
              <a:gdLst/>
              <a:ahLst/>
              <a:cxnLst/>
              <a:rect l="l" t="t" r="r" b="b"/>
              <a:pathLst>
                <a:path w="8823" h="5026" extrusionOk="0">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9" name="Google Shape;8399;p77"/>
          <p:cNvGrpSpPr/>
          <p:nvPr/>
        </p:nvGrpSpPr>
        <p:grpSpPr>
          <a:xfrm>
            <a:off x="5200644" y="2244171"/>
            <a:ext cx="448180" cy="448143"/>
            <a:chOff x="-18270275" y="3710875"/>
            <a:chExt cx="303275" cy="303250"/>
          </a:xfrm>
        </p:grpSpPr>
        <p:sp>
          <p:nvSpPr>
            <p:cNvPr id="8400" name="Google Shape;8400;p77"/>
            <p:cNvSpPr/>
            <p:nvPr/>
          </p:nvSpPr>
          <p:spPr>
            <a:xfrm>
              <a:off x="-18240325" y="3896975"/>
              <a:ext cx="59875" cy="71475"/>
            </a:xfrm>
            <a:custGeom>
              <a:avLst/>
              <a:gdLst/>
              <a:ahLst/>
              <a:cxnLst/>
              <a:rect l="l" t="t" r="r" b="b"/>
              <a:pathLst>
                <a:path w="2395" h="2859" extrusionOk="0">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1" name="Google Shape;8401;p77"/>
            <p:cNvSpPr/>
            <p:nvPr/>
          </p:nvSpPr>
          <p:spPr>
            <a:xfrm>
              <a:off x="-18254500" y="3765100"/>
              <a:ext cx="267800" cy="249025"/>
            </a:xfrm>
            <a:custGeom>
              <a:avLst/>
              <a:gdLst/>
              <a:ahLst/>
              <a:cxnLst/>
              <a:rect l="l" t="t" r="r" b="b"/>
              <a:pathLst>
                <a:path w="10712" h="9961" extrusionOk="0">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2" name="Google Shape;8402;p77"/>
            <p:cNvSpPr/>
            <p:nvPr/>
          </p:nvSpPr>
          <p:spPr>
            <a:xfrm>
              <a:off x="-18057600" y="3896625"/>
              <a:ext cx="61450" cy="71825"/>
            </a:xfrm>
            <a:custGeom>
              <a:avLst/>
              <a:gdLst/>
              <a:ahLst/>
              <a:cxnLst/>
              <a:rect l="l" t="t" r="r" b="b"/>
              <a:pathLst>
                <a:path w="2458" h="2873" extrusionOk="0">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3" name="Google Shape;8403;p77"/>
            <p:cNvSpPr/>
            <p:nvPr/>
          </p:nvSpPr>
          <p:spPr>
            <a:xfrm>
              <a:off x="-18127700" y="3949125"/>
              <a:ext cx="18125" cy="16975"/>
            </a:xfrm>
            <a:custGeom>
              <a:avLst/>
              <a:gdLst/>
              <a:ahLst/>
              <a:cxnLst/>
              <a:rect l="l" t="t" r="r" b="b"/>
              <a:pathLst>
                <a:path w="725" h="679" extrusionOk="0">
                  <a:moveTo>
                    <a:pt x="351" y="1"/>
                  </a:moveTo>
                  <a:cubicBezTo>
                    <a:pt x="197" y="1"/>
                    <a:pt x="48" y="79"/>
                    <a:pt x="0" y="237"/>
                  </a:cubicBezTo>
                  <a:lnTo>
                    <a:pt x="378" y="678"/>
                  </a:lnTo>
                  <a:lnTo>
                    <a:pt x="725" y="237"/>
                  </a:lnTo>
                  <a:cubicBezTo>
                    <a:pt x="662" y="79"/>
                    <a:pt x="504" y="1"/>
                    <a:pt x="3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4" name="Google Shape;8404;p77"/>
            <p:cNvSpPr/>
            <p:nvPr/>
          </p:nvSpPr>
          <p:spPr>
            <a:xfrm>
              <a:off x="-18270275" y="3710875"/>
              <a:ext cx="107150" cy="98475"/>
            </a:xfrm>
            <a:custGeom>
              <a:avLst/>
              <a:gdLst/>
              <a:ahLst/>
              <a:cxnLst/>
              <a:rect l="l" t="t" r="r" b="b"/>
              <a:pathLst>
                <a:path w="4286" h="3939" extrusionOk="0">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5" name="Google Shape;8405;p77"/>
            <p:cNvSpPr/>
            <p:nvPr/>
          </p:nvSpPr>
          <p:spPr>
            <a:xfrm>
              <a:off x="-18074925" y="3710875"/>
              <a:ext cx="107925" cy="99275"/>
            </a:xfrm>
            <a:custGeom>
              <a:avLst/>
              <a:gdLst/>
              <a:ahLst/>
              <a:cxnLst/>
              <a:rect l="l" t="t" r="r" b="b"/>
              <a:pathLst>
                <a:path w="4317" h="3971" extrusionOk="0">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6" name="Google Shape;8406;p77"/>
          <p:cNvGrpSpPr/>
          <p:nvPr/>
        </p:nvGrpSpPr>
        <p:grpSpPr>
          <a:xfrm>
            <a:off x="5254196" y="2797422"/>
            <a:ext cx="341076" cy="448180"/>
            <a:chOff x="-18234025" y="4084200"/>
            <a:chExt cx="230800" cy="303275"/>
          </a:xfrm>
        </p:grpSpPr>
        <p:sp>
          <p:nvSpPr>
            <p:cNvPr id="8407" name="Google Shape;8407;p77"/>
            <p:cNvSpPr/>
            <p:nvPr/>
          </p:nvSpPr>
          <p:spPr>
            <a:xfrm>
              <a:off x="-18234025" y="4246450"/>
              <a:ext cx="230800" cy="141025"/>
            </a:xfrm>
            <a:custGeom>
              <a:avLst/>
              <a:gdLst/>
              <a:ahLst/>
              <a:cxnLst/>
              <a:rect l="l" t="t" r="r" b="b"/>
              <a:pathLst>
                <a:path w="9232" h="5641" extrusionOk="0">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8" name="Google Shape;8408;p77"/>
            <p:cNvSpPr/>
            <p:nvPr/>
          </p:nvSpPr>
          <p:spPr>
            <a:xfrm>
              <a:off x="-18200175" y="4156675"/>
              <a:ext cx="161500" cy="87450"/>
            </a:xfrm>
            <a:custGeom>
              <a:avLst/>
              <a:gdLst/>
              <a:ahLst/>
              <a:cxnLst/>
              <a:rect l="l" t="t" r="r" b="b"/>
              <a:pathLst>
                <a:path w="6460" h="3498" extrusionOk="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9" name="Google Shape;8409;p77"/>
            <p:cNvSpPr/>
            <p:nvPr/>
          </p:nvSpPr>
          <p:spPr>
            <a:xfrm>
              <a:off x="-18211200" y="4084200"/>
              <a:ext cx="185125" cy="71700"/>
            </a:xfrm>
            <a:custGeom>
              <a:avLst/>
              <a:gdLst/>
              <a:ahLst/>
              <a:cxnLst/>
              <a:rect l="l" t="t" r="r" b="b"/>
              <a:pathLst>
                <a:path w="7405" h="2868" extrusionOk="0">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0" name="Google Shape;8410;p77"/>
          <p:cNvGrpSpPr/>
          <p:nvPr/>
        </p:nvGrpSpPr>
        <p:grpSpPr>
          <a:xfrm>
            <a:off x="2366751" y="3341641"/>
            <a:ext cx="449325" cy="450470"/>
            <a:chOff x="-16419350" y="3308400"/>
            <a:chExt cx="304050" cy="304825"/>
          </a:xfrm>
        </p:grpSpPr>
        <p:sp>
          <p:nvSpPr>
            <p:cNvPr id="8411" name="Google Shape;8411;p77"/>
            <p:cNvSpPr/>
            <p:nvPr/>
          </p:nvSpPr>
          <p:spPr>
            <a:xfrm>
              <a:off x="-16222450" y="3344625"/>
              <a:ext cx="53600" cy="67775"/>
            </a:xfrm>
            <a:custGeom>
              <a:avLst/>
              <a:gdLst/>
              <a:ahLst/>
              <a:cxnLst/>
              <a:rect l="l" t="t" r="r" b="b"/>
              <a:pathLst>
                <a:path w="2144" h="2711" extrusionOk="0">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2" name="Google Shape;8412;p77"/>
            <p:cNvSpPr/>
            <p:nvPr/>
          </p:nvSpPr>
          <p:spPr>
            <a:xfrm>
              <a:off x="-16365000" y="3346200"/>
              <a:ext cx="52800" cy="66975"/>
            </a:xfrm>
            <a:custGeom>
              <a:avLst/>
              <a:gdLst/>
              <a:ahLst/>
              <a:cxnLst/>
              <a:rect l="l" t="t" r="r" b="b"/>
              <a:pathLst>
                <a:path w="2112" h="2679" extrusionOk="0">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3" name="Google Shape;8413;p77"/>
            <p:cNvSpPr/>
            <p:nvPr/>
          </p:nvSpPr>
          <p:spPr>
            <a:xfrm>
              <a:off x="-16419350" y="3417100"/>
              <a:ext cx="142575" cy="160700"/>
            </a:xfrm>
            <a:custGeom>
              <a:avLst/>
              <a:gdLst/>
              <a:ahLst/>
              <a:cxnLst/>
              <a:rect l="l" t="t" r="r" b="b"/>
              <a:pathLst>
                <a:path w="5703" h="6428" extrusionOk="0">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4" name="Google Shape;8414;p77"/>
            <p:cNvSpPr/>
            <p:nvPr/>
          </p:nvSpPr>
          <p:spPr>
            <a:xfrm>
              <a:off x="-16258675" y="3417100"/>
              <a:ext cx="143375" cy="161475"/>
            </a:xfrm>
            <a:custGeom>
              <a:avLst/>
              <a:gdLst/>
              <a:ahLst/>
              <a:cxnLst/>
              <a:rect l="l" t="t" r="r" b="b"/>
              <a:pathLst>
                <a:path w="5735" h="6459" extrusionOk="0">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5" name="Google Shape;8415;p77"/>
            <p:cNvSpPr/>
            <p:nvPr/>
          </p:nvSpPr>
          <p:spPr>
            <a:xfrm>
              <a:off x="-16310650" y="3308400"/>
              <a:ext cx="86650" cy="155975"/>
            </a:xfrm>
            <a:custGeom>
              <a:avLst/>
              <a:gdLst/>
              <a:ahLst/>
              <a:cxnLst/>
              <a:rect l="l" t="t" r="r" b="b"/>
              <a:pathLst>
                <a:path w="3466" h="6239" extrusionOk="0">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6" name="Google Shape;8416;p77"/>
            <p:cNvSpPr/>
            <p:nvPr/>
          </p:nvSpPr>
          <p:spPr>
            <a:xfrm>
              <a:off x="-16327975" y="3589575"/>
              <a:ext cx="51200" cy="23650"/>
            </a:xfrm>
            <a:custGeom>
              <a:avLst/>
              <a:gdLst/>
              <a:ahLst/>
              <a:cxnLst/>
              <a:rect l="l" t="t" r="r" b="b"/>
              <a:pathLst>
                <a:path w="2048" h="946" extrusionOk="0">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7" name="Google Shape;8417;p77"/>
            <p:cNvSpPr/>
            <p:nvPr/>
          </p:nvSpPr>
          <p:spPr>
            <a:xfrm>
              <a:off x="-16258675" y="3589575"/>
              <a:ext cx="51225" cy="23650"/>
            </a:xfrm>
            <a:custGeom>
              <a:avLst/>
              <a:gdLst/>
              <a:ahLst/>
              <a:cxnLst/>
              <a:rect l="l" t="t" r="r" b="b"/>
              <a:pathLst>
                <a:path w="2049" h="946" extrusionOk="0">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8" name="Google Shape;8418;p77"/>
          <p:cNvGrpSpPr/>
          <p:nvPr/>
        </p:nvGrpSpPr>
        <p:grpSpPr>
          <a:xfrm>
            <a:off x="4638306" y="3340423"/>
            <a:ext cx="395755" cy="452872"/>
            <a:chOff x="-16401225" y="3683275"/>
            <a:chExt cx="267800" cy="306450"/>
          </a:xfrm>
        </p:grpSpPr>
        <p:sp>
          <p:nvSpPr>
            <p:cNvPr id="8419" name="Google Shape;8419;p77"/>
            <p:cNvSpPr/>
            <p:nvPr/>
          </p:nvSpPr>
          <p:spPr>
            <a:xfrm>
              <a:off x="-16257875" y="3826650"/>
              <a:ext cx="70900" cy="72500"/>
            </a:xfrm>
            <a:custGeom>
              <a:avLst/>
              <a:gdLst/>
              <a:ahLst/>
              <a:cxnLst/>
              <a:rect l="l" t="t" r="r" b="b"/>
              <a:pathLst>
                <a:path w="2836" h="2900" extrusionOk="0">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0" name="Google Shape;8420;p77"/>
            <p:cNvSpPr/>
            <p:nvPr/>
          </p:nvSpPr>
          <p:spPr>
            <a:xfrm>
              <a:off x="-16275200" y="3832375"/>
              <a:ext cx="16550" cy="16350"/>
            </a:xfrm>
            <a:custGeom>
              <a:avLst/>
              <a:gdLst/>
              <a:ahLst/>
              <a:cxnLst/>
              <a:rect l="l" t="t" r="r" b="b"/>
              <a:pathLst>
                <a:path w="662" h="654" extrusionOk="0">
                  <a:moveTo>
                    <a:pt x="319" y="0"/>
                  </a:moveTo>
                  <a:cubicBezTo>
                    <a:pt x="173" y="0"/>
                    <a:pt x="32" y="71"/>
                    <a:pt x="0" y="213"/>
                  </a:cubicBezTo>
                  <a:lnTo>
                    <a:pt x="347" y="654"/>
                  </a:lnTo>
                  <a:lnTo>
                    <a:pt x="662" y="213"/>
                  </a:lnTo>
                  <a:cubicBezTo>
                    <a:pt x="614" y="71"/>
                    <a:pt x="465" y="0"/>
                    <a:pt x="3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1" name="Google Shape;8421;p77"/>
            <p:cNvSpPr/>
            <p:nvPr/>
          </p:nvSpPr>
          <p:spPr>
            <a:xfrm>
              <a:off x="-16347675" y="3825875"/>
              <a:ext cx="70900" cy="70900"/>
            </a:xfrm>
            <a:custGeom>
              <a:avLst/>
              <a:gdLst/>
              <a:ahLst/>
              <a:cxnLst/>
              <a:rect l="l" t="t" r="r" b="b"/>
              <a:pathLst>
                <a:path w="2836" h="2836" extrusionOk="0">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2" name="Google Shape;8422;p77"/>
            <p:cNvSpPr/>
            <p:nvPr/>
          </p:nvSpPr>
          <p:spPr>
            <a:xfrm>
              <a:off x="-16338225" y="3907775"/>
              <a:ext cx="35475" cy="81950"/>
            </a:xfrm>
            <a:custGeom>
              <a:avLst/>
              <a:gdLst/>
              <a:ahLst/>
              <a:cxnLst/>
              <a:rect l="l" t="t" r="r" b="b"/>
              <a:pathLst>
                <a:path w="1419" h="3278" extrusionOk="0">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3" name="Google Shape;8423;p77"/>
            <p:cNvSpPr/>
            <p:nvPr/>
          </p:nvSpPr>
          <p:spPr>
            <a:xfrm>
              <a:off x="-16231900" y="3906200"/>
              <a:ext cx="35475" cy="81150"/>
            </a:xfrm>
            <a:custGeom>
              <a:avLst/>
              <a:gdLst/>
              <a:ahLst/>
              <a:cxnLst/>
              <a:rect l="l" t="t" r="r" b="b"/>
              <a:pathLst>
                <a:path w="1419" h="3246" extrusionOk="0">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4" name="Google Shape;8424;p77"/>
            <p:cNvSpPr/>
            <p:nvPr/>
          </p:nvSpPr>
          <p:spPr>
            <a:xfrm>
              <a:off x="-16285450" y="3891250"/>
              <a:ext cx="35475" cy="59875"/>
            </a:xfrm>
            <a:custGeom>
              <a:avLst/>
              <a:gdLst/>
              <a:ahLst/>
              <a:cxnLst/>
              <a:rect l="l" t="t" r="r" b="b"/>
              <a:pathLst>
                <a:path w="1419" h="2395" extrusionOk="0">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5" name="Google Shape;8425;p77"/>
            <p:cNvSpPr/>
            <p:nvPr/>
          </p:nvSpPr>
          <p:spPr>
            <a:xfrm>
              <a:off x="-16401225" y="3683275"/>
              <a:ext cx="267800" cy="249725"/>
            </a:xfrm>
            <a:custGeom>
              <a:avLst/>
              <a:gdLst/>
              <a:ahLst/>
              <a:cxnLst/>
              <a:rect l="l" t="t" r="r" b="b"/>
              <a:pathLst>
                <a:path w="10712" h="9989" extrusionOk="0">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6" name="Google Shape;8426;p77"/>
          <p:cNvGrpSpPr/>
          <p:nvPr/>
        </p:nvGrpSpPr>
        <p:grpSpPr>
          <a:xfrm>
            <a:off x="8003755" y="2797062"/>
            <a:ext cx="450470" cy="448180"/>
            <a:chOff x="-16419350" y="4058200"/>
            <a:chExt cx="304825" cy="303275"/>
          </a:xfrm>
        </p:grpSpPr>
        <p:sp>
          <p:nvSpPr>
            <p:cNvPr id="8427" name="Google Shape;8427;p77"/>
            <p:cNvSpPr/>
            <p:nvPr/>
          </p:nvSpPr>
          <p:spPr>
            <a:xfrm>
              <a:off x="-16347675" y="4202350"/>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8" name="Google Shape;8428;p77"/>
            <p:cNvSpPr/>
            <p:nvPr/>
          </p:nvSpPr>
          <p:spPr>
            <a:xfrm>
              <a:off x="-16400450" y="4166900"/>
              <a:ext cx="35475" cy="35475"/>
            </a:xfrm>
            <a:custGeom>
              <a:avLst/>
              <a:gdLst/>
              <a:ahLst/>
              <a:cxnLst/>
              <a:rect l="l" t="t" r="r" b="b"/>
              <a:pathLst>
                <a:path w="1419" h="1419" extrusionOk="0">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9" name="Google Shape;8429;p77"/>
            <p:cNvSpPr/>
            <p:nvPr/>
          </p:nvSpPr>
          <p:spPr>
            <a:xfrm>
              <a:off x="-16389425" y="4058200"/>
              <a:ext cx="220575" cy="106950"/>
            </a:xfrm>
            <a:custGeom>
              <a:avLst/>
              <a:gdLst/>
              <a:ahLst/>
              <a:cxnLst/>
              <a:rect l="l" t="t" r="r" b="b"/>
              <a:pathLst>
                <a:path w="8823" h="4278" extrusionOk="0">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0" name="Google Shape;8430;p77"/>
            <p:cNvSpPr/>
            <p:nvPr/>
          </p:nvSpPr>
          <p:spPr>
            <a:xfrm>
              <a:off x="-16298850" y="4178725"/>
              <a:ext cx="41000" cy="47275"/>
            </a:xfrm>
            <a:custGeom>
              <a:avLst/>
              <a:gdLst/>
              <a:ahLst/>
              <a:cxnLst/>
              <a:rect l="l" t="t" r="r" b="b"/>
              <a:pathLst>
                <a:path w="1640" h="1891" extrusionOk="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1" name="Google Shape;8431;p77"/>
            <p:cNvSpPr/>
            <p:nvPr/>
          </p:nvSpPr>
          <p:spPr>
            <a:xfrm>
              <a:off x="-16246075" y="4178725"/>
              <a:ext cx="41775" cy="55150"/>
            </a:xfrm>
            <a:custGeom>
              <a:avLst/>
              <a:gdLst/>
              <a:ahLst/>
              <a:cxnLst/>
              <a:rect l="l" t="t" r="r" b="b"/>
              <a:pathLst>
                <a:path w="1671" h="2206" extrusionOk="0">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2" name="Google Shape;8432;p77"/>
            <p:cNvSpPr/>
            <p:nvPr/>
          </p:nvSpPr>
          <p:spPr>
            <a:xfrm>
              <a:off x="-16419350" y="4122000"/>
              <a:ext cx="304050" cy="188725"/>
            </a:xfrm>
            <a:custGeom>
              <a:avLst/>
              <a:gdLst/>
              <a:ahLst/>
              <a:cxnLst/>
              <a:rect l="l" t="t" r="r" b="b"/>
              <a:pathLst>
                <a:path w="12162" h="7549" extrusionOk="0">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3" name="Google Shape;8433;p77"/>
            <p:cNvSpPr/>
            <p:nvPr/>
          </p:nvSpPr>
          <p:spPr>
            <a:xfrm>
              <a:off x="-16419350" y="4263775"/>
              <a:ext cx="304825" cy="97700"/>
            </a:xfrm>
            <a:custGeom>
              <a:avLst/>
              <a:gdLst/>
              <a:ahLst/>
              <a:cxnLst/>
              <a:rect l="l" t="t" r="r" b="b"/>
              <a:pathLst>
                <a:path w="12193" h="3908" extrusionOk="0">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4" name="Google Shape;8434;p77"/>
          <p:cNvGrpSpPr/>
          <p:nvPr/>
        </p:nvGrpSpPr>
        <p:grpSpPr>
          <a:xfrm>
            <a:off x="4030643" y="3343080"/>
            <a:ext cx="450507" cy="447589"/>
            <a:chOff x="-15296200" y="3326900"/>
            <a:chExt cx="304850" cy="302875"/>
          </a:xfrm>
        </p:grpSpPr>
        <p:sp>
          <p:nvSpPr>
            <p:cNvPr id="8435" name="Google Shape;8435;p77"/>
            <p:cNvSpPr/>
            <p:nvPr/>
          </p:nvSpPr>
          <p:spPr>
            <a:xfrm>
              <a:off x="-15182775" y="3326900"/>
              <a:ext cx="77200" cy="157175"/>
            </a:xfrm>
            <a:custGeom>
              <a:avLst/>
              <a:gdLst/>
              <a:ahLst/>
              <a:cxnLst/>
              <a:rect l="l" t="t" r="r" b="b"/>
              <a:pathLst>
                <a:path w="3088" h="6287" extrusionOk="0">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6" name="Google Shape;8436;p77"/>
            <p:cNvSpPr/>
            <p:nvPr/>
          </p:nvSpPr>
          <p:spPr>
            <a:xfrm>
              <a:off x="-15260825" y="3363175"/>
              <a:ext cx="108800" cy="199650"/>
            </a:xfrm>
            <a:custGeom>
              <a:avLst/>
              <a:gdLst/>
              <a:ahLst/>
              <a:cxnLst/>
              <a:rect l="l" t="t" r="r" b="b"/>
              <a:pathLst>
                <a:path w="4352" h="7986" extrusionOk="0">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7" name="Google Shape;8437;p77"/>
            <p:cNvSpPr/>
            <p:nvPr/>
          </p:nvSpPr>
          <p:spPr>
            <a:xfrm>
              <a:off x="-15135525" y="3362475"/>
              <a:ext cx="109325" cy="200350"/>
            </a:xfrm>
            <a:custGeom>
              <a:avLst/>
              <a:gdLst/>
              <a:ahLst/>
              <a:cxnLst/>
              <a:rect l="l" t="t" r="r" b="b"/>
              <a:pathLst>
                <a:path w="4373" h="8014" extrusionOk="0">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8" name="Google Shape;8438;p77"/>
            <p:cNvSpPr/>
            <p:nvPr/>
          </p:nvSpPr>
          <p:spPr>
            <a:xfrm>
              <a:off x="-15296200" y="3416600"/>
              <a:ext cx="143375" cy="213175"/>
            </a:xfrm>
            <a:custGeom>
              <a:avLst/>
              <a:gdLst/>
              <a:ahLst/>
              <a:cxnLst/>
              <a:rect l="l" t="t" r="r" b="b"/>
              <a:pathLst>
                <a:path w="5735" h="8527" extrusionOk="0">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9" name="Google Shape;8439;p77"/>
            <p:cNvSpPr/>
            <p:nvPr/>
          </p:nvSpPr>
          <p:spPr>
            <a:xfrm>
              <a:off x="-15134725" y="3416100"/>
              <a:ext cx="143375" cy="213675"/>
            </a:xfrm>
            <a:custGeom>
              <a:avLst/>
              <a:gdLst/>
              <a:ahLst/>
              <a:cxnLst/>
              <a:rect l="l" t="t" r="r" b="b"/>
              <a:pathLst>
                <a:path w="5735" h="8547" extrusionOk="0">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0" name="Google Shape;8440;p77"/>
          <p:cNvGrpSpPr/>
          <p:nvPr/>
        </p:nvGrpSpPr>
        <p:grpSpPr>
          <a:xfrm>
            <a:off x="2946296" y="1706881"/>
            <a:ext cx="486566" cy="414708"/>
            <a:chOff x="-19835275" y="3330250"/>
            <a:chExt cx="329250" cy="280625"/>
          </a:xfrm>
        </p:grpSpPr>
        <p:sp>
          <p:nvSpPr>
            <p:cNvPr id="8441" name="Google Shape;8441;p77"/>
            <p:cNvSpPr/>
            <p:nvPr/>
          </p:nvSpPr>
          <p:spPr>
            <a:xfrm>
              <a:off x="-19768325" y="3361750"/>
              <a:ext cx="197725" cy="249125"/>
            </a:xfrm>
            <a:custGeom>
              <a:avLst/>
              <a:gdLst/>
              <a:ahLst/>
              <a:cxnLst/>
              <a:rect l="l" t="t" r="r" b="b"/>
              <a:pathLst>
                <a:path w="7909" h="9965" extrusionOk="0">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2" name="Google Shape;8442;p77"/>
            <p:cNvSpPr/>
            <p:nvPr/>
          </p:nvSpPr>
          <p:spPr>
            <a:xfrm>
              <a:off x="-19622625" y="3330250"/>
              <a:ext cx="116600" cy="189250"/>
            </a:xfrm>
            <a:custGeom>
              <a:avLst/>
              <a:gdLst/>
              <a:ahLst/>
              <a:cxnLst/>
              <a:rect l="l" t="t" r="r" b="b"/>
              <a:pathLst>
                <a:path w="4664" h="7570" extrusionOk="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3" name="Google Shape;8443;p77"/>
            <p:cNvSpPr/>
            <p:nvPr/>
          </p:nvSpPr>
          <p:spPr>
            <a:xfrm>
              <a:off x="-19835275" y="3330250"/>
              <a:ext cx="116600" cy="189250"/>
            </a:xfrm>
            <a:custGeom>
              <a:avLst/>
              <a:gdLst/>
              <a:ahLst/>
              <a:cxnLst/>
              <a:rect l="l" t="t" r="r" b="b"/>
              <a:pathLst>
                <a:path w="4664" h="7570" extrusionOk="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4" name="Google Shape;8444;p77"/>
          <p:cNvGrpSpPr/>
          <p:nvPr/>
        </p:nvGrpSpPr>
        <p:grpSpPr>
          <a:xfrm>
            <a:off x="2964325" y="2243470"/>
            <a:ext cx="450507" cy="449547"/>
            <a:chOff x="-19822675" y="3692750"/>
            <a:chExt cx="304850" cy="304200"/>
          </a:xfrm>
        </p:grpSpPr>
        <p:sp>
          <p:nvSpPr>
            <p:cNvPr id="8445" name="Google Shape;8445;p77"/>
            <p:cNvSpPr/>
            <p:nvPr/>
          </p:nvSpPr>
          <p:spPr>
            <a:xfrm>
              <a:off x="-19715550" y="3692750"/>
              <a:ext cx="90600" cy="60675"/>
            </a:xfrm>
            <a:custGeom>
              <a:avLst/>
              <a:gdLst/>
              <a:ahLst/>
              <a:cxnLst/>
              <a:rect l="l" t="t" r="r" b="b"/>
              <a:pathLst>
                <a:path w="3624" h="2427" extrusionOk="0">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6" name="Google Shape;8446;p77"/>
            <p:cNvSpPr/>
            <p:nvPr/>
          </p:nvSpPr>
          <p:spPr>
            <a:xfrm>
              <a:off x="-19660425" y="3766200"/>
              <a:ext cx="142600" cy="230750"/>
            </a:xfrm>
            <a:custGeom>
              <a:avLst/>
              <a:gdLst/>
              <a:ahLst/>
              <a:cxnLst/>
              <a:rect l="l" t="t" r="r" b="b"/>
              <a:pathLst>
                <a:path w="5704" h="9230" extrusionOk="0">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7" name="Google Shape;8447;p77"/>
            <p:cNvSpPr/>
            <p:nvPr/>
          </p:nvSpPr>
          <p:spPr>
            <a:xfrm>
              <a:off x="-19728150" y="3763650"/>
              <a:ext cx="114225" cy="54375"/>
            </a:xfrm>
            <a:custGeom>
              <a:avLst/>
              <a:gdLst/>
              <a:ahLst/>
              <a:cxnLst/>
              <a:rect l="l" t="t" r="r" b="b"/>
              <a:pathLst>
                <a:path w="4569" h="2175" extrusionOk="0">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8" name="Google Shape;8448;p77"/>
            <p:cNvSpPr/>
            <p:nvPr/>
          </p:nvSpPr>
          <p:spPr>
            <a:xfrm>
              <a:off x="-19695075" y="3868400"/>
              <a:ext cx="48075" cy="110300"/>
            </a:xfrm>
            <a:custGeom>
              <a:avLst/>
              <a:gdLst/>
              <a:ahLst/>
              <a:cxnLst/>
              <a:rect l="l" t="t" r="r" b="b"/>
              <a:pathLst>
                <a:path w="1923" h="4412" extrusionOk="0">
                  <a:moveTo>
                    <a:pt x="977" y="0"/>
                  </a:moveTo>
                  <a:lnTo>
                    <a:pt x="0" y="4285"/>
                  </a:lnTo>
                  <a:cubicBezTo>
                    <a:pt x="316" y="4380"/>
                    <a:pt x="631" y="4411"/>
                    <a:pt x="977" y="4411"/>
                  </a:cubicBezTo>
                  <a:cubicBezTo>
                    <a:pt x="1261" y="4411"/>
                    <a:pt x="1576" y="4380"/>
                    <a:pt x="1922" y="4285"/>
                  </a:cubicBez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9" name="Google Shape;8449;p77"/>
            <p:cNvSpPr/>
            <p:nvPr/>
          </p:nvSpPr>
          <p:spPr>
            <a:xfrm>
              <a:off x="-19822675" y="3764250"/>
              <a:ext cx="142575" cy="229550"/>
            </a:xfrm>
            <a:custGeom>
              <a:avLst/>
              <a:gdLst/>
              <a:ahLst/>
              <a:cxnLst/>
              <a:rect l="l" t="t" r="r" b="b"/>
              <a:pathLst>
                <a:path w="5703" h="9182" extrusionOk="0">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0" name="Google Shape;8450;p77"/>
          <p:cNvGrpSpPr/>
          <p:nvPr/>
        </p:nvGrpSpPr>
        <p:grpSpPr>
          <a:xfrm>
            <a:off x="2964916" y="2796278"/>
            <a:ext cx="449325" cy="450470"/>
            <a:chOff x="-19822675" y="4066875"/>
            <a:chExt cx="304050" cy="304825"/>
          </a:xfrm>
        </p:grpSpPr>
        <p:sp>
          <p:nvSpPr>
            <p:cNvPr id="8451" name="Google Shape;8451;p77"/>
            <p:cNvSpPr/>
            <p:nvPr/>
          </p:nvSpPr>
          <p:spPr>
            <a:xfrm>
              <a:off x="-19803775" y="4086925"/>
              <a:ext cx="71700" cy="68975"/>
            </a:xfrm>
            <a:custGeom>
              <a:avLst/>
              <a:gdLst/>
              <a:ahLst/>
              <a:cxnLst/>
              <a:rect l="l" t="t" r="r" b="b"/>
              <a:pathLst>
                <a:path w="2868" h="2759" extrusionOk="0">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2" name="Google Shape;8452;p77"/>
            <p:cNvSpPr/>
            <p:nvPr/>
          </p:nvSpPr>
          <p:spPr>
            <a:xfrm>
              <a:off x="-19822675" y="4174775"/>
              <a:ext cx="304050" cy="124475"/>
            </a:xfrm>
            <a:custGeom>
              <a:avLst/>
              <a:gdLst/>
              <a:ahLst/>
              <a:cxnLst/>
              <a:rect l="l" t="t" r="r" b="b"/>
              <a:pathLst>
                <a:path w="12162" h="4979" extrusionOk="0">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3" name="Google Shape;8453;p77"/>
            <p:cNvSpPr/>
            <p:nvPr/>
          </p:nvSpPr>
          <p:spPr>
            <a:xfrm>
              <a:off x="-19732100" y="4066875"/>
              <a:ext cx="122100" cy="89825"/>
            </a:xfrm>
            <a:custGeom>
              <a:avLst/>
              <a:gdLst/>
              <a:ahLst/>
              <a:cxnLst/>
              <a:rect l="l" t="t" r="r" b="b"/>
              <a:pathLst>
                <a:path w="4884" h="3593" extrusionOk="0">
                  <a:moveTo>
                    <a:pt x="2427" y="1"/>
                  </a:moveTo>
                  <a:cubicBezTo>
                    <a:pt x="1229" y="1"/>
                    <a:pt x="190" y="1796"/>
                    <a:pt x="1" y="3592"/>
                  </a:cubicBezTo>
                  <a:lnTo>
                    <a:pt x="4884" y="3592"/>
                  </a:lnTo>
                  <a:cubicBezTo>
                    <a:pt x="4695" y="1796"/>
                    <a:pt x="3687"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4" name="Google Shape;8454;p77"/>
            <p:cNvSpPr/>
            <p:nvPr/>
          </p:nvSpPr>
          <p:spPr>
            <a:xfrm>
              <a:off x="-19609225" y="4087725"/>
              <a:ext cx="71700" cy="69750"/>
            </a:xfrm>
            <a:custGeom>
              <a:avLst/>
              <a:gdLst/>
              <a:ahLst/>
              <a:cxnLst/>
              <a:rect l="l" t="t" r="r" b="b"/>
              <a:pathLst>
                <a:path w="2868" h="2790" extrusionOk="0">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5" name="Google Shape;8455;p77"/>
            <p:cNvSpPr/>
            <p:nvPr/>
          </p:nvSpPr>
          <p:spPr>
            <a:xfrm>
              <a:off x="-19643875" y="4308675"/>
              <a:ext cx="70900" cy="44125"/>
            </a:xfrm>
            <a:custGeom>
              <a:avLst/>
              <a:gdLst/>
              <a:ahLst/>
              <a:cxnLst/>
              <a:rect l="l" t="t" r="r" b="b"/>
              <a:pathLst>
                <a:path w="2836" h="1765" extrusionOk="0">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6" name="Google Shape;8456;p77"/>
            <p:cNvSpPr/>
            <p:nvPr/>
          </p:nvSpPr>
          <p:spPr>
            <a:xfrm>
              <a:off x="-19581650" y="4292925"/>
              <a:ext cx="63025" cy="78775"/>
            </a:xfrm>
            <a:custGeom>
              <a:avLst/>
              <a:gdLst/>
              <a:ahLst/>
              <a:cxnLst/>
              <a:rect l="l" t="t" r="r" b="b"/>
              <a:pathLst>
                <a:path w="2521" h="3151" extrusionOk="0">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7" name="Google Shape;8457;p77"/>
          <p:cNvGrpSpPr/>
          <p:nvPr/>
        </p:nvGrpSpPr>
        <p:grpSpPr>
          <a:xfrm>
            <a:off x="5773985" y="1689571"/>
            <a:ext cx="399302" cy="449325"/>
            <a:chOff x="-17878825" y="3334400"/>
            <a:chExt cx="270200" cy="304050"/>
          </a:xfrm>
        </p:grpSpPr>
        <p:sp>
          <p:nvSpPr>
            <p:cNvPr id="8458" name="Google Shape;8458;p77"/>
            <p:cNvSpPr/>
            <p:nvPr/>
          </p:nvSpPr>
          <p:spPr>
            <a:xfrm>
              <a:off x="-17683475" y="3334400"/>
              <a:ext cx="74850" cy="74050"/>
            </a:xfrm>
            <a:custGeom>
              <a:avLst/>
              <a:gdLst/>
              <a:ahLst/>
              <a:cxnLst/>
              <a:rect l="l" t="t" r="r" b="b"/>
              <a:pathLst>
                <a:path w="2994" h="2962" extrusionOk="0">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9" name="Google Shape;8459;p77"/>
            <p:cNvSpPr/>
            <p:nvPr/>
          </p:nvSpPr>
          <p:spPr>
            <a:xfrm>
              <a:off x="-17752000" y="3513975"/>
              <a:ext cx="16550" cy="16550"/>
            </a:xfrm>
            <a:custGeom>
              <a:avLst/>
              <a:gdLst/>
              <a:ahLst/>
              <a:cxnLst/>
              <a:rect l="l" t="t" r="r" b="b"/>
              <a:pathLst>
                <a:path w="662" h="662" extrusionOk="0">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0" name="Google Shape;8460;p77"/>
            <p:cNvSpPr/>
            <p:nvPr/>
          </p:nvSpPr>
          <p:spPr>
            <a:xfrm>
              <a:off x="-17860700" y="3405275"/>
              <a:ext cx="107150" cy="206225"/>
            </a:xfrm>
            <a:custGeom>
              <a:avLst/>
              <a:gdLst/>
              <a:ahLst/>
              <a:cxnLst/>
              <a:rect l="l" t="t" r="r" b="b"/>
              <a:pathLst>
                <a:path w="4286" h="8249" extrusionOk="0">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1" name="Google Shape;8461;p77"/>
            <p:cNvSpPr/>
            <p:nvPr/>
          </p:nvSpPr>
          <p:spPr>
            <a:xfrm>
              <a:off x="-17735475" y="3405275"/>
              <a:ext cx="107150" cy="206475"/>
            </a:xfrm>
            <a:custGeom>
              <a:avLst/>
              <a:gdLst/>
              <a:ahLst/>
              <a:cxnLst/>
              <a:rect l="l" t="t" r="r" b="b"/>
              <a:pathLst>
                <a:path w="4286" h="8259" extrusionOk="0">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2" name="Google Shape;8462;p77"/>
            <p:cNvSpPr/>
            <p:nvPr/>
          </p:nvSpPr>
          <p:spPr>
            <a:xfrm>
              <a:off x="-17812650" y="3353300"/>
              <a:ext cx="136275" cy="144150"/>
            </a:xfrm>
            <a:custGeom>
              <a:avLst/>
              <a:gdLst/>
              <a:ahLst/>
              <a:cxnLst/>
              <a:rect l="l" t="t" r="r" b="b"/>
              <a:pathLst>
                <a:path w="5451" h="5766" extrusionOk="0">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3" name="Google Shape;8463;p77"/>
            <p:cNvSpPr/>
            <p:nvPr/>
          </p:nvSpPr>
          <p:spPr>
            <a:xfrm>
              <a:off x="-17770900" y="3614000"/>
              <a:ext cx="52775" cy="24450"/>
            </a:xfrm>
            <a:custGeom>
              <a:avLst/>
              <a:gdLst/>
              <a:ahLst/>
              <a:cxnLst/>
              <a:rect l="l" t="t" r="r" b="b"/>
              <a:pathLst>
                <a:path w="2111" h="978" extrusionOk="0">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4" name="Google Shape;8464;p77"/>
            <p:cNvSpPr/>
            <p:nvPr/>
          </p:nvSpPr>
          <p:spPr>
            <a:xfrm>
              <a:off x="-17878825" y="3334400"/>
              <a:ext cx="74075" cy="74050"/>
            </a:xfrm>
            <a:custGeom>
              <a:avLst/>
              <a:gdLst/>
              <a:ahLst/>
              <a:cxnLst/>
              <a:rect l="l" t="t" r="r" b="b"/>
              <a:pathLst>
                <a:path w="2963" h="2962" extrusionOk="0">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5" name="Google Shape;8465;p77"/>
          <p:cNvGrpSpPr/>
          <p:nvPr/>
        </p:nvGrpSpPr>
        <p:grpSpPr>
          <a:xfrm>
            <a:off x="5747809" y="2242416"/>
            <a:ext cx="451653" cy="451653"/>
            <a:chOff x="-17896150" y="3709300"/>
            <a:chExt cx="305625" cy="305625"/>
          </a:xfrm>
        </p:grpSpPr>
        <p:sp>
          <p:nvSpPr>
            <p:cNvPr id="8466" name="Google Shape;8466;p77"/>
            <p:cNvSpPr/>
            <p:nvPr/>
          </p:nvSpPr>
          <p:spPr>
            <a:xfrm>
              <a:off x="-17896150" y="3709300"/>
              <a:ext cx="54375" cy="77200"/>
            </a:xfrm>
            <a:custGeom>
              <a:avLst/>
              <a:gdLst/>
              <a:ahLst/>
              <a:cxnLst/>
              <a:rect l="l" t="t" r="r" b="b"/>
              <a:pathLst>
                <a:path w="2175" h="3088" extrusionOk="0">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7" name="Google Shape;8467;p77"/>
            <p:cNvSpPr/>
            <p:nvPr/>
          </p:nvSpPr>
          <p:spPr>
            <a:xfrm>
              <a:off x="-17877250" y="3801075"/>
              <a:ext cx="286725" cy="213850"/>
            </a:xfrm>
            <a:custGeom>
              <a:avLst/>
              <a:gdLst/>
              <a:ahLst/>
              <a:cxnLst/>
              <a:rect l="l" t="t" r="r" b="b"/>
              <a:pathLst>
                <a:path w="11469" h="8554" extrusionOk="0">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8" name="Google Shape;8468;p77"/>
            <p:cNvSpPr/>
            <p:nvPr/>
          </p:nvSpPr>
          <p:spPr>
            <a:xfrm>
              <a:off x="-17783500" y="3763075"/>
              <a:ext cx="191400" cy="194350"/>
            </a:xfrm>
            <a:custGeom>
              <a:avLst/>
              <a:gdLst/>
              <a:ahLst/>
              <a:cxnLst/>
              <a:rect l="l" t="t" r="r" b="b"/>
              <a:pathLst>
                <a:path w="7656" h="7774" extrusionOk="0">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9" name="Google Shape;8469;p77"/>
            <p:cNvSpPr/>
            <p:nvPr/>
          </p:nvSpPr>
          <p:spPr>
            <a:xfrm>
              <a:off x="-17825250" y="3710075"/>
              <a:ext cx="54375" cy="76425"/>
            </a:xfrm>
            <a:custGeom>
              <a:avLst/>
              <a:gdLst/>
              <a:ahLst/>
              <a:cxnLst/>
              <a:rect l="l" t="t" r="r" b="b"/>
              <a:pathLst>
                <a:path w="2175" h="3057" extrusionOk="0">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0" name="Google Shape;8470;p77"/>
          <p:cNvGrpSpPr/>
          <p:nvPr/>
        </p:nvGrpSpPr>
        <p:grpSpPr>
          <a:xfrm>
            <a:off x="5775740" y="2795686"/>
            <a:ext cx="395792" cy="451653"/>
            <a:chOff x="-17878025" y="4082625"/>
            <a:chExt cx="267825" cy="305625"/>
          </a:xfrm>
        </p:grpSpPr>
        <p:sp>
          <p:nvSpPr>
            <p:cNvPr id="8471" name="Google Shape;8471;p77"/>
            <p:cNvSpPr/>
            <p:nvPr/>
          </p:nvSpPr>
          <p:spPr>
            <a:xfrm>
              <a:off x="-17660650" y="4191325"/>
              <a:ext cx="50450" cy="52000"/>
            </a:xfrm>
            <a:custGeom>
              <a:avLst/>
              <a:gdLst/>
              <a:ahLst/>
              <a:cxnLst/>
              <a:rect l="l" t="t" r="r" b="b"/>
              <a:pathLst>
                <a:path w="2018" h="2080" extrusionOk="0">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2" name="Google Shape;8472;p77"/>
            <p:cNvSpPr/>
            <p:nvPr/>
          </p:nvSpPr>
          <p:spPr>
            <a:xfrm>
              <a:off x="-17716575" y="4084200"/>
              <a:ext cx="88250" cy="103200"/>
            </a:xfrm>
            <a:custGeom>
              <a:avLst/>
              <a:gdLst/>
              <a:ahLst/>
              <a:cxnLst/>
              <a:rect l="l" t="t" r="r" b="b"/>
              <a:pathLst>
                <a:path w="3530" h="4128" extrusionOk="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3" name="Google Shape;8473;p77"/>
            <p:cNvSpPr/>
            <p:nvPr/>
          </p:nvSpPr>
          <p:spPr>
            <a:xfrm>
              <a:off x="-17860700" y="4082625"/>
              <a:ext cx="90600" cy="104000"/>
            </a:xfrm>
            <a:custGeom>
              <a:avLst/>
              <a:gdLst/>
              <a:ahLst/>
              <a:cxnLst/>
              <a:rect l="l" t="t" r="r" b="b"/>
              <a:pathLst>
                <a:path w="3624" h="4160" extrusionOk="0">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4" name="Google Shape;8474;p77"/>
            <p:cNvSpPr/>
            <p:nvPr/>
          </p:nvSpPr>
          <p:spPr>
            <a:xfrm>
              <a:off x="-17752000" y="4281300"/>
              <a:ext cx="16550" cy="16375"/>
            </a:xfrm>
            <a:custGeom>
              <a:avLst/>
              <a:gdLst/>
              <a:ahLst/>
              <a:cxnLst/>
              <a:rect l="l" t="t" r="r" b="b"/>
              <a:pathLst>
                <a:path w="662" h="655" extrusionOk="0">
                  <a:moveTo>
                    <a:pt x="319" y="1"/>
                  </a:moveTo>
                  <a:cubicBezTo>
                    <a:pt x="173" y="1"/>
                    <a:pt x="32" y="72"/>
                    <a:pt x="0" y="213"/>
                  </a:cubicBezTo>
                  <a:lnTo>
                    <a:pt x="347" y="655"/>
                  </a:lnTo>
                  <a:lnTo>
                    <a:pt x="662" y="213"/>
                  </a:lnTo>
                  <a:cubicBezTo>
                    <a:pt x="615" y="72"/>
                    <a:pt x="465" y="1"/>
                    <a:pt x="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5" name="Google Shape;8475;p77"/>
            <p:cNvSpPr/>
            <p:nvPr/>
          </p:nvSpPr>
          <p:spPr>
            <a:xfrm>
              <a:off x="-17825250" y="4173200"/>
              <a:ext cx="161475" cy="161500"/>
            </a:xfrm>
            <a:custGeom>
              <a:avLst/>
              <a:gdLst/>
              <a:ahLst/>
              <a:cxnLst/>
              <a:rect l="l" t="t" r="r" b="b"/>
              <a:pathLst>
                <a:path w="6459" h="6460" extrusionOk="0">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6" name="Google Shape;8476;p77"/>
            <p:cNvSpPr/>
            <p:nvPr/>
          </p:nvSpPr>
          <p:spPr>
            <a:xfrm>
              <a:off x="-17787450" y="4293725"/>
              <a:ext cx="84300" cy="94525"/>
            </a:xfrm>
            <a:custGeom>
              <a:avLst/>
              <a:gdLst/>
              <a:ahLst/>
              <a:cxnLst/>
              <a:rect l="l" t="t" r="r" b="b"/>
              <a:pathLst>
                <a:path w="3372" h="3781" extrusionOk="0">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7" name="Google Shape;8477;p77"/>
            <p:cNvSpPr/>
            <p:nvPr/>
          </p:nvSpPr>
          <p:spPr>
            <a:xfrm>
              <a:off x="-17878025" y="4191325"/>
              <a:ext cx="49650" cy="52000"/>
            </a:xfrm>
            <a:custGeom>
              <a:avLst/>
              <a:gdLst/>
              <a:ahLst/>
              <a:cxnLst/>
              <a:rect l="l" t="t" r="r" b="b"/>
              <a:pathLst>
                <a:path w="1986" h="2080" extrusionOk="0">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8" name="Google Shape;8478;p77"/>
          <p:cNvGrpSpPr/>
          <p:nvPr/>
        </p:nvGrpSpPr>
        <p:grpSpPr>
          <a:xfrm>
            <a:off x="2919632" y="3355015"/>
            <a:ext cx="450507" cy="423722"/>
            <a:chOff x="-16044450" y="3317850"/>
            <a:chExt cx="304850" cy="286725"/>
          </a:xfrm>
        </p:grpSpPr>
        <p:sp>
          <p:nvSpPr>
            <p:cNvPr id="8479" name="Google Shape;8479;p77"/>
            <p:cNvSpPr/>
            <p:nvPr/>
          </p:nvSpPr>
          <p:spPr>
            <a:xfrm>
              <a:off x="-15873525" y="3317850"/>
              <a:ext cx="133925" cy="115025"/>
            </a:xfrm>
            <a:custGeom>
              <a:avLst/>
              <a:gdLst/>
              <a:ahLst/>
              <a:cxnLst/>
              <a:rect l="l" t="t" r="r" b="b"/>
              <a:pathLst>
                <a:path w="5357" h="4601" extrusionOk="0">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0" name="Google Shape;8480;p77"/>
            <p:cNvSpPr/>
            <p:nvPr/>
          </p:nvSpPr>
          <p:spPr>
            <a:xfrm>
              <a:off x="-15915275" y="3459625"/>
              <a:ext cx="44125" cy="54375"/>
            </a:xfrm>
            <a:custGeom>
              <a:avLst/>
              <a:gdLst/>
              <a:ahLst/>
              <a:cxnLst/>
              <a:rect l="l" t="t" r="r" b="b"/>
              <a:pathLst>
                <a:path w="1765" h="2175" extrusionOk="0">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1" name="Google Shape;8481;p77"/>
            <p:cNvSpPr/>
            <p:nvPr/>
          </p:nvSpPr>
          <p:spPr>
            <a:xfrm>
              <a:off x="-16009000" y="3372200"/>
              <a:ext cx="232375" cy="232375"/>
            </a:xfrm>
            <a:custGeom>
              <a:avLst/>
              <a:gdLst/>
              <a:ahLst/>
              <a:cxnLst/>
              <a:rect l="l" t="t" r="r" b="b"/>
              <a:pathLst>
                <a:path w="9295" h="9295" extrusionOk="0">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2" name="Google Shape;8482;p77"/>
            <p:cNvSpPr/>
            <p:nvPr/>
          </p:nvSpPr>
          <p:spPr>
            <a:xfrm>
              <a:off x="-16044450" y="3317850"/>
              <a:ext cx="133150" cy="115025"/>
            </a:xfrm>
            <a:custGeom>
              <a:avLst/>
              <a:gdLst/>
              <a:ahLst/>
              <a:cxnLst/>
              <a:rect l="l" t="t" r="r" b="b"/>
              <a:pathLst>
                <a:path w="5326" h="4601" extrusionOk="0">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83" name="Google Shape;8483;p77"/>
          <p:cNvSpPr/>
          <p:nvPr/>
        </p:nvSpPr>
        <p:spPr>
          <a:xfrm>
            <a:off x="5164353" y="3341975"/>
            <a:ext cx="448180" cy="450507"/>
          </a:xfrm>
          <a:custGeom>
            <a:avLst/>
            <a:gdLst/>
            <a:ahLst/>
            <a:cxnLst/>
            <a:rect l="l" t="t" r="r" b="b"/>
            <a:pathLst>
              <a:path w="12131" h="12194" extrusionOk="0">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84" name="Google Shape;8484;p77"/>
          <p:cNvGrpSpPr/>
          <p:nvPr/>
        </p:nvGrpSpPr>
        <p:grpSpPr>
          <a:xfrm>
            <a:off x="8042149" y="2243724"/>
            <a:ext cx="373662" cy="449030"/>
            <a:chOff x="-16018450" y="4058400"/>
            <a:chExt cx="252850" cy="303850"/>
          </a:xfrm>
        </p:grpSpPr>
        <p:sp>
          <p:nvSpPr>
            <p:cNvPr id="8485" name="Google Shape;8485;p77"/>
            <p:cNvSpPr/>
            <p:nvPr/>
          </p:nvSpPr>
          <p:spPr>
            <a:xfrm>
              <a:off x="-15927875" y="4129900"/>
              <a:ext cx="88250" cy="89025"/>
            </a:xfrm>
            <a:custGeom>
              <a:avLst/>
              <a:gdLst/>
              <a:ahLst/>
              <a:cxnLst/>
              <a:rect l="l" t="t" r="r" b="b"/>
              <a:pathLst>
                <a:path w="3530" h="3561" extrusionOk="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6" name="Google Shape;8486;p77"/>
            <p:cNvSpPr/>
            <p:nvPr/>
          </p:nvSpPr>
          <p:spPr>
            <a:xfrm>
              <a:off x="-16002700" y="4058400"/>
              <a:ext cx="237100" cy="233575"/>
            </a:xfrm>
            <a:custGeom>
              <a:avLst/>
              <a:gdLst/>
              <a:ahLst/>
              <a:cxnLst/>
              <a:rect l="l" t="t" r="r" b="b"/>
              <a:pathLst>
                <a:path w="9484" h="9343" extrusionOk="0">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7" name="Google Shape;8487;p77"/>
            <p:cNvSpPr/>
            <p:nvPr/>
          </p:nvSpPr>
          <p:spPr>
            <a:xfrm>
              <a:off x="-16018450" y="4253550"/>
              <a:ext cx="129200" cy="108700"/>
            </a:xfrm>
            <a:custGeom>
              <a:avLst/>
              <a:gdLst/>
              <a:ahLst/>
              <a:cxnLst/>
              <a:rect l="l" t="t" r="r" b="b"/>
              <a:pathLst>
                <a:path w="5168" h="4348" extrusionOk="0">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8" name="Google Shape;8488;p77"/>
            <p:cNvSpPr/>
            <p:nvPr/>
          </p:nvSpPr>
          <p:spPr>
            <a:xfrm>
              <a:off x="-15876675" y="4254325"/>
              <a:ext cx="107925" cy="90600"/>
            </a:xfrm>
            <a:custGeom>
              <a:avLst/>
              <a:gdLst/>
              <a:ahLst/>
              <a:cxnLst/>
              <a:rect l="l" t="t" r="r" b="b"/>
              <a:pathLst>
                <a:path w="4317" h="3624" extrusionOk="0">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89" name="Google Shape;8489;p77"/>
          <p:cNvSpPr/>
          <p:nvPr/>
        </p:nvSpPr>
        <p:spPr>
          <a:xfrm>
            <a:off x="6274865" y="3343157"/>
            <a:ext cx="449288" cy="448143"/>
          </a:xfrm>
          <a:custGeom>
            <a:avLst/>
            <a:gdLst/>
            <a:ahLst/>
            <a:cxnLst/>
            <a:rect l="l" t="t" r="r" b="b"/>
            <a:pathLst>
              <a:path w="12161" h="12130" extrusionOk="0">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493"/>
        <p:cNvGrpSpPr/>
        <p:nvPr/>
      </p:nvGrpSpPr>
      <p:grpSpPr>
        <a:xfrm>
          <a:off x="0" y="0"/>
          <a:ext cx="0" cy="0"/>
          <a:chOff x="0" y="0"/>
          <a:chExt cx="0" cy="0"/>
        </a:xfrm>
      </p:grpSpPr>
      <p:sp>
        <p:nvSpPr>
          <p:cNvPr id="8494" name="Google Shape;8494;p78"/>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SEO &amp; Marketing Icons</a:t>
            </a:r>
            <a:endParaRPr>
              <a:solidFill>
                <a:srgbClr val="FFFFFF"/>
              </a:solidFill>
              <a:latin typeface="Arial"/>
              <a:ea typeface="Arial"/>
              <a:cs typeface="Arial"/>
              <a:sym typeface="Arial"/>
            </a:endParaRPr>
          </a:p>
        </p:txBody>
      </p:sp>
      <p:grpSp>
        <p:nvGrpSpPr>
          <p:cNvPr id="8495" name="Google Shape;8495;p78"/>
          <p:cNvGrpSpPr/>
          <p:nvPr/>
        </p:nvGrpSpPr>
        <p:grpSpPr>
          <a:xfrm>
            <a:off x="845901" y="1689241"/>
            <a:ext cx="442337" cy="419623"/>
            <a:chOff x="-6696925" y="3272575"/>
            <a:chExt cx="307200" cy="291425"/>
          </a:xfrm>
        </p:grpSpPr>
        <p:sp>
          <p:nvSpPr>
            <p:cNvPr id="8496" name="Google Shape;8496;p78"/>
            <p:cNvSpPr/>
            <p:nvPr/>
          </p:nvSpPr>
          <p:spPr>
            <a:xfrm>
              <a:off x="-6696925" y="3371400"/>
              <a:ext cx="220575" cy="192600"/>
            </a:xfrm>
            <a:custGeom>
              <a:avLst/>
              <a:gdLst/>
              <a:ahLst/>
              <a:cxnLst/>
              <a:rect l="l" t="t" r="r" b="b"/>
              <a:pathLst>
                <a:path w="8823" h="7704" extrusionOk="0">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7" name="Google Shape;8497;p78"/>
            <p:cNvSpPr/>
            <p:nvPr/>
          </p:nvSpPr>
          <p:spPr>
            <a:xfrm>
              <a:off x="-6621300" y="3272575"/>
              <a:ext cx="231575" cy="194950"/>
            </a:xfrm>
            <a:custGeom>
              <a:avLst/>
              <a:gdLst/>
              <a:ahLst/>
              <a:cxnLst/>
              <a:rect l="l" t="t" r="r" b="b"/>
              <a:pathLst>
                <a:path w="9263" h="7798" extrusionOk="0">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8" name="Google Shape;8498;p78"/>
          <p:cNvGrpSpPr/>
          <p:nvPr/>
        </p:nvGrpSpPr>
        <p:grpSpPr>
          <a:xfrm>
            <a:off x="845884" y="2204636"/>
            <a:ext cx="442373" cy="420775"/>
            <a:chOff x="-6690625" y="3631325"/>
            <a:chExt cx="307225" cy="292225"/>
          </a:xfrm>
        </p:grpSpPr>
        <p:sp>
          <p:nvSpPr>
            <p:cNvPr id="8499" name="Google Shape;8499;p78"/>
            <p:cNvSpPr/>
            <p:nvPr/>
          </p:nvSpPr>
          <p:spPr>
            <a:xfrm>
              <a:off x="-6690625" y="3631325"/>
              <a:ext cx="222925" cy="292225"/>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0" name="Google Shape;8500;p78"/>
            <p:cNvSpPr/>
            <p:nvPr/>
          </p:nvSpPr>
          <p:spPr>
            <a:xfrm>
              <a:off x="-6604350" y="3832175"/>
              <a:ext cx="58675" cy="56550"/>
            </a:xfrm>
            <a:custGeom>
              <a:avLst/>
              <a:gdLst/>
              <a:ahLst/>
              <a:cxnLst/>
              <a:rect l="l" t="t" r="r" b="b"/>
              <a:pathLst>
                <a:path w="2347" h="2262" extrusionOk="0">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1" name="Google Shape;8501;p78"/>
            <p:cNvSpPr/>
            <p:nvPr/>
          </p:nvSpPr>
          <p:spPr>
            <a:xfrm>
              <a:off x="-6470875" y="3684775"/>
              <a:ext cx="87475" cy="71800"/>
            </a:xfrm>
            <a:custGeom>
              <a:avLst/>
              <a:gdLst/>
              <a:ahLst/>
              <a:cxnLst/>
              <a:rect l="l" t="t" r="r" b="b"/>
              <a:pathLst>
                <a:path w="3499" h="2872" extrusionOk="0">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2" name="Google Shape;8502;p78"/>
            <p:cNvSpPr/>
            <p:nvPr/>
          </p:nvSpPr>
          <p:spPr>
            <a:xfrm>
              <a:off x="-6578775" y="3721900"/>
              <a:ext cx="143375" cy="143375"/>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3" name="Google Shape;8503;p78"/>
            <p:cNvSpPr/>
            <p:nvPr/>
          </p:nvSpPr>
          <p:spPr>
            <a:xfrm>
              <a:off x="-6685100" y="3636850"/>
              <a:ext cx="47275" cy="46475"/>
            </a:xfrm>
            <a:custGeom>
              <a:avLst/>
              <a:gdLst/>
              <a:ahLst/>
              <a:cxnLst/>
              <a:rect l="l" t="t" r="r" b="b"/>
              <a:pathLst>
                <a:path w="1891" h="1859" extrusionOk="0">
                  <a:moveTo>
                    <a:pt x="1891" y="0"/>
                  </a:moveTo>
                  <a:lnTo>
                    <a:pt x="0" y="1859"/>
                  </a:lnTo>
                  <a:lnTo>
                    <a:pt x="1891" y="1859"/>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4" name="Google Shape;8504;p78"/>
          <p:cNvGrpSpPr/>
          <p:nvPr/>
        </p:nvGrpSpPr>
        <p:grpSpPr>
          <a:xfrm>
            <a:off x="868005" y="2756972"/>
            <a:ext cx="421927" cy="419371"/>
            <a:chOff x="-6689825" y="3992050"/>
            <a:chExt cx="293025" cy="291250"/>
          </a:xfrm>
        </p:grpSpPr>
        <p:sp>
          <p:nvSpPr>
            <p:cNvPr id="8505" name="Google Shape;8505;p78"/>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6" name="Google Shape;8506;p78"/>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7" name="Google Shape;8507;p78"/>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8" name="Google Shape;8508;p78"/>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9" name="Google Shape;8509;p78"/>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0" name="Google Shape;8510;p78"/>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1" name="Google Shape;8511;p78"/>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2" name="Google Shape;8512;p78"/>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3" name="Google Shape;8513;p78"/>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4" name="Google Shape;8514;p78"/>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5" name="Google Shape;8515;p78"/>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6" name="Google Shape;8516;p78"/>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17" name="Google Shape;8517;p78"/>
          <p:cNvSpPr/>
          <p:nvPr/>
        </p:nvSpPr>
        <p:spPr>
          <a:xfrm>
            <a:off x="3545854" y="1689199"/>
            <a:ext cx="434634" cy="419227"/>
          </a:xfrm>
          <a:custGeom>
            <a:avLst/>
            <a:gdLst/>
            <a:ahLst/>
            <a:cxnLst/>
            <a:rect l="l" t="t" r="r" b="b"/>
            <a:pathLst>
              <a:path w="12074" h="11646" extrusionOk="0">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18" name="Google Shape;8518;p78"/>
          <p:cNvGrpSpPr/>
          <p:nvPr/>
        </p:nvGrpSpPr>
        <p:grpSpPr>
          <a:xfrm>
            <a:off x="3551317" y="2205192"/>
            <a:ext cx="423043" cy="419659"/>
            <a:chOff x="-4837325" y="3612425"/>
            <a:chExt cx="293800" cy="291450"/>
          </a:xfrm>
        </p:grpSpPr>
        <p:sp>
          <p:nvSpPr>
            <p:cNvPr id="8519" name="Google Shape;8519;p78"/>
            <p:cNvSpPr/>
            <p:nvPr/>
          </p:nvSpPr>
          <p:spPr>
            <a:xfrm>
              <a:off x="-4836550" y="3612425"/>
              <a:ext cx="293025" cy="170925"/>
            </a:xfrm>
            <a:custGeom>
              <a:avLst/>
              <a:gdLst/>
              <a:ahLst/>
              <a:cxnLst/>
              <a:rect l="l" t="t" r="r" b="b"/>
              <a:pathLst>
                <a:path w="11721" h="6837" extrusionOk="0">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0" name="Google Shape;8520;p78"/>
            <p:cNvSpPr/>
            <p:nvPr/>
          </p:nvSpPr>
          <p:spPr>
            <a:xfrm>
              <a:off x="-4837325" y="3743950"/>
              <a:ext cx="291425" cy="159925"/>
            </a:xfrm>
            <a:custGeom>
              <a:avLst/>
              <a:gdLst/>
              <a:ahLst/>
              <a:cxnLst/>
              <a:rect l="l" t="t" r="r" b="b"/>
              <a:pathLst>
                <a:path w="11657" h="6397" extrusionOk="0">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1" name="Google Shape;8521;p78"/>
            <p:cNvSpPr/>
            <p:nvPr/>
          </p:nvSpPr>
          <p:spPr>
            <a:xfrm>
              <a:off x="-4716825" y="3799075"/>
              <a:ext cx="51225" cy="18950"/>
            </a:xfrm>
            <a:custGeom>
              <a:avLst/>
              <a:gdLst/>
              <a:ahLst/>
              <a:cxnLst/>
              <a:rect l="l" t="t" r="r" b="b"/>
              <a:pathLst>
                <a:path w="2049" h="758" extrusionOk="0">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22" name="Google Shape;8522;p78"/>
          <p:cNvGrpSpPr/>
          <p:nvPr/>
        </p:nvGrpSpPr>
        <p:grpSpPr>
          <a:xfrm>
            <a:off x="3564349" y="2756826"/>
            <a:ext cx="420775" cy="419659"/>
            <a:chOff x="-4837325" y="3971575"/>
            <a:chExt cx="292225" cy="291450"/>
          </a:xfrm>
        </p:grpSpPr>
        <p:sp>
          <p:nvSpPr>
            <p:cNvPr id="8523" name="Google Shape;8523;p78"/>
            <p:cNvSpPr/>
            <p:nvPr/>
          </p:nvSpPr>
          <p:spPr>
            <a:xfrm>
              <a:off x="-4734150" y="4073975"/>
              <a:ext cx="86650" cy="86650"/>
            </a:xfrm>
            <a:custGeom>
              <a:avLst/>
              <a:gdLst/>
              <a:ahLst/>
              <a:cxnLst/>
              <a:rect l="l" t="t" r="r" b="b"/>
              <a:pathLst>
                <a:path w="3466" h="3466" extrusionOk="0">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4" name="Google Shape;8524;p78"/>
            <p:cNvSpPr/>
            <p:nvPr/>
          </p:nvSpPr>
          <p:spPr>
            <a:xfrm>
              <a:off x="-4700300" y="4108625"/>
              <a:ext cx="18950" cy="17350"/>
            </a:xfrm>
            <a:custGeom>
              <a:avLst/>
              <a:gdLst/>
              <a:ahLst/>
              <a:cxnLst/>
              <a:rect l="l" t="t" r="r" b="b"/>
              <a:pathLst>
                <a:path w="758" h="694" extrusionOk="0">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5" name="Google Shape;8525;p78"/>
            <p:cNvSpPr/>
            <p:nvPr/>
          </p:nvSpPr>
          <p:spPr>
            <a:xfrm>
              <a:off x="-4748325" y="3971575"/>
              <a:ext cx="203225" cy="204025"/>
            </a:xfrm>
            <a:custGeom>
              <a:avLst/>
              <a:gdLst/>
              <a:ahLst/>
              <a:cxnLst/>
              <a:rect l="l" t="t" r="r" b="b"/>
              <a:pathLst>
                <a:path w="8129" h="8161" extrusionOk="0">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6" name="Google Shape;8526;p78"/>
            <p:cNvSpPr/>
            <p:nvPr/>
          </p:nvSpPr>
          <p:spPr>
            <a:xfrm>
              <a:off x="-4656175" y="4151950"/>
              <a:ext cx="91375" cy="91375"/>
            </a:xfrm>
            <a:custGeom>
              <a:avLst/>
              <a:gdLst/>
              <a:ahLst/>
              <a:cxnLst/>
              <a:rect l="l" t="t" r="r" b="b"/>
              <a:pathLst>
                <a:path w="3655" h="3655" extrusionOk="0">
                  <a:moveTo>
                    <a:pt x="599" y="0"/>
                  </a:moveTo>
                  <a:cubicBezTo>
                    <a:pt x="441" y="221"/>
                    <a:pt x="252" y="441"/>
                    <a:pt x="0" y="599"/>
                  </a:cubicBezTo>
                  <a:lnTo>
                    <a:pt x="1544" y="3655"/>
                  </a:lnTo>
                  <a:cubicBezTo>
                    <a:pt x="2395" y="3151"/>
                    <a:pt x="3151" y="2395"/>
                    <a:pt x="3655" y="1544"/>
                  </a:cubicBezTo>
                  <a:lnTo>
                    <a:pt x="59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7" name="Google Shape;8527;p78"/>
            <p:cNvSpPr/>
            <p:nvPr/>
          </p:nvSpPr>
          <p:spPr>
            <a:xfrm>
              <a:off x="-4817650" y="3991275"/>
              <a:ext cx="91400" cy="91375"/>
            </a:xfrm>
            <a:custGeom>
              <a:avLst/>
              <a:gdLst/>
              <a:ahLst/>
              <a:cxnLst/>
              <a:rect l="l" t="t" r="r" b="b"/>
              <a:pathLst>
                <a:path w="3656" h="3655" extrusionOk="0">
                  <a:moveTo>
                    <a:pt x="2143" y="0"/>
                  </a:moveTo>
                  <a:cubicBezTo>
                    <a:pt x="1261" y="504"/>
                    <a:pt x="536" y="1260"/>
                    <a:pt x="1" y="2111"/>
                  </a:cubicBezTo>
                  <a:lnTo>
                    <a:pt x="3088" y="3655"/>
                  </a:lnTo>
                  <a:cubicBezTo>
                    <a:pt x="3246" y="3434"/>
                    <a:pt x="3435" y="3214"/>
                    <a:pt x="3655" y="3088"/>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8" name="Google Shape;8528;p78"/>
            <p:cNvSpPr/>
            <p:nvPr/>
          </p:nvSpPr>
          <p:spPr>
            <a:xfrm>
              <a:off x="-4837325" y="4059000"/>
              <a:ext cx="204000" cy="204025"/>
            </a:xfrm>
            <a:custGeom>
              <a:avLst/>
              <a:gdLst/>
              <a:ahLst/>
              <a:cxnLst/>
              <a:rect l="l" t="t" r="r" b="b"/>
              <a:pathLst>
                <a:path w="8160" h="8161" extrusionOk="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29" name="Google Shape;8529;p78"/>
          <p:cNvGrpSpPr/>
          <p:nvPr/>
        </p:nvGrpSpPr>
        <p:grpSpPr>
          <a:xfrm>
            <a:off x="6256364" y="1714185"/>
            <a:ext cx="430998" cy="369730"/>
            <a:chOff x="-3037625" y="3254850"/>
            <a:chExt cx="299325" cy="256775"/>
          </a:xfrm>
        </p:grpSpPr>
        <p:sp>
          <p:nvSpPr>
            <p:cNvPr id="8530" name="Google Shape;8530;p78"/>
            <p:cNvSpPr/>
            <p:nvPr/>
          </p:nvSpPr>
          <p:spPr>
            <a:xfrm>
              <a:off x="-3037625" y="3460400"/>
              <a:ext cx="152825" cy="51225"/>
            </a:xfrm>
            <a:custGeom>
              <a:avLst/>
              <a:gdLst/>
              <a:ahLst/>
              <a:cxnLst/>
              <a:rect l="l" t="t" r="r" b="b"/>
              <a:pathLst>
                <a:path w="6113" h="2049" extrusionOk="0">
                  <a:moveTo>
                    <a:pt x="1356" y="1"/>
                  </a:moveTo>
                  <a:cubicBezTo>
                    <a:pt x="1" y="1"/>
                    <a:pt x="1" y="2049"/>
                    <a:pt x="1356" y="2049"/>
                  </a:cubicBezTo>
                  <a:lnTo>
                    <a:pt x="4758" y="2049"/>
                  </a:lnTo>
                  <a:cubicBezTo>
                    <a:pt x="6113" y="2049"/>
                    <a:pt x="6113"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1" name="Google Shape;8531;p78"/>
            <p:cNvSpPr/>
            <p:nvPr/>
          </p:nvSpPr>
          <p:spPr>
            <a:xfrm>
              <a:off x="-2884825" y="3460400"/>
              <a:ext cx="146525" cy="51225"/>
            </a:xfrm>
            <a:custGeom>
              <a:avLst/>
              <a:gdLst/>
              <a:ahLst/>
              <a:cxnLst/>
              <a:rect l="l" t="t" r="r" b="b"/>
              <a:pathLst>
                <a:path w="5861" h="2049" extrusionOk="0">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2" name="Google Shape;8532;p78"/>
            <p:cNvSpPr/>
            <p:nvPr/>
          </p:nvSpPr>
          <p:spPr>
            <a:xfrm>
              <a:off x="-2909225" y="3313125"/>
              <a:ext cx="59875" cy="72475"/>
            </a:xfrm>
            <a:custGeom>
              <a:avLst/>
              <a:gdLst/>
              <a:ahLst/>
              <a:cxnLst/>
              <a:rect l="l" t="t" r="r" b="b"/>
              <a:pathLst>
                <a:path w="2395" h="2899" extrusionOk="0">
                  <a:moveTo>
                    <a:pt x="0" y="1"/>
                  </a:moveTo>
                  <a:lnTo>
                    <a:pt x="0" y="2899"/>
                  </a:lnTo>
                  <a:lnTo>
                    <a:pt x="2395" y="145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3" name="Google Shape;8533;p78"/>
            <p:cNvSpPr/>
            <p:nvPr/>
          </p:nvSpPr>
          <p:spPr>
            <a:xfrm>
              <a:off x="-3029750" y="3254850"/>
              <a:ext cx="291450" cy="188250"/>
            </a:xfrm>
            <a:custGeom>
              <a:avLst/>
              <a:gdLst/>
              <a:ahLst/>
              <a:cxnLst/>
              <a:rect l="l" t="t" r="r" b="b"/>
              <a:pathLst>
                <a:path w="11658" h="7530" extrusionOk="0">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34" name="Google Shape;8534;p78"/>
          <p:cNvGrpSpPr/>
          <p:nvPr/>
        </p:nvGrpSpPr>
        <p:grpSpPr>
          <a:xfrm>
            <a:off x="6260324" y="2204615"/>
            <a:ext cx="423079" cy="420811"/>
            <a:chOff x="-3031325" y="3597450"/>
            <a:chExt cx="293825" cy="292250"/>
          </a:xfrm>
        </p:grpSpPr>
        <p:sp>
          <p:nvSpPr>
            <p:cNvPr id="8535" name="Google Shape;8535;p78"/>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6" name="Google Shape;8536;p78"/>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7" name="Google Shape;8537;p78"/>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8" name="Google Shape;8538;p78"/>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39" name="Google Shape;8539;p78"/>
          <p:cNvGrpSpPr/>
          <p:nvPr/>
        </p:nvGrpSpPr>
        <p:grpSpPr>
          <a:xfrm>
            <a:off x="6272798" y="2781214"/>
            <a:ext cx="421927" cy="370882"/>
            <a:chOff x="-3030525" y="3973150"/>
            <a:chExt cx="293025" cy="257575"/>
          </a:xfrm>
        </p:grpSpPr>
        <p:sp>
          <p:nvSpPr>
            <p:cNvPr id="8540" name="Google Shape;8540;p78"/>
            <p:cNvSpPr/>
            <p:nvPr/>
          </p:nvSpPr>
          <p:spPr>
            <a:xfrm>
              <a:off x="-3029750" y="3973150"/>
              <a:ext cx="292250" cy="68550"/>
            </a:xfrm>
            <a:custGeom>
              <a:avLst/>
              <a:gdLst/>
              <a:ahLst/>
              <a:cxnLst/>
              <a:rect l="l" t="t" r="r" b="b"/>
              <a:pathLst>
                <a:path w="11690" h="2742" extrusionOk="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1" name="Google Shape;8541;p78"/>
            <p:cNvSpPr/>
            <p:nvPr/>
          </p:nvSpPr>
          <p:spPr>
            <a:xfrm>
              <a:off x="-3030525" y="4059000"/>
              <a:ext cx="292225" cy="171725"/>
            </a:xfrm>
            <a:custGeom>
              <a:avLst/>
              <a:gdLst/>
              <a:ahLst/>
              <a:cxnLst/>
              <a:rect l="l" t="t" r="r" b="b"/>
              <a:pathLst>
                <a:path w="11689" h="6869" extrusionOk="0">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2" name="Google Shape;8542;p78"/>
          <p:cNvGrpSpPr/>
          <p:nvPr/>
        </p:nvGrpSpPr>
        <p:grpSpPr>
          <a:xfrm>
            <a:off x="1374391" y="3369426"/>
            <a:ext cx="421927" cy="297195"/>
            <a:chOff x="-1199300" y="3279250"/>
            <a:chExt cx="293025" cy="206400"/>
          </a:xfrm>
        </p:grpSpPr>
        <p:sp>
          <p:nvSpPr>
            <p:cNvPr id="8543" name="Google Shape;8543;p78"/>
            <p:cNvSpPr/>
            <p:nvPr/>
          </p:nvSpPr>
          <p:spPr>
            <a:xfrm>
              <a:off x="-1183550" y="3395050"/>
              <a:ext cx="261525" cy="90600"/>
            </a:xfrm>
            <a:custGeom>
              <a:avLst/>
              <a:gdLst/>
              <a:ahLst/>
              <a:cxnLst/>
              <a:rect l="l" t="t" r="r" b="b"/>
              <a:pathLst>
                <a:path w="10461" h="3624" extrusionOk="0">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4" name="Google Shape;8544;p78"/>
            <p:cNvSpPr/>
            <p:nvPr/>
          </p:nvSpPr>
          <p:spPr>
            <a:xfrm>
              <a:off x="-1184325" y="3279250"/>
              <a:ext cx="261500" cy="129400"/>
            </a:xfrm>
            <a:custGeom>
              <a:avLst/>
              <a:gdLst/>
              <a:ahLst/>
              <a:cxnLst/>
              <a:rect l="l" t="t" r="r" b="b"/>
              <a:pathLst>
                <a:path w="10460" h="5176" extrusionOk="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5" name="Google Shape;8545;p78"/>
            <p:cNvSpPr/>
            <p:nvPr/>
          </p:nvSpPr>
          <p:spPr>
            <a:xfrm>
              <a:off x="-1199300" y="3294225"/>
              <a:ext cx="90600" cy="175650"/>
            </a:xfrm>
            <a:custGeom>
              <a:avLst/>
              <a:gdLst/>
              <a:ahLst/>
              <a:cxnLst/>
              <a:rect l="l" t="t" r="r" b="b"/>
              <a:pathLst>
                <a:path w="3624" h="7026" extrusionOk="0">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6" name="Google Shape;8546;p78"/>
            <p:cNvSpPr/>
            <p:nvPr/>
          </p:nvSpPr>
          <p:spPr>
            <a:xfrm>
              <a:off x="-996875" y="3294225"/>
              <a:ext cx="90600" cy="177225"/>
            </a:xfrm>
            <a:custGeom>
              <a:avLst/>
              <a:gdLst/>
              <a:ahLst/>
              <a:cxnLst/>
              <a:rect l="l" t="t" r="r" b="b"/>
              <a:pathLst>
                <a:path w="3624" h="7089" extrusionOk="0">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7" name="Google Shape;8547;p78"/>
          <p:cNvGrpSpPr/>
          <p:nvPr/>
        </p:nvGrpSpPr>
        <p:grpSpPr>
          <a:xfrm>
            <a:off x="1381477" y="1688773"/>
            <a:ext cx="444605" cy="420559"/>
            <a:chOff x="-6338550" y="3272950"/>
            <a:chExt cx="308775" cy="292075"/>
          </a:xfrm>
        </p:grpSpPr>
        <p:sp>
          <p:nvSpPr>
            <p:cNvPr id="8548" name="Google Shape;8548;p78"/>
            <p:cNvSpPr/>
            <p:nvPr/>
          </p:nvSpPr>
          <p:spPr>
            <a:xfrm>
              <a:off x="-6338550" y="3272950"/>
              <a:ext cx="308775" cy="119750"/>
            </a:xfrm>
            <a:custGeom>
              <a:avLst/>
              <a:gdLst/>
              <a:ahLst/>
              <a:cxnLst/>
              <a:rect l="l" t="t" r="r" b="b"/>
              <a:pathLst>
                <a:path w="12351" h="4790" extrusionOk="0">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9" name="Google Shape;8549;p78"/>
            <p:cNvSpPr/>
            <p:nvPr/>
          </p:nvSpPr>
          <p:spPr>
            <a:xfrm>
              <a:off x="-6228275" y="3479325"/>
              <a:ext cx="86650" cy="85700"/>
            </a:xfrm>
            <a:custGeom>
              <a:avLst/>
              <a:gdLst/>
              <a:ahLst/>
              <a:cxnLst/>
              <a:rect l="l" t="t" r="r" b="b"/>
              <a:pathLst>
                <a:path w="3466" h="3428" extrusionOk="0">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0" name="Google Shape;8550;p78"/>
            <p:cNvSpPr/>
            <p:nvPr/>
          </p:nvSpPr>
          <p:spPr>
            <a:xfrm>
              <a:off x="-6292075" y="3410800"/>
              <a:ext cx="212675" cy="50425"/>
            </a:xfrm>
            <a:custGeom>
              <a:avLst/>
              <a:gdLst/>
              <a:ahLst/>
              <a:cxnLst/>
              <a:rect l="l" t="t" r="r" b="b"/>
              <a:pathLst>
                <a:path w="8507" h="2017" extrusionOk="0">
                  <a:moveTo>
                    <a:pt x="0" y="0"/>
                  </a:moveTo>
                  <a:lnTo>
                    <a:pt x="2048" y="2016"/>
                  </a:lnTo>
                  <a:lnTo>
                    <a:pt x="6459" y="2016"/>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1" name="Google Shape;8551;p78"/>
          <p:cNvGrpSpPr/>
          <p:nvPr/>
        </p:nvGrpSpPr>
        <p:grpSpPr>
          <a:xfrm>
            <a:off x="1392817" y="2205194"/>
            <a:ext cx="421927" cy="419659"/>
            <a:chOff x="-6329100" y="3632100"/>
            <a:chExt cx="293025" cy="291450"/>
          </a:xfrm>
        </p:grpSpPr>
        <p:sp>
          <p:nvSpPr>
            <p:cNvPr id="8552" name="Google Shape;8552;p78"/>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3" name="Google Shape;8553;p78"/>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4" name="Google Shape;8554;p78"/>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5" name="Google Shape;8555;p78"/>
          <p:cNvGrpSpPr/>
          <p:nvPr/>
        </p:nvGrpSpPr>
        <p:grpSpPr>
          <a:xfrm>
            <a:off x="1405867" y="2756828"/>
            <a:ext cx="419623" cy="419659"/>
            <a:chOff x="-6329875" y="3992050"/>
            <a:chExt cx="291425" cy="291450"/>
          </a:xfrm>
        </p:grpSpPr>
        <p:sp>
          <p:nvSpPr>
            <p:cNvPr id="8556" name="Google Shape;8556;p78"/>
            <p:cNvSpPr/>
            <p:nvPr/>
          </p:nvSpPr>
          <p:spPr>
            <a:xfrm>
              <a:off x="-6090450" y="4077900"/>
              <a:ext cx="52000" cy="34675"/>
            </a:xfrm>
            <a:custGeom>
              <a:avLst/>
              <a:gdLst/>
              <a:ahLst/>
              <a:cxnLst/>
              <a:rect l="l" t="t" r="r" b="b"/>
              <a:pathLst>
                <a:path w="2080" h="1387" extrusionOk="0">
                  <a:moveTo>
                    <a:pt x="1" y="1"/>
                  </a:moveTo>
                  <a:lnTo>
                    <a:pt x="1" y="1387"/>
                  </a:lnTo>
                  <a:lnTo>
                    <a:pt x="2080" y="1387"/>
                  </a:lnTo>
                  <a:lnTo>
                    <a:pt x="2080" y="1040"/>
                  </a:lnTo>
                  <a:cubicBezTo>
                    <a:pt x="2080" y="473"/>
                    <a:pt x="1607"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7" name="Google Shape;8557;p78"/>
            <p:cNvSpPr/>
            <p:nvPr/>
          </p:nvSpPr>
          <p:spPr>
            <a:xfrm>
              <a:off x="-6262925" y="3992050"/>
              <a:ext cx="154400" cy="155200"/>
            </a:xfrm>
            <a:custGeom>
              <a:avLst/>
              <a:gdLst/>
              <a:ahLst/>
              <a:cxnLst/>
              <a:rect l="l" t="t" r="r" b="b"/>
              <a:pathLst>
                <a:path w="6176" h="6208" extrusionOk="0">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8" name="Google Shape;8558;p78"/>
            <p:cNvSpPr/>
            <p:nvPr/>
          </p:nvSpPr>
          <p:spPr>
            <a:xfrm>
              <a:off x="-6329875" y="4044825"/>
              <a:ext cx="51200" cy="102425"/>
            </a:xfrm>
            <a:custGeom>
              <a:avLst/>
              <a:gdLst/>
              <a:ahLst/>
              <a:cxnLst/>
              <a:rect l="l" t="t" r="r" b="b"/>
              <a:pathLst>
                <a:path w="2048" h="4097" extrusionOk="0">
                  <a:moveTo>
                    <a:pt x="1040" y="0"/>
                  </a:moveTo>
                  <a:cubicBezTo>
                    <a:pt x="473" y="0"/>
                    <a:pt x="0" y="473"/>
                    <a:pt x="0" y="1009"/>
                  </a:cubicBezTo>
                  <a:lnTo>
                    <a:pt x="0" y="4096"/>
                  </a:lnTo>
                  <a:lnTo>
                    <a:pt x="2048" y="4096"/>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9" name="Google Shape;8559;p78"/>
            <p:cNvSpPr/>
            <p:nvPr/>
          </p:nvSpPr>
          <p:spPr>
            <a:xfrm>
              <a:off x="-6329875" y="4129900"/>
              <a:ext cx="291425" cy="153600"/>
            </a:xfrm>
            <a:custGeom>
              <a:avLst/>
              <a:gdLst/>
              <a:ahLst/>
              <a:cxnLst/>
              <a:rect l="l" t="t" r="r" b="b"/>
              <a:pathLst>
                <a:path w="11657" h="6144" extrusionOk="0">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0" name="Google Shape;8560;p78"/>
          <p:cNvGrpSpPr/>
          <p:nvPr/>
        </p:nvGrpSpPr>
        <p:grpSpPr>
          <a:xfrm>
            <a:off x="4092004" y="1687530"/>
            <a:ext cx="423079" cy="423043"/>
            <a:chOff x="-4478975" y="3251700"/>
            <a:chExt cx="293825" cy="293800"/>
          </a:xfrm>
        </p:grpSpPr>
        <p:sp>
          <p:nvSpPr>
            <p:cNvPr id="8561" name="Google Shape;8561;p78"/>
            <p:cNvSpPr/>
            <p:nvPr/>
          </p:nvSpPr>
          <p:spPr>
            <a:xfrm>
              <a:off x="-4375000" y="3365100"/>
              <a:ext cx="85075" cy="110900"/>
            </a:xfrm>
            <a:custGeom>
              <a:avLst/>
              <a:gdLst/>
              <a:ahLst/>
              <a:cxnLst/>
              <a:rect l="l" t="t" r="r" b="b"/>
              <a:pathLst>
                <a:path w="3403" h="4436" extrusionOk="0">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2" name="Google Shape;8562;p78"/>
            <p:cNvSpPr/>
            <p:nvPr/>
          </p:nvSpPr>
          <p:spPr>
            <a:xfrm>
              <a:off x="-4408875" y="3321800"/>
              <a:ext cx="154400" cy="148875"/>
            </a:xfrm>
            <a:custGeom>
              <a:avLst/>
              <a:gdLst/>
              <a:ahLst/>
              <a:cxnLst/>
              <a:rect l="l" t="t" r="r" b="b"/>
              <a:pathLst>
                <a:path w="6176" h="5955" extrusionOk="0">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3" name="Google Shape;8563;p78"/>
            <p:cNvSpPr/>
            <p:nvPr/>
          </p:nvSpPr>
          <p:spPr>
            <a:xfrm>
              <a:off x="-4478975" y="3251700"/>
              <a:ext cx="293825" cy="293800"/>
            </a:xfrm>
            <a:custGeom>
              <a:avLst/>
              <a:gdLst/>
              <a:ahLst/>
              <a:cxnLst/>
              <a:rect l="l" t="t" r="r" b="b"/>
              <a:pathLst>
                <a:path w="11753" h="11752" extrusionOk="0">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4" name="Google Shape;8564;p78"/>
          <p:cNvGrpSpPr/>
          <p:nvPr/>
        </p:nvGrpSpPr>
        <p:grpSpPr>
          <a:xfrm>
            <a:off x="4092004" y="2205192"/>
            <a:ext cx="423079" cy="419659"/>
            <a:chOff x="-4475825" y="3612425"/>
            <a:chExt cx="293825" cy="291450"/>
          </a:xfrm>
        </p:grpSpPr>
        <p:sp>
          <p:nvSpPr>
            <p:cNvPr id="8565" name="Google Shape;8565;p78"/>
            <p:cNvSpPr/>
            <p:nvPr/>
          </p:nvSpPr>
          <p:spPr>
            <a:xfrm>
              <a:off x="-4349800" y="3664400"/>
              <a:ext cx="34675" cy="33100"/>
            </a:xfrm>
            <a:custGeom>
              <a:avLst/>
              <a:gdLst/>
              <a:ahLst/>
              <a:cxnLst/>
              <a:rect l="l" t="t" r="r" b="b"/>
              <a:pathLst>
                <a:path w="1387" h="1324" extrusionOk="0">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6" name="Google Shape;8566;p78"/>
            <p:cNvSpPr/>
            <p:nvPr/>
          </p:nvSpPr>
          <p:spPr>
            <a:xfrm>
              <a:off x="-4366325" y="3714800"/>
              <a:ext cx="68525" cy="34700"/>
            </a:xfrm>
            <a:custGeom>
              <a:avLst/>
              <a:gdLst/>
              <a:ahLst/>
              <a:cxnLst/>
              <a:rect l="l" t="t" r="r" b="b"/>
              <a:pathLst>
                <a:path w="2741" h="1388" extrusionOk="0">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7" name="Google Shape;8567;p78"/>
            <p:cNvSpPr/>
            <p:nvPr/>
          </p:nvSpPr>
          <p:spPr>
            <a:xfrm>
              <a:off x="-4475825" y="3612425"/>
              <a:ext cx="293825" cy="291450"/>
            </a:xfrm>
            <a:custGeom>
              <a:avLst/>
              <a:gdLst/>
              <a:ahLst/>
              <a:cxnLst/>
              <a:rect l="l" t="t" r="r" b="b"/>
              <a:pathLst>
                <a:path w="11753" h="11658" extrusionOk="0">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8" name="Google Shape;8568;p78"/>
          <p:cNvGrpSpPr/>
          <p:nvPr/>
        </p:nvGrpSpPr>
        <p:grpSpPr>
          <a:xfrm>
            <a:off x="4101077" y="2756844"/>
            <a:ext cx="428730" cy="419623"/>
            <a:chOff x="-4480550" y="3970800"/>
            <a:chExt cx="297750" cy="291425"/>
          </a:xfrm>
        </p:grpSpPr>
        <p:sp>
          <p:nvSpPr>
            <p:cNvPr id="8569" name="Google Shape;8569;p78"/>
            <p:cNvSpPr/>
            <p:nvPr/>
          </p:nvSpPr>
          <p:spPr>
            <a:xfrm>
              <a:off x="-4426200" y="4058225"/>
              <a:ext cx="51225" cy="69325"/>
            </a:xfrm>
            <a:custGeom>
              <a:avLst/>
              <a:gdLst/>
              <a:ahLst/>
              <a:cxnLst/>
              <a:rect l="l" t="t" r="r" b="b"/>
              <a:pathLst>
                <a:path w="2049" h="2773" extrusionOk="0">
                  <a:moveTo>
                    <a:pt x="1" y="0"/>
                  </a:moveTo>
                  <a:lnTo>
                    <a:pt x="1" y="2773"/>
                  </a:lnTo>
                  <a:lnTo>
                    <a:pt x="2048" y="2773"/>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0" name="Google Shape;8570;p78"/>
            <p:cNvSpPr/>
            <p:nvPr/>
          </p:nvSpPr>
          <p:spPr>
            <a:xfrm>
              <a:off x="-4480550" y="3970800"/>
              <a:ext cx="297750" cy="291425"/>
            </a:xfrm>
            <a:custGeom>
              <a:avLst/>
              <a:gdLst/>
              <a:ahLst/>
              <a:cxnLst/>
              <a:rect l="l" t="t" r="r" b="b"/>
              <a:pathLst>
                <a:path w="11910" h="11657" extrusionOk="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1" name="Google Shape;8571;p78"/>
          <p:cNvGrpSpPr/>
          <p:nvPr/>
        </p:nvGrpSpPr>
        <p:grpSpPr>
          <a:xfrm>
            <a:off x="6804910" y="1689221"/>
            <a:ext cx="415123" cy="419659"/>
            <a:chOff x="-2668225" y="3239075"/>
            <a:chExt cx="288300" cy="291450"/>
          </a:xfrm>
        </p:grpSpPr>
        <p:sp>
          <p:nvSpPr>
            <p:cNvPr id="8572" name="Google Shape;8572;p78"/>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3" name="Google Shape;8573;p78"/>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4" name="Google Shape;8574;p78"/>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5" name="Google Shape;8575;p78"/>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6" name="Google Shape;8576;p78"/>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7" name="Google Shape;8577;p78"/>
          <p:cNvGrpSpPr/>
          <p:nvPr/>
        </p:nvGrpSpPr>
        <p:grpSpPr>
          <a:xfrm>
            <a:off x="6802066" y="2205191"/>
            <a:ext cx="420811" cy="419659"/>
            <a:chOff x="-2671375" y="3597450"/>
            <a:chExt cx="292250" cy="291450"/>
          </a:xfrm>
        </p:grpSpPr>
        <p:sp>
          <p:nvSpPr>
            <p:cNvPr id="8578" name="Google Shape;8578;p78"/>
            <p:cNvSpPr/>
            <p:nvPr/>
          </p:nvSpPr>
          <p:spPr>
            <a:xfrm>
              <a:off x="-2654050" y="3597450"/>
              <a:ext cx="260725" cy="51225"/>
            </a:xfrm>
            <a:custGeom>
              <a:avLst/>
              <a:gdLst/>
              <a:ahLst/>
              <a:cxnLst/>
              <a:rect l="l" t="t" r="r" b="b"/>
              <a:pathLst>
                <a:path w="10429" h="2049" extrusionOk="0">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9" name="Google Shape;8579;p78"/>
            <p:cNvSpPr/>
            <p:nvPr/>
          </p:nvSpPr>
          <p:spPr>
            <a:xfrm>
              <a:off x="-2671375" y="3667550"/>
              <a:ext cx="292250" cy="221350"/>
            </a:xfrm>
            <a:custGeom>
              <a:avLst/>
              <a:gdLst/>
              <a:ahLst/>
              <a:cxnLst/>
              <a:rect l="l" t="t" r="r" b="b"/>
              <a:pathLst>
                <a:path w="11690" h="8854" extrusionOk="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80" name="Google Shape;8580;p78"/>
          <p:cNvGrpSpPr/>
          <p:nvPr/>
        </p:nvGrpSpPr>
        <p:grpSpPr>
          <a:xfrm>
            <a:off x="6812849" y="2755691"/>
            <a:ext cx="423043" cy="421927"/>
            <a:chOff x="-2670575" y="3956600"/>
            <a:chExt cx="293800" cy="293025"/>
          </a:xfrm>
        </p:grpSpPr>
        <p:sp>
          <p:nvSpPr>
            <p:cNvPr id="8581" name="Google Shape;8581;p78"/>
            <p:cNvSpPr/>
            <p:nvPr/>
          </p:nvSpPr>
          <p:spPr>
            <a:xfrm>
              <a:off x="-2670575" y="3975525"/>
              <a:ext cx="116575" cy="34675"/>
            </a:xfrm>
            <a:custGeom>
              <a:avLst/>
              <a:gdLst/>
              <a:ahLst/>
              <a:cxnLst/>
              <a:rect l="l" t="t" r="r" b="b"/>
              <a:pathLst>
                <a:path w="4663" h="1387" extrusionOk="0">
                  <a:moveTo>
                    <a:pt x="1040" y="0"/>
                  </a:moveTo>
                  <a:cubicBezTo>
                    <a:pt x="473" y="0"/>
                    <a:pt x="0" y="473"/>
                    <a:pt x="0" y="1040"/>
                  </a:cubicBezTo>
                  <a:lnTo>
                    <a:pt x="0" y="1386"/>
                  </a:lnTo>
                  <a:lnTo>
                    <a:pt x="3781" y="1386"/>
                  </a:lnTo>
                  <a:cubicBezTo>
                    <a:pt x="4001" y="882"/>
                    <a:pt x="4316" y="41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2" name="Google Shape;8582;p78"/>
            <p:cNvSpPr/>
            <p:nvPr/>
          </p:nvSpPr>
          <p:spPr>
            <a:xfrm>
              <a:off x="-2669800" y="4026700"/>
              <a:ext cx="170950" cy="136300"/>
            </a:xfrm>
            <a:custGeom>
              <a:avLst/>
              <a:gdLst/>
              <a:ahLst/>
              <a:cxnLst/>
              <a:rect l="l" t="t" r="r" b="b"/>
              <a:pathLst>
                <a:path w="6838" h="5452" extrusionOk="0">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3" name="Google Shape;8583;p78"/>
            <p:cNvSpPr/>
            <p:nvPr/>
          </p:nvSpPr>
          <p:spPr>
            <a:xfrm>
              <a:off x="-2669800" y="4179500"/>
              <a:ext cx="170950" cy="70125"/>
            </a:xfrm>
            <a:custGeom>
              <a:avLst/>
              <a:gdLst/>
              <a:ahLst/>
              <a:cxnLst/>
              <a:rect l="l" t="t" r="r" b="b"/>
              <a:pathLst>
                <a:path w="6838" h="2805" extrusionOk="0">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4" name="Google Shape;8584;p78"/>
            <p:cNvSpPr/>
            <p:nvPr/>
          </p:nvSpPr>
          <p:spPr>
            <a:xfrm>
              <a:off x="-2566625" y="3956600"/>
              <a:ext cx="189850" cy="190650"/>
            </a:xfrm>
            <a:custGeom>
              <a:avLst/>
              <a:gdLst/>
              <a:ahLst/>
              <a:cxnLst/>
              <a:rect l="l" t="t" r="r" b="b"/>
              <a:pathLst>
                <a:path w="7594" h="7626" extrusionOk="0">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85" name="Google Shape;8585;p78"/>
          <p:cNvGrpSpPr/>
          <p:nvPr/>
        </p:nvGrpSpPr>
        <p:grpSpPr>
          <a:xfrm>
            <a:off x="3070370" y="3311947"/>
            <a:ext cx="426462" cy="418363"/>
            <a:chOff x="-1183550" y="3586525"/>
            <a:chExt cx="296175" cy="290550"/>
          </a:xfrm>
        </p:grpSpPr>
        <p:sp>
          <p:nvSpPr>
            <p:cNvPr id="8586" name="Google Shape;8586;p78"/>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7" name="Google Shape;8587;p78"/>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8" name="Google Shape;8588;p78"/>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9" name="Google Shape;8589;p78"/>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0" name="Google Shape;8590;p78"/>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1" name="Google Shape;8591;p78"/>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2" name="Google Shape;8592;p78"/>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3" name="Google Shape;8593;p78"/>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4" name="Google Shape;8594;p78"/>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5" name="Google Shape;8595;p78"/>
          <p:cNvGrpSpPr/>
          <p:nvPr/>
        </p:nvGrpSpPr>
        <p:grpSpPr>
          <a:xfrm>
            <a:off x="1933980" y="1689799"/>
            <a:ext cx="420811" cy="418507"/>
            <a:chOff x="-5971525" y="3273750"/>
            <a:chExt cx="292250" cy="290650"/>
          </a:xfrm>
        </p:grpSpPr>
        <p:sp>
          <p:nvSpPr>
            <p:cNvPr id="8596" name="Google Shape;8596;p78"/>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7" name="Google Shape;8597;p78"/>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8" name="Google Shape;8598;p78"/>
          <p:cNvGrpSpPr/>
          <p:nvPr/>
        </p:nvGrpSpPr>
        <p:grpSpPr>
          <a:xfrm>
            <a:off x="1928310" y="2203826"/>
            <a:ext cx="432150" cy="422395"/>
            <a:chOff x="-5974675" y="3632100"/>
            <a:chExt cx="300125" cy="293350"/>
          </a:xfrm>
        </p:grpSpPr>
        <p:sp>
          <p:nvSpPr>
            <p:cNvPr id="8599" name="Google Shape;8599;p78"/>
            <p:cNvSpPr/>
            <p:nvPr/>
          </p:nvSpPr>
          <p:spPr>
            <a:xfrm>
              <a:off x="-5974675" y="3701875"/>
              <a:ext cx="141025" cy="221650"/>
            </a:xfrm>
            <a:custGeom>
              <a:avLst/>
              <a:gdLst/>
              <a:ahLst/>
              <a:cxnLst/>
              <a:rect l="l" t="t" r="r" b="b"/>
              <a:pathLst>
                <a:path w="5641" h="8866" extrusionOk="0">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0" name="Google Shape;8600;p78"/>
            <p:cNvSpPr/>
            <p:nvPr/>
          </p:nvSpPr>
          <p:spPr>
            <a:xfrm>
              <a:off x="-5880150" y="3632100"/>
              <a:ext cx="108725" cy="68550"/>
            </a:xfrm>
            <a:custGeom>
              <a:avLst/>
              <a:gdLst/>
              <a:ahLst/>
              <a:cxnLst/>
              <a:rect l="l" t="t" r="r" b="b"/>
              <a:pathLst>
                <a:path w="4349" h="2742" extrusionOk="0">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1" name="Google Shape;8601;p78"/>
            <p:cNvSpPr/>
            <p:nvPr/>
          </p:nvSpPr>
          <p:spPr>
            <a:xfrm>
              <a:off x="-5814775" y="3702500"/>
              <a:ext cx="140225" cy="222950"/>
            </a:xfrm>
            <a:custGeom>
              <a:avLst/>
              <a:gdLst/>
              <a:ahLst/>
              <a:cxnLst/>
              <a:rect l="l" t="t" r="r" b="b"/>
              <a:pathLst>
                <a:path w="5609" h="8918" extrusionOk="0">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2" name="Google Shape;8602;p78"/>
          <p:cNvGrpSpPr/>
          <p:nvPr/>
        </p:nvGrpSpPr>
        <p:grpSpPr>
          <a:xfrm>
            <a:off x="1958351" y="2755694"/>
            <a:ext cx="395865" cy="421927"/>
            <a:chOff x="-5971525" y="3990475"/>
            <a:chExt cx="274925" cy="293025"/>
          </a:xfrm>
        </p:grpSpPr>
        <p:sp>
          <p:nvSpPr>
            <p:cNvPr id="8603" name="Google Shape;8603;p78"/>
            <p:cNvSpPr/>
            <p:nvPr/>
          </p:nvSpPr>
          <p:spPr>
            <a:xfrm>
              <a:off x="-5851000" y="4061375"/>
              <a:ext cx="102400" cy="33875"/>
            </a:xfrm>
            <a:custGeom>
              <a:avLst/>
              <a:gdLst/>
              <a:ahLst/>
              <a:cxnLst/>
              <a:rect l="l" t="t" r="r" b="b"/>
              <a:pathLst>
                <a:path w="4096" h="1355" extrusionOk="0">
                  <a:moveTo>
                    <a:pt x="0" y="0"/>
                  </a:moveTo>
                  <a:lnTo>
                    <a:pt x="0" y="1355"/>
                  </a:lnTo>
                  <a:lnTo>
                    <a:pt x="4096" y="1355"/>
                  </a:ln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4" name="Google Shape;8604;p78"/>
            <p:cNvSpPr/>
            <p:nvPr/>
          </p:nvSpPr>
          <p:spPr>
            <a:xfrm>
              <a:off x="-5971525" y="3990475"/>
              <a:ext cx="69350" cy="275700"/>
            </a:xfrm>
            <a:custGeom>
              <a:avLst/>
              <a:gdLst/>
              <a:ahLst/>
              <a:cxnLst/>
              <a:rect l="l" t="t" r="r" b="b"/>
              <a:pathLst>
                <a:path w="2774" h="11028" extrusionOk="0">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5" name="Google Shape;8605;p78"/>
            <p:cNvSpPr/>
            <p:nvPr/>
          </p:nvSpPr>
          <p:spPr>
            <a:xfrm>
              <a:off x="-5851000" y="4214950"/>
              <a:ext cx="103200" cy="68550"/>
            </a:xfrm>
            <a:custGeom>
              <a:avLst/>
              <a:gdLst/>
              <a:ahLst/>
              <a:cxnLst/>
              <a:rect l="l" t="t" r="r" b="b"/>
              <a:pathLst>
                <a:path w="4128" h="2742" extrusionOk="0">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6" name="Google Shape;8606;p78"/>
            <p:cNvSpPr/>
            <p:nvPr/>
          </p:nvSpPr>
          <p:spPr>
            <a:xfrm>
              <a:off x="-5885675" y="4010175"/>
              <a:ext cx="189075" cy="239450"/>
            </a:xfrm>
            <a:custGeom>
              <a:avLst/>
              <a:gdLst/>
              <a:ahLst/>
              <a:cxnLst/>
              <a:rect l="l" t="t" r="r" b="b"/>
              <a:pathLst>
                <a:path w="7563" h="9578" extrusionOk="0">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7" name="Google Shape;8607;p78"/>
          <p:cNvGrpSpPr/>
          <p:nvPr/>
        </p:nvGrpSpPr>
        <p:grpSpPr>
          <a:xfrm>
            <a:off x="4631558" y="1689798"/>
            <a:ext cx="420775" cy="418507"/>
            <a:chOff x="-4118225" y="3253275"/>
            <a:chExt cx="292225" cy="290650"/>
          </a:xfrm>
        </p:grpSpPr>
        <p:sp>
          <p:nvSpPr>
            <p:cNvPr id="8608" name="Google Shape;8608;p78"/>
            <p:cNvSpPr/>
            <p:nvPr/>
          </p:nvSpPr>
          <p:spPr>
            <a:xfrm>
              <a:off x="-4118225" y="3287125"/>
              <a:ext cx="256725" cy="256800"/>
            </a:xfrm>
            <a:custGeom>
              <a:avLst/>
              <a:gdLst/>
              <a:ahLst/>
              <a:cxnLst/>
              <a:rect l="l" t="t" r="r" b="b"/>
              <a:pathLst>
                <a:path w="10269" h="10272" extrusionOk="0">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9" name="Google Shape;8609;p78"/>
            <p:cNvSpPr/>
            <p:nvPr/>
          </p:nvSpPr>
          <p:spPr>
            <a:xfrm>
              <a:off x="-3963850" y="3253275"/>
              <a:ext cx="137850" cy="137850"/>
            </a:xfrm>
            <a:custGeom>
              <a:avLst/>
              <a:gdLst/>
              <a:ahLst/>
              <a:cxnLst/>
              <a:rect l="l" t="t" r="r" b="b"/>
              <a:pathLst>
                <a:path w="5514" h="5514" extrusionOk="0">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0" name="Google Shape;8610;p78"/>
          <p:cNvGrpSpPr/>
          <p:nvPr/>
        </p:nvGrpSpPr>
        <p:grpSpPr>
          <a:xfrm>
            <a:off x="4682008" y="2204922"/>
            <a:ext cx="319874" cy="420199"/>
            <a:chOff x="-4082800" y="3612425"/>
            <a:chExt cx="222150" cy="291825"/>
          </a:xfrm>
        </p:grpSpPr>
        <p:sp>
          <p:nvSpPr>
            <p:cNvPr id="8611" name="Google Shape;8611;p78"/>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2" name="Google Shape;8612;p78"/>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3" name="Google Shape;8613;p78"/>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4" name="Google Shape;8614;p78"/>
          <p:cNvGrpSpPr/>
          <p:nvPr/>
        </p:nvGrpSpPr>
        <p:grpSpPr>
          <a:xfrm>
            <a:off x="4643456" y="2769876"/>
            <a:ext cx="420775" cy="393561"/>
            <a:chOff x="-4118225" y="3990475"/>
            <a:chExt cx="292225" cy="273325"/>
          </a:xfrm>
        </p:grpSpPr>
        <p:sp>
          <p:nvSpPr>
            <p:cNvPr id="8615" name="Google Shape;8615;p78"/>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6" name="Google Shape;8616;p78"/>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7" name="Google Shape;8617;p78"/>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8" name="Google Shape;8618;p78"/>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9" name="Google Shape;8619;p78"/>
          <p:cNvGrpSpPr/>
          <p:nvPr/>
        </p:nvGrpSpPr>
        <p:grpSpPr>
          <a:xfrm>
            <a:off x="7354110" y="1688087"/>
            <a:ext cx="394713" cy="421927"/>
            <a:chOff x="-2312225" y="3238300"/>
            <a:chExt cx="274125" cy="293025"/>
          </a:xfrm>
        </p:grpSpPr>
        <p:sp>
          <p:nvSpPr>
            <p:cNvPr id="8620" name="Google Shape;8620;p78"/>
            <p:cNvSpPr/>
            <p:nvPr/>
          </p:nvSpPr>
          <p:spPr>
            <a:xfrm>
              <a:off x="-2241325" y="3289500"/>
              <a:ext cx="203225" cy="241825"/>
            </a:xfrm>
            <a:custGeom>
              <a:avLst/>
              <a:gdLst/>
              <a:ahLst/>
              <a:cxnLst/>
              <a:rect l="l" t="t" r="r" b="b"/>
              <a:pathLst>
                <a:path w="8129" h="9673" extrusionOk="0">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1" name="Google Shape;8621;p78"/>
            <p:cNvSpPr/>
            <p:nvPr/>
          </p:nvSpPr>
          <p:spPr>
            <a:xfrm>
              <a:off x="-2312225" y="3238300"/>
              <a:ext cx="241825" cy="241050"/>
            </a:xfrm>
            <a:custGeom>
              <a:avLst/>
              <a:gdLst/>
              <a:ahLst/>
              <a:cxnLst/>
              <a:rect l="l" t="t" r="r" b="b"/>
              <a:pathLst>
                <a:path w="9673" h="9642" extrusionOk="0">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22" name="Google Shape;8622;p78"/>
          <p:cNvGrpSpPr/>
          <p:nvPr/>
        </p:nvGrpSpPr>
        <p:grpSpPr>
          <a:xfrm>
            <a:off x="7341062" y="2153586"/>
            <a:ext cx="420811" cy="522864"/>
            <a:chOff x="-2310650" y="3525775"/>
            <a:chExt cx="292250" cy="363125"/>
          </a:xfrm>
        </p:grpSpPr>
        <p:sp>
          <p:nvSpPr>
            <p:cNvPr id="8623" name="Google Shape;8623;p78"/>
            <p:cNvSpPr/>
            <p:nvPr/>
          </p:nvSpPr>
          <p:spPr>
            <a:xfrm>
              <a:off x="-2053075" y="3648650"/>
              <a:ext cx="34675" cy="233950"/>
            </a:xfrm>
            <a:custGeom>
              <a:avLst/>
              <a:gdLst/>
              <a:ahLst/>
              <a:cxnLst/>
              <a:rect l="l" t="t" r="r" b="b"/>
              <a:pathLst>
                <a:path w="1387" h="9358" extrusionOk="0">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4" name="Google Shape;8624;p78"/>
            <p:cNvSpPr/>
            <p:nvPr/>
          </p:nvSpPr>
          <p:spPr>
            <a:xfrm>
              <a:off x="-2259450" y="3751825"/>
              <a:ext cx="51225" cy="51225"/>
            </a:xfrm>
            <a:custGeom>
              <a:avLst/>
              <a:gdLst/>
              <a:ahLst/>
              <a:cxnLst/>
              <a:rect l="l" t="t" r="r" b="b"/>
              <a:pathLst>
                <a:path w="2049" h="2049" extrusionOk="0">
                  <a:moveTo>
                    <a:pt x="1" y="1"/>
                  </a:moveTo>
                  <a:lnTo>
                    <a:pt x="1" y="2049"/>
                  </a:lnTo>
                  <a:lnTo>
                    <a:pt x="2049" y="2049"/>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5" name="Google Shape;8625;p78"/>
            <p:cNvSpPr/>
            <p:nvPr/>
          </p:nvSpPr>
          <p:spPr>
            <a:xfrm>
              <a:off x="-2259450" y="3649450"/>
              <a:ext cx="137075" cy="51200"/>
            </a:xfrm>
            <a:custGeom>
              <a:avLst/>
              <a:gdLst/>
              <a:ahLst/>
              <a:cxnLst/>
              <a:rect l="l" t="t" r="r" b="b"/>
              <a:pathLst>
                <a:path w="5483" h="2048" extrusionOk="0">
                  <a:moveTo>
                    <a:pt x="1" y="0"/>
                  </a:moveTo>
                  <a:lnTo>
                    <a:pt x="1" y="2048"/>
                  </a:lnTo>
                  <a:lnTo>
                    <a:pt x="5483" y="2048"/>
                  </a:lnTo>
                  <a:lnTo>
                    <a:pt x="54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6" name="Google Shape;8626;p78"/>
            <p:cNvSpPr/>
            <p:nvPr/>
          </p:nvSpPr>
          <p:spPr>
            <a:xfrm>
              <a:off x="-2310650" y="3525775"/>
              <a:ext cx="252075" cy="363125"/>
            </a:xfrm>
            <a:custGeom>
              <a:avLst/>
              <a:gdLst/>
              <a:ahLst/>
              <a:cxnLst/>
              <a:rect l="l" t="t" r="r" b="b"/>
              <a:pathLst>
                <a:path w="10083" h="14525" extrusionOk="0">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27" name="Google Shape;8627;p78"/>
          <p:cNvGrpSpPr/>
          <p:nvPr/>
        </p:nvGrpSpPr>
        <p:grpSpPr>
          <a:xfrm>
            <a:off x="7351827" y="2756825"/>
            <a:ext cx="423079" cy="419659"/>
            <a:chOff x="-2310650" y="3958175"/>
            <a:chExt cx="293825" cy="291450"/>
          </a:xfrm>
        </p:grpSpPr>
        <p:sp>
          <p:nvSpPr>
            <p:cNvPr id="8628" name="Google Shape;8628;p78"/>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9" name="Google Shape;8629;p78"/>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30" name="Google Shape;8630;p78"/>
          <p:cNvGrpSpPr/>
          <p:nvPr/>
        </p:nvGrpSpPr>
        <p:grpSpPr>
          <a:xfrm>
            <a:off x="4718688" y="3308459"/>
            <a:ext cx="424159" cy="419659"/>
            <a:chOff x="-1182750" y="3962900"/>
            <a:chExt cx="294575" cy="291450"/>
          </a:xfrm>
        </p:grpSpPr>
        <p:sp>
          <p:nvSpPr>
            <p:cNvPr id="8631" name="Google Shape;8631;p78"/>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2" name="Google Shape;8632;p78"/>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3" name="Google Shape;8633;p78"/>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4" name="Google Shape;8634;p78"/>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5" name="Google Shape;8635;p78"/>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6" name="Google Shape;8636;p78"/>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7" name="Google Shape;8637;p78"/>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38" name="Google Shape;8638;p78"/>
          <p:cNvGrpSpPr/>
          <p:nvPr/>
        </p:nvGrpSpPr>
        <p:grpSpPr>
          <a:xfrm>
            <a:off x="2471824" y="1689223"/>
            <a:ext cx="424195" cy="419659"/>
            <a:chOff x="-5611575" y="3272950"/>
            <a:chExt cx="294600" cy="291450"/>
          </a:xfrm>
        </p:grpSpPr>
        <p:sp>
          <p:nvSpPr>
            <p:cNvPr id="8639" name="Google Shape;8639;p78"/>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0" name="Google Shape;8640;p78"/>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1" name="Google Shape;8641;p78"/>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2" name="Google Shape;8642;p78"/>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3" name="Google Shape;8643;p78"/>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44" name="Google Shape;8644;p78"/>
          <p:cNvGrpSpPr/>
          <p:nvPr/>
        </p:nvGrpSpPr>
        <p:grpSpPr>
          <a:xfrm>
            <a:off x="2471824" y="2205770"/>
            <a:ext cx="424195" cy="418507"/>
            <a:chOff x="-5613150" y="3632900"/>
            <a:chExt cx="294600" cy="290650"/>
          </a:xfrm>
        </p:grpSpPr>
        <p:sp>
          <p:nvSpPr>
            <p:cNvPr id="8645" name="Google Shape;8645;p78"/>
            <p:cNvSpPr/>
            <p:nvPr/>
          </p:nvSpPr>
          <p:spPr>
            <a:xfrm>
              <a:off x="-5440825" y="3708275"/>
              <a:ext cx="49550" cy="41450"/>
            </a:xfrm>
            <a:custGeom>
              <a:avLst/>
              <a:gdLst/>
              <a:ahLst/>
              <a:cxnLst/>
              <a:rect l="l" t="t" r="r" b="b"/>
              <a:pathLst>
                <a:path w="1982" h="1658" extrusionOk="0">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6" name="Google Shape;8646;p78"/>
            <p:cNvSpPr/>
            <p:nvPr/>
          </p:nvSpPr>
          <p:spPr>
            <a:xfrm>
              <a:off x="-5613150" y="3632900"/>
              <a:ext cx="294600" cy="290650"/>
            </a:xfrm>
            <a:custGeom>
              <a:avLst/>
              <a:gdLst/>
              <a:ahLst/>
              <a:cxnLst/>
              <a:rect l="l" t="t" r="r" b="b"/>
              <a:pathLst>
                <a:path w="11784" h="11626" extrusionOk="0">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47" name="Google Shape;8647;p78"/>
          <p:cNvGrpSpPr/>
          <p:nvPr/>
        </p:nvGrpSpPr>
        <p:grpSpPr>
          <a:xfrm>
            <a:off x="2483722" y="2756270"/>
            <a:ext cx="424195" cy="420775"/>
            <a:chOff x="-5613150" y="3991275"/>
            <a:chExt cx="294600" cy="292225"/>
          </a:xfrm>
        </p:grpSpPr>
        <p:sp>
          <p:nvSpPr>
            <p:cNvPr id="8648" name="Google Shape;8648;p78"/>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9" name="Google Shape;8649;p78"/>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0" name="Google Shape;8650;p78"/>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1" name="Google Shape;8651;p78"/>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2" name="Google Shape;8652;p78"/>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3" name="Google Shape;8653;p78"/>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4" name="Google Shape;8654;p78"/>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5" name="Google Shape;8655;p78"/>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6" name="Google Shape;8656;p78"/>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57" name="Google Shape;8657;p78"/>
          <p:cNvGrpSpPr/>
          <p:nvPr/>
        </p:nvGrpSpPr>
        <p:grpSpPr>
          <a:xfrm>
            <a:off x="5155210" y="1689438"/>
            <a:ext cx="434634" cy="419227"/>
            <a:chOff x="-3768700" y="3253275"/>
            <a:chExt cx="301850" cy="291150"/>
          </a:xfrm>
        </p:grpSpPr>
        <p:sp>
          <p:nvSpPr>
            <p:cNvPr id="8658" name="Google Shape;8658;p78"/>
            <p:cNvSpPr/>
            <p:nvPr/>
          </p:nvSpPr>
          <p:spPr>
            <a:xfrm>
              <a:off x="-3603925" y="3355650"/>
              <a:ext cx="69350" cy="33900"/>
            </a:xfrm>
            <a:custGeom>
              <a:avLst/>
              <a:gdLst/>
              <a:ahLst/>
              <a:cxnLst/>
              <a:rect l="l" t="t" r="r" b="b"/>
              <a:pathLst>
                <a:path w="2774" h="1356" extrusionOk="0">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9" name="Google Shape;8659;p78"/>
            <p:cNvSpPr/>
            <p:nvPr/>
          </p:nvSpPr>
          <p:spPr>
            <a:xfrm>
              <a:off x="-3586600" y="3305250"/>
              <a:ext cx="33125" cy="33100"/>
            </a:xfrm>
            <a:custGeom>
              <a:avLst/>
              <a:gdLst/>
              <a:ahLst/>
              <a:cxnLst/>
              <a:rect l="l" t="t" r="r" b="b"/>
              <a:pathLst>
                <a:path w="1325" h="1324" extrusionOk="0">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0" name="Google Shape;8660;p78"/>
            <p:cNvSpPr/>
            <p:nvPr/>
          </p:nvSpPr>
          <p:spPr>
            <a:xfrm>
              <a:off x="-3768700" y="3253275"/>
              <a:ext cx="301850" cy="291150"/>
            </a:xfrm>
            <a:custGeom>
              <a:avLst/>
              <a:gdLst/>
              <a:ahLst/>
              <a:cxnLst/>
              <a:rect l="l" t="t" r="r" b="b"/>
              <a:pathLst>
                <a:path w="12074" h="11646" extrusionOk="0">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61" name="Google Shape;8661;p78"/>
          <p:cNvGrpSpPr/>
          <p:nvPr/>
        </p:nvGrpSpPr>
        <p:grpSpPr>
          <a:xfrm>
            <a:off x="5159293" y="2217090"/>
            <a:ext cx="426462" cy="395865"/>
            <a:chOff x="-3808700" y="3628950"/>
            <a:chExt cx="296175" cy="274925"/>
          </a:xfrm>
        </p:grpSpPr>
        <p:sp>
          <p:nvSpPr>
            <p:cNvPr id="8662" name="Google Shape;8662;p78"/>
            <p:cNvSpPr/>
            <p:nvPr/>
          </p:nvSpPr>
          <p:spPr>
            <a:xfrm>
              <a:off x="-3665972" y="3680950"/>
              <a:ext cx="51200" cy="51225"/>
            </a:xfrm>
            <a:custGeom>
              <a:avLst/>
              <a:gdLst/>
              <a:ahLst/>
              <a:cxnLst/>
              <a:rect l="l" t="t" r="r" b="b"/>
              <a:pathLst>
                <a:path w="2048" h="2049" extrusionOk="0">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3" name="Google Shape;8663;p78"/>
            <p:cNvSpPr/>
            <p:nvPr/>
          </p:nvSpPr>
          <p:spPr>
            <a:xfrm>
              <a:off x="-3808700" y="3664400"/>
              <a:ext cx="296175" cy="239475"/>
            </a:xfrm>
            <a:custGeom>
              <a:avLst/>
              <a:gdLst/>
              <a:ahLst/>
              <a:cxnLst/>
              <a:rect l="l" t="t" r="r" b="b"/>
              <a:pathLst>
                <a:path w="11847" h="9579" extrusionOk="0">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4" name="Google Shape;8664;p78"/>
            <p:cNvSpPr/>
            <p:nvPr/>
          </p:nvSpPr>
          <p:spPr>
            <a:xfrm>
              <a:off x="-3718359" y="3628950"/>
              <a:ext cx="155975" cy="156775"/>
            </a:xfrm>
            <a:custGeom>
              <a:avLst/>
              <a:gdLst/>
              <a:ahLst/>
              <a:cxnLst/>
              <a:rect l="l" t="t" r="r" b="b"/>
              <a:pathLst>
                <a:path w="6239" h="6271" extrusionOk="0">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65" name="Google Shape;8665;p78"/>
          <p:cNvGrpSpPr/>
          <p:nvPr/>
        </p:nvGrpSpPr>
        <p:grpSpPr>
          <a:xfrm>
            <a:off x="5224504" y="2756412"/>
            <a:ext cx="419443" cy="420487"/>
            <a:chOff x="-3771675" y="3971775"/>
            <a:chExt cx="291300" cy="292025"/>
          </a:xfrm>
        </p:grpSpPr>
        <p:sp>
          <p:nvSpPr>
            <p:cNvPr id="8666" name="Google Shape;8666;p78"/>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7" name="Google Shape;8667;p78"/>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8" name="Google Shape;8668;p78"/>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9" name="Google Shape;8669;p78"/>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0" name="Google Shape;8670;p78"/>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71" name="Google Shape;8671;p78"/>
          <p:cNvGrpSpPr/>
          <p:nvPr/>
        </p:nvGrpSpPr>
        <p:grpSpPr>
          <a:xfrm>
            <a:off x="7885948" y="1716461"/>
            <a:ext cx="420271" cy="320774"/>
            <a:chOff x="-1951475" y="3273100"/>
            <a:chExt cx="291875" cy="222775"/>
          </a:xfrm>
        </p:grpSpPr>
        <p:sp>
          <p:nvSpPr>
            <p:cNvPr id="8672" name="Google Shape;8672;p78"/>
            <p:cNvSpPr/>
            <p:nvPr/>
          </p:nvSpPr>
          <p:spPr>
            <a:xfrm>
              <a:off x="-1951475" y="3325050"/>
              <a:ext cx="51225" cy="119250"/>
            </a:xfrm>
            <a:custGeom>
              <a:avLst/>
              <a:gdLst/>
              <a:ahLst/>
              <a:cxnLst/>
              <a:rect l="l" t="t" r="r" b="b"/>
              <a:pathLst>
                <a:path w="2049" h="4770" extrusionOk="0">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3" name="Google Shape;8673;p78"/>
            <p:cNvSpPr/>
            <p:nvPr/>
          </p:nvSpPr>
          <p:spPr>
            <a:xfrm>
              <a:off x="-1711250" y="3273100"/>
              <a:ext cx="51650" cy="221725"/>
            </a:xfrm>
            <a:custGeom>
              <a:avLst/>
              <a:gdLst/>
              <a:ahLst/>
              <a:cxnLst/>
              <a:rect l="l" t="t" r="r" b="b"/>
              <a:pathLst>
                <a:path w="2066" h="8869" extrusionOk="0">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4" name="Google Shape;8674;p78"/>
            <p:cNvSpPr/>
            <p:nvPr/>
          </p:nvSpPr>
          <p:spPr>
            <a:xfrm>
              <a:off x="-1886900" y="3296575"/>
              <a:ext cx="156775" cy="199300"/>
            </a:xfrm>
            <a:custGeom>
              <a:avLst/>
              <a:gdLst/>
              <a:ahLst/>
              <a:cxnLst/>
              <a:rect l="l" t="t" r="r" b="b"/>
              <a:pathLst>
                <a:path w="6271" h="7972" extrusionOk="0">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75" name="Google Shape;8675;p78"/>
          <p:cNvGrpSpPr/>
          <p:nvPr/>
        </p:nvGrpSpPr>
        <p:grpSpPr>
          <a:xfrm>
            <a:off x="7883429" y="2205191"/>
            <a:ext cx="425310" cy="419659"/>
            <a:chOff x="-1951475" y="3597450"/>
            <a:chExt cx="295375" cy="291450"/>
          </a:xfrm>
        </p:grpSpPr>
        <p:sp>
          <p:nvSpPr>
            <p:cNvPr id="8676" name="Google Shape;8676;p78"/>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7" name="Google Shape;8677;p78"/>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8" name="Google Shape;8678;p78"/>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9" name="Google Shape;8679;p78"/>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0" name="Google Shape;8680;p78"/>
          <p:cNvGrpSpPr/>
          <p:nvPr/>
        </p:nvGrpSpPr>
        <p:grpSpPr>
          <a:xfrm>
            <a:off x="7885680" y="2756825"/>
            <a:ext cx="444605" cy="419659"/>
            <a:chOff x="-1960150" y="3956600"/>
            <a:chExt cx="308775" cy="291450"/>
          </a:xfrm>
        </p:grpSpPr>
        <p:sp>
          <p:nvSpPr>
            <p:cNvPr id="8681" name="Google Shape;8681;p78"/>
            <p:cNvSpPr/>
            <p:nvPr/>
          </p:nvSpPr>
          <p:spPr>
            <a:xfrm>
              <a:off x="-1960150" y="3956600"/>
              <a:ext cx="308775" cy="51275"/>
            </a:xfrm>
            <a:custGeom>
              <a:avLst/>
              <a:gdLst/>
              <a:ahLst/>
              <a:cxnLst/>
              <a:rect l="l" t="t" r="r" b="b"/>
              <a:pathLst>
                <a:path w="12351" h="2051" extrusionOk="0">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2" name="Google Shape;8682;p78"/>
            <p:cNvSpPr/>
            <p:nvPr/>
          </p:nvSpPr>
          <p:spPr>
            <a:xfrm>
              <a:off x="-1934950" y="4025925"/>
              <a:ext cx="256000" cy="222125"/>
            </a:xfrm>
            <a:custGeom>
              <a:avLst/>
              <a:gdLst/>
              <a:ahLst/>
              <a:cxnLst/>
              <a:rect l="l" t="t" r="r" b="b"/>
              <a:pathLst>
                <a:path w="10240" h="8885" extrusionOk="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3" name="Google Shape;8683;p78"/>
          <p:cNvGrpSpPr/>
          <p:nvPr/>
        </p:nvGrpSpPr>
        <p:grpSpPr>
          <a:xfrm>
            <a:off x="1939718" y="3307636"/>
            <a:ext cx="420775" cy="420775"/>
            <a:chOff x="-804700" y="3226500"/>
            <a:chExt cx="292225" cy="292225"/>
          </a:xfrm>
        </p:grpSpPr>
        <p:sp>
          <p:nvSpPr>
            <p:cNvPr id="8684" name="Google Shape;8684;p78"/>
            <p:cNvSpPr/>
            <p:nvPr/>
          </p:nvSpPr>
          <p:spPr>
            <a:xfrm>
              <a:off x="-804700" y="3467500"/>
              <a:ext cx="85875" cy="51225"/>
            </a:xfrm>
            <a:custGeom>
              <a:avLst/>
              <a:gdLst/>
              <a:ahLst/>
              <a:cxnLst/>
              <a:rect l="l" t="t" r="r" b="b"/>
              <a:pathLst>
                <a:path w="3435" h="2049" extrusionOk="0">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5" name="Google Shape;8685;p78"/>
            <p:cNvSpPr/>
            <p:nvPr/>
          </p:nvSpPr>
          <p:spPr>
            <a:xfrm>
              <a:off x="-710975" y="3466700"/>
              <a:ext cx="196925" cy="51225"/>
            </a:xfrm>
            <a:custGeom>
              <a:avLst/>
              <a:gdLst/>
              <a:ahLst/>
              <a:cxnLst/>
              <a:rect l="l" t="t" r="r" b="b"/>
              <a:pathLst>
                <a:path w="7877" h="2049" extrusionOk="0">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6" name="Google Shape;8686;p78"/>
            <p:cNvSpPr/>
            <p:nvPr/>
          </p:nvSpPr>
          <p:spPr>
            <a:xfrm>
              <a:off x="-667650" y="3312350"/>
              <a:ext cx="18125" cy="17350"/>
            </a:xfrm>
            <a:custGeom>
              <a:avLst/>
              <a:gdLst/>
              <a:ahLst/>
              <a:cxnLst/>
              <a:rect l="l" t="t" r="r" b="b"/>
              <a:pathLst>
                <a:path w="725" h="694" extrusionOk="0">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7" name="Google Shape;8687;p78"/>
            <p:cNvSpPr/>
            <p:nvPr/>
          </p:nvSpPr>
          <p:spPr>
            <a:xfrm>
              <a:off x="-683400" y="3347775"/>
              <a:ext cx="48050" cy="16575"/>
            </a:xfrm>
            <a:custGeom>
              <a:avLst/>
              <a:gdLst/>
              <a:ahLst/>
              <a:cxnLst/>
              <a:rect l="l" t="t" r="r" b="b"/>
              <a:pathLst>
                <a:path w="1922" h="663" extrusionOk="0">
                  <a:moveTo>
                    <a:pt x="977" y="1"/>
                  </a:moveTo>
                  <a:cubicBezTo>
                    <a:pt x="567" y="1"/>
                    <a:pt x="158" y="253"/>
                    <a:pt x="0" y="662"/>
                  </a:cubicBezTo>
                  <a:lnTo>
                    <a:pt x="1922" y="662"/>
                  </a:lnTo>
                  <a:cubicBezTo>
                    <a:pt x="1796" y="253"/>
                    <a:pt x="1418" y="1"/>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8" name="Google Shape;8688;p78"/>
            <p:cNvSpPr/>
            <p:nvPr/>
          </p:nvSpPr>
          <p:spPr>
            <a:xfrm>
              <a:off x="-735400" y="3261925"/>
              <a:ext cx="153625" cy="187875"/>
            </a:xfrm>
            <a:custGeom>
              <a:avLst/>
              <a:gdLst/>
              <a:ahLst/>
              <a:cxnLst/>
              <a:rect l="l" t="t" r="r" b="b"/>
              <a:pathLst>
                <a:path w="6145" h="7515" extrusionOk="0">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9" name="Google Shape;8689;p78"/>
            <p:cNvSpPr/>
            <p:nvPr/>
          </p:nvSpPr>
          <p:spPr>
            <a:xfrm>
              <a:off x="-804700" y="3226500"/>
              <a:ext cx="118175" cy="170925"/>
            </a:xfrm>
            <a:custGeom>
              <a:avLst/>
              <a:gdLst/>
              <a:ahLst/>
              <a:cxnLst/>
              <a:rect l="l" t="t" r="r" b="b"/>
              <a:pathLst>
                <a:path w="4727" h="6837" extrusionOk="0">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0" name="Google Shape;8690;p78"/>
            <p:cNvSpPr/>
            <p:nvPr/>
          </p:nvSpPr>
          <p:spPr>
            <a:xfrm>
              <a:off x="-630625" y="3226500"/>
              <a:ext cx="118150" cy="170950"/>
            </a:xfrm>
            <a:custGeom>
              <a:avLst/>
              <a:gdLst/>
              <a:ahLst/>
              <a:cxnLst/>
              <a:rect l="l" t="t" r="r" b="b"/>
              <a:pathLst>
                <a:path w="4726" h="6838" extrusionOk="0">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1" name="Google Shape;8691;p78"/>
          <p:cNvGrpSpPr/>
          <p:nvPr/>
        </p:nvGrpSpPr>
        <p:grpSpPr>
          <a:xfrm>
            <a:off x="3019809" y="1688647"/>
            <a:ext cx="420775" cy="420811"/>
            <a:chOff x="-5251625" y="3272950"/>
            <a:chExt cx="292225" cy="292250"/>
          </a:xfrm>
        </p:grpSpPr>
        <p:sp>
          <p:nvSpPr>
            <p:cNvPr id="8692" name="Google Shape;8692;p78"/>
            <p:cNvSpPr/>
            <p:nvPr/>
          </p:nvSpPr>
          <p:spPr>
            <a:xfrm>
              <a:off x="-5156325" y="3462775"/>
              <a:ext cx="33900" cy="33100"/>
            </a:xfrm>
            <a:custGeom>
              <a:avLst/>
              <a:gdLst/>
              <a:ahLst/>
              <a:cxnLst/>
              <a:rect l="l" t="t" r="r" b="b"/>
              <a:pathLst>
                <a:path w="1356" h="1324" extrusionOk="0">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3" name="Google Shape;8693;p78"/>
            <p:cNvSpPr/>
            <p:nvPr/>
          </p:nvSpPr>
          <p:spPr>
            <a:xfrm>
              <a:off x="-5251625" y="3272950"/>
              <a:ext cx="292225" cy="292250"/>
            </a:xfrm>
            <a:custGeom>
              <a:avLst/>
              <a:gdLst/>
              <a:ahLst/>
              <a:cxnLst/>
              <a:rect l="l" t="t" r="r" b="b"/>
              <a:pathLst>
                <a:path w="11689" h="11690" extrusionOk="0">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4" name="Google Shape;8694;p78"/>
            <p:cNvSpPr/>
            <p:nvPr/>
          </p:nvSpPr>
          <p:spPr>
            <a:xfrm>
              <a:off x="-5011400" y="3350150"/>
              <a:ext cx="33900" cy="33875"/>
            </a:xfrm>
            <a:custGeom>
              <a:avLst/>
              <a:gdLst/>
              <a:ahLst/>
              <a:cxnLst/>
              <a:rect l="l" t="t" r="r" b="b"/>
              <a:pathLst>
                <a:path w="1356" h="1355" extrusionOk="0">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5" name="Google Shape;8695;p78"/>
          <p:cNvGrpSpPr/>
          <p:nvPr/>
        </p:nvGrpSpPr>
        <p:grpSpPr>
          <a:xfrm>
            <a:off x="3016407" y="2204348"/>
            <a:ext cx="427578" cy="421351"/>
            <a:chOff x="-5254775" y="3631325"/>
            <a:chExt cx="296950" cy="292625"/>
          </a:xfrm>
        </p:grpSpPr>
        <p:sp>
          <p:nvSpPr>
            <p:cNvPr id="8696" name="Google Shape;8696;p78"/>
            <p:cNvSpPr/>
            <p:nvPr/>
          </p:nvSpPr>
          <p:spPr>
            <a:xfrm>
              <a:off x="-5246900" y="3766400"/>
              <a:ext cx="58300" cy="55150"/>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7" name="Google Shape;8697;p78"/>
            <p:cNvSpPr/>
            <p:nvPr/>
          </p:nvSpPr>
          <p:spPr>
            <a:xfrm>
              <a:off x="-5216175" y="3795550"/>
              <a:ext cx="58300" cy="55950"/>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8" name="Google Shape;8698;p78"/>
            <p:cNvSpPr/>
            <p:nvPr/>
          </p:nvSpPr>
          <p:spPr>
            <a:xfrm>
              <a:off x="-5185475" y="3826250"/>
              <a:ext cx="57525" cy="55750"/>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9" name="Google Shape;8699;p78"/>
            <p:cNvSpPr/>
            <p:nvPr/>
          </p:nvSpPr>
          <p:spPr>
            <a:xfrm>
              <a:off x="-5156325" y="3856375"/>
              <a:ext cx="58300" cy="55750"/>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0" name="Google Shape;8700;p78"/>
            <p:cNvSpPr/>
            <p:nvPr/>
          </p:nvSpPr>
          <p:spPr>
            <a:xfrm>
              <a:off x="-5105925" y="3886525"/>
              <a:ext cx="37050" cy="37425"/>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1" name="Google Shape;8701;p78"/>
            <p:cNvSpPr/>
            <p:nvPr/>
          </p:nvSpPr>
          <p:spPr>
            <a:xfrm>
              <a:off x="-5254775" y="3648050"/>
              <a:ext cx="278050" cy="24832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2" name="Google Shape;8702;p78"/>
            <p:cNvSpPr/>
            <p:nvPr/>
          </p:nvSpPr>
          <p:spPr>
            <a:xfrm>
              <a:off x="-5163425" y="3631325"/>
              <a:ext cx="205600" cy="150450"/>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3" name="Google Shape;8703;p78"/>
          <p:cNvGrpSpPr/>
          <p:nvPr/>
        </p:nvGrpSpPr>
        <p:grpSpPr>
          <a:xfrm>
            <a:off x="3032265" y="2756270"/>
            <a:ext cx="419659" cy="420775"/>
            <a:chOff x="-5251625" y="3991275"/>
            <a:chExt cx="291450" cy="292225"/>
          </a:xfrm>
        </p:grpSpPr>
        <p:sp>
          <p:nvSpPr>
            <p:cNvPr id="8704" name="Google Shape;8704;p78"/>
            <p:cNvSpPr/>
            <p:nvPr/>
          </p:nvSpPr>
          <p:spPr>
            <a:xfrm>
              <a:off x="-5179950" y="4198400"/>
              <a:ext cx="145725" cy="85100"/>
            </a:xfrm>
            <a:custGeom>
              <a:avLst/>
              <a:gdLst/>
              <a:ahLst/>
              <a:cxnLst/>
              <a:rect l="l" t="t" r="r" b="b"/>
              <a:pathLst>
                <a:path w="5829" h="3404" extrusionOk="0">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5" name="Google Shape;8705;p78"/>
            <p:cNvSpPr/>
            <p:nvPr/>
          </p:nvSpPr>
          <p:spPr>
            <a:xfrm>
              <a:off x="-5203575" y="4129100"/>
              <a:ext cx="196925" cy="51225"/>
            </a:xfrm>
            <a:custGeom>
              <a:avLst/>
              <a:gdLst/>
              <a:ahLst/>
              <a:cxnLst/>
              <a:rect l="l" t="t" r="r" b="b"/>
              <a:pathLst>
                <a:path w="7877" h="2049" extrusionOk="0">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6" name="Google Shape;8706;p78"/>
            <p:cNvSpPr/>
            <p:nvPr/>
          </p:nvSpPr>
          <p:spPr>
            <a:xfrm>
              <a:off x="-5251625" y="3991275"/>
              <a:ext cx="291450" cy="172500"/>
            </a:xfrm>
            <a:custGeom>
              <a:avLst/>
              <a:gdLst/>
              <a:ahLst/>
              <a:cxnLst/>
              <a:rect l="l" t="t" r="r" b="b"/>
              <a:pathLst>
                <a:path w="11658" h="6900" extrusionOk="0">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7" name="Google Shape;8707;p78"/>
            <p:cNvSpPr/>
            <p:nvPr/>
          </p:nvSpPr>
          <p:spPr>
            <a:xfrm>
              <a:off x="-5139775" y="4096025"/>
              <a:ext cx="65400" cy="17350"/>
            </a:xfrm>
            <a:custGeom>
              <a:avLst/>
              <a:gdLst/>
              <a:ahLst/>
              <a:cxnLst/>
              <a:rect l="l" t="t" r="r" b="b"/>
              <a:pathLst>
                <a:path w="2616" h="694" extrusionOk="0">
                  <a:moveTo>
                    <a:pt x="1008" y="0"/>
                  </a:moveTo>
                  <a:cubicBezTo>
                    <a:pt x="567" y="0"/>
                    <a:pt x="158" y="315"/>
                    <a:pt x="0" y="693"/>
                  </a:cubicBezTo>
                  <a:lnTo>
                    <a:pt x="2615" y="693"/>
                  </a:lnTo>
                  <a:cubicBezTo>
                    <a:pt x="2489" y="252"/>
                    <a:pt x="2111"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8" name="Google Shape;8708;p78"/>
            <p:cNvSpPr/>
            <p:nvPr/>
          </p:nvSpPr>
          <p:spPr>
            <a:xfrm>
              <a:off x="-5122450" y="4044825"/>
              <a:ext cx="33100" cy="33100"/>
            </a:xfrm>
            <a:custGeom>
              <a:avLst/>
              <a:gdLst/>
              <a:ahLst/>
              <a:cxnLst/>
              <a:rect l="l" t="t" r="r" b="b"/>
              <a:pathLst>
                <a:path w="1324" h="1324" extrusionOk="0">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9" name="Google Shape;8709;p78"/>
          <p:cNvGrpSpPr/>
          <p:nvPr/>
        </p:nvGrpSpPr>
        <p:grpSpPr>
          <a:xfrm>
            <a:off x="5772848" y="1689240"/>
            <a:ext cx="319874" cy="419623"/>
            <a:chOff x="-3365275" y="3253275"/>
            <a:chExt cx="222150" cy="291425"/>
          </a:xfrm>
        </p:grpSpPr>
        <p:sp>
          <p:nvSpPr>
            <p:cNvPr id="8710" name="Google Shape;8710;p78"/>
            <p:cNvSpPr/>
            <p:nvPr/>
          </p:nvSpPr>
          <p:spPr>
            <a:xfrm>
              <a:off x="-3365275" y="3253275"/>
              <a:ext cx="222150" cy="291425"/>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1" name="Google Shape;8711;p78"/>
            <p:cNvSpPr/>
            <p:nvPr/>
          </p:nvSpPr>
          <p:spPr>
            <a:xfrm>
              <a:off x="-3314075" y="34761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2" name="Google Shape;8712;p78"/>
          <p:cNvGrpSpPr/>
          <p:nvPr/>
        </p:nvGrpSpPr>
        <p:grpSpPr>
          <a:xfrm>
            <a:off x="5746786" y="2204058"/>
            <a:ext cx="371998" cy="421927"/>
            <a:chOff x="-3383375" y="3611625"/>
            <a:chExt cx="258350" cy="293025"/>
          </a:xfrm>
        </p:grpSpPr>
        <p:sp>
          <p:nvSpPr>
            <p:cNvPr id="8713" name="Google Shape;8713;p78"/>
            <p:cNvSpPr/>
            <p:nvPr/>
          </p:nvSpPr>
          <p:spPr>
            <a:xfrm>
              <a:off x="-3383375" y="3611625"/>
              <a:ext cx="258350" cy="85175"/>
            </a:xfrm>
            <a:custGeom>
              <a:avLst/>
              <a:gdLst/>
              <a:ahLst/>
              <a:cxnLst/>
              <a:rect l="l" t="t" r="r" b="b"/>
              <a:pathLst>
                <a:path w="10334" h="3407" extrusionOk="0">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4" name="Google Shape;8714;p78"/>
            <p:cNvSpPr/>
            <p:nvPr/>
          </p:nvSpPr>
          <p:spPr>
            <a:xfrm>
              <a:off x="-3362900" y="3716375"/>
              <a:ext cx="218200" cy="188275"/>
            </a:xfrm>
            <a:custGeom>
              <a:avLst/>
              <a:gdLst/>
              <a:ahLst/>
              <a:cxnLst/>
              <a:rect l="l" t="t" r="r" b="b"/>
              <a:pathLst>
                <a:path w="8728" h="7531" extrusionOk="0">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5" name="Google Shape;8715;p78"/>
          <p:cNvGrpSpPr/>
          <p:nvPr/>
        </p:nvGrpSpPr>
        <p:grpSpPr>
          <a:xfrm>
            <a:off x="5809135" y="2756826"/>
            <a:ext cx="271097" cy="419659"/>
            <a:chOff x="-3347950" y="3971575"/>
            <a:chExt cx="188275" cy="291450"/>
          </a:xfrm>
        </p:grpSpPr>
        <p:sp>
          <p:nvSpPr>
            <p:cNvPr id="8716" name="Google Shape;8716;p78"/>
            <p:cNvSpPr/>
            <p:nvPr/>
          </p:nvSpPr>
          <p:spPr>
            <a:xfrm>
              <a:off x="-3246325" y="4032225"/>
              <a:ext cx="29950" cy="42550"/>
            </a:xfrm>
            <a:custGeom>
              <a:avLst/>
              <a:gdLst/>
              <a:ahLst/>
              <a:cxnLst/>
              <a:rect l="l" t="t" r="r" b="b"/>
              <a:pathLst>
                <a:path w="1198" h="1702" extrusionOk="0">
                  <a:moveTo>
                    <a:pt x="347" y="0"/>
                  </a:moveTo>
                  <a:lnTo>
                    <a:pt x="0" y="536"/>
                  </a:lnTo>
                  <a:lnTo>
                    <a:pt x="599" y="1702"/>
                  </a:lnTo>
                  <a:lnTo>
                    <a:pt x="1197" y="1702"/>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7" name="Google Shape;8717;p78"/>
            <p:cNvSpPr/>
            <p:nvPr/>
          </p:nvSpPr>
          <p:spPr>
            <a:xfrm>
              <a:off x="-3291225" y="4034575"/>
              <a:ext cx="40975" cy="40200"/>
            </a:xfrm>
            <a:custGeom>
              <a:avLst/>
              <a:gdLst/>
              <a:ahLst/>
              <a:cxnLst/>
              <a:rect l="l" t="t" r="r" b="b"/>
              <a:pathLst>
                <a:path w="1639" h="1608" extrusionOk="0">
                  <a:moveTo>
                    <a:pt x="819" y="1"/>
                  </a:moveTo>
                  <a:lnTo>
                    <a:pt x="0" y="1608"/>
                  </a:lnTo>
                  <a:lnTo>
                    <a:pt x="1639" y="1608"/>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8" name="Google Shape;8718;p78"/>
            <p:cNvSpPr/>
            <p:nvPr/>
          </p:nvSpPr>
          <p:spPr>
            <a:xfrm>
              <a:off x="-3347950" y="3971575"/>
              <a:ext cx="188275" cy="291450"/>
            </a:xfrm>
            <a:custGeom>
              <a:avLst/>
              <a:gdLst/>
              <a:ahLst/>
              <a:cxnLst/>
              <a:rect l="l" t="t" r="r" b="b"/>
              <a:pathLst>
                <a:path w="7531" h="11658" extrusionOk="0">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9" name="Google Shape;8719;p78"/>
          <p:cNvGrpSpPr/>
          <p:nvPr/>
        </p:nvGrpSpPr>
        <p:grpSpPr>
          <a:xfrm>
            <a:off x="858994" y="3307061"/>
            <a:ext cx="371998" cy="421927"/>
            <a:chOff x="-1575775" y="3238300"/>
            <a:chExt cx="258350" cy="293025"/>
          </a:xfrm>
        </p:grpSpPr>
        <p:sp>
          <p:nvSpPr>
            <p:cNvPr id="8720" name="Google Shape;8720;p78"/>
            <p:cNvSpPr/>
            <p:nvPr/>
          </p:nvSpPr>
          <p:spPr>
            <a:xfrm>
              <a:off x="-1489150" y="3306825"/>
              <a:ext cx="85875" cy="33100"/>
            </a:xfrm>
            <a:custGeom>
              <a:avLst/>
              <a:gdLst/>
              <a:ahLst/>
              <a:cxnLst/>
              <a:rect l="l" t="t" r="r" b="b"/>
              <a:pathLst>
                <a:path w="3435" h="1324" extrusionOk="0">
                  <a:moveTo>
                    <a:pt x="1" y="0"/>
                  </a:moveTo>
                  <a:lnTo>
                    <a:pt x="1702" y="1324"/>
                  </a:ln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1" name="Google Shape;8721;p78"/>
            <p:cNvSpPr/>
            <p:nvPr/>
          </p:nvSpPr>
          <p:spPr>
            <a:xfrm>
              <a:off x="-1506475" y="3316275"/>
              <a:ext cx="46500" cy="67750"/>
            </a:xfrm>
            <a:custGeom>
              <a:avLst/>
              <a:gdLst/>
              <a:ahLst/>
              <a:cxnLst/>
              <a:rect l="l" t="t" r="r" b="b"/>
              <a:pathLst>
                <a:path w="1860" h="2710" extrusionOk="0">
                  <a:moveTo>
                    <a:pt x="1" y="1"/>
                  </a:moveTo>
                  <a:lnTo>
                    <a:pt x="1" y="2710"/>
                  </a:lnTo>
                  <a:lnTo>
                    <a:pt x="1859" y="1324"/>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2" name="Google Shape;8722;p78"/>
            <p:cNvSpPr/>
            <p:nvPr/>
          </p:nvSpPr>
          <p:spPr>
            <a:xfrm>
              <a:off x="-1575775" y="3238300"/>
              <a:ext cx="258350" cy="293025"/>
            </a:xfrm>
            <a:custGeom>
              <a:avLst/>
              <a:gdLst/>
              <a:ahLst/>
              <a:cxnLst/>
              <a:rect l="l" t="t" r="r" b="b"/>
              <a:pathLst>
                <a:path w="10334" h="11721" extrusionOk="0">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3" name="Google Shape;8723;p78"/>
            <p:cNvSpPr/>
            <p:nvPr/>
          </p:nvSpPr>
          <p:spPr>
            <a:xfrm>
              <a:off x="-1489150" y="3360375"/>
              <a:ext cx="85875" cy="32325"/>
            </a:xfrm>
            <a:custGeom>
              <a:avLst/>
              <a:gdLst/>
              <a:ahLst/>
              <a:cxnLst/>
              <a:rect l="l" t="t" r="r" b="b"/>
              <a:pathLst>
                <a:path w="3435" h="1293" extrusionOk="0">
                  <a:moveTo>
                    <a:pt x="1702" y="1"/>
                  </a:moveTo>
                  <a:lnTo>
                    <a:pt x="1" y="1293"/>
                  </a:lnTo>
                  <a:lnTo>
                    <a:pt x="3435" y="1293"/>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4" name="Google Shape;8724;p78"/>
            <p:cNvSpPr/>
            <p:nvPr/>
          </p:nvSpPr>
          <p:spPr>
            <a:xfrm>
              <a:off x="-1431650" y="3316275"/>
              <a:ext cx="44925" cy="67750"/>
            </a:xfrm>
            <a:custGeom>
              <a:avLst/>
              <a:gdLst/>
              <a:ahLst/>
              <a:cxnLst/>
              <a:rect l="l" t="t" r="r" b="b"/>
              <a:pathLst>
                <a:path w="1797" h="2710" extrusionOk="0">
                  <a:moveTo>
                    <a:pt x="1796" y="1"/>
                  </a:moveTo>
                  <a:lnTo>
                    <a:pt x="0" y="1324"/>
                  </a:lnTo>
                  <a:lnTo>
                    <a:pt x="1796" y="2710"/>
                  </a:ln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5" name="Google Shape;8725;p78"/>
          <p:cNvGrpSpPr/>
          <p:nvPr/>
        </p:nvGrpSpPr>
        <p:grpSpPr>
          <a:xfrm>
            <a:off x="2503892" y="3309051"/>
            <a:ext cx="423079" cy="424159"/>
            <a:chOff x="-1591550" y="3597475"/>
            <a:chExt cx="293825" cy="294575"/>
          </a:xfrm>
        </p:grpSpPr>
        <p:sp>
          <p:nvSpPr>
            <p:cNvPr id="8726" name="Google Shape;8726;p78"/>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7" name="Google Shape;8727;p78"/>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8" name="Google Shape;8728;p78"/>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9" name="Google Shape;8729;p78"/>
          <p:cNvGrpSpPr/>
          <p:nvPr/>
        </p:nvGrpSpPr>
        <p:grpSpPr>
          <a:xfrm>
            <a:off x="4153362" y="3318663"/>
            <a:ext cx="421927" cy="399248"/>
            <a:chOff x="-1592325" y="3957400"/>
            <a:chExt cx="293025" cy="277275"/>
          </a:xfrm>
        </p:grpSpPr>
        <p:sp>
          <p:nvSpPr>
            <p:cNvPr id="8730" name="Google Shape;8730;p78"/>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1" name="Google Shape;8731;p78"/>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2" name="Google Shape;8732;p78"/>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3" name="Google Shape;8733;p78"/>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34" name="Google Shape;8734;p78"/>
          <p:cNvGrpSpPr/>
          <p:nvPr/>
        </p:nvGrpSpPr>
        <p:grpSpPr>
          <a:xfrm>
            <a:off x="3640232" y="3310744"/>
            <a:ext cx="369730" cy="420775"/>
            <a:chOff x="-778700" y="3612425"/>
            <a:chExt cx="256775" cy="292225"/>
          </a:xfrm>
        </p:grpSpPr>
        <p:sp>
          <p:nvSpPr>
            <p:cNvPr id="8735" name="Google Shape;8735;p78"/>
            <p:cNvSpPr/>
            <p:nvPr/>
          </p:nvSpPr>
          <p:spPr>
            <a:xfrm>
              <a:off x="-692850" y="36990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6" name="Google Shape;8736;p78"/>
            <p:cNvSpPr/>
            <p:nvPr/>
          </p:nvSpPr>
          <p:spPr>
            <a:xfrm>
              <a:off x="-777925" y="3612425"/>
              <a:ext cx="204800" cy="34675"/>
            </a:xfrm>
            <a:custGeom>
              <a:avLst/>
              <a:gdLst/>
              <a:ahLst/>
              <a:cxnLst/>
              <a:rect l="l" t="t" r="r" b="b"/>
              <a:pathLst>
                <a:path w="8192" h="1387" extrusionOk="0">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7" name="Google Shape;8737;p78"/>
            <p:cNvSpPr/>
            <p:nvPr/>
          </p:nvSpPr>
          <p:spPr>
            <a:xfrm>
              <a:off x="-727525" y="3699050"/>
              <a:ext cx="17375" cy="17350"/>
            </a:xfrm>
            <a:custGeom>
              <a:avLst/>
              <a:gdLst/>
              <a:ahLst/>
              <a:cxnLst/>
              <a:rect l="l" t="t" r="r" b="b"/>
              <a:pathLst>
                <a:path w="695"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8" name="Google Shape;8738;p78"/>
            <p:cNvSpPr/>
            <p:nvPr/>
          </p:nvSpPr>
          <p:spPr>
            <a:xfrm>
              <a:off x="-778700" y="3664400"/>
              <a:ext cx="205575" cy="102425"/>
            </a:xfrm>
            <a:custGeom>
              <a:avLst/>
              <a:gdLst/>
              <a:ahLst/>
              <a:cxnLst/>
              <a:rect l="l" t="t" r="r" b="b"/>
              <a:pathLst>
                <a:path w="8223" h="4097" extrusionOk="0">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9" name="Google Shape;8739;p78"/>
            <p:cNvSpPr/>
            <p:nvPr/>
          </p:nvSpPr>
          <p:spPr>
            <a:xfrm>
              <a:off x="-659775" y="3835325"/>
              <a:ext cx="137850" cy="69325"/>
            </a:xfrm>
            <a:custGeom>
              <a:avLst/>
              <a:gdLst/>
              <a:ahLst/>
              <a:cxnLst/>
              <a:rect l="l" t="t" r="r" b="b"/>
              <a:pathLst>
                <a:path w="5514" h="2773" extrusionOk="0">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0" name="Google Shape;8740;p78"/>
            <p:cNvSpPr/>
            <p:nvPr/>
          </p:nvSpPr>
          <p:spPr>
            <a:xfrm>
              <a:off x="-658200" y="3669925"/>
              <a:ext cx="136275" cy="148875"/>
            </a:xfrm>
            <a:custGeom>
              <a:avLst/>
              <a:gdLst/>
              <a:ahLst/>
              <a:cxnLst/>
              <a:rect l="l" t="t" r="r" b="b"/>
              <a:pathLst>
                <a:path w="5451" h="5955" extrusionOk="0">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1" name="Google Shape;8741;p78"/>
          <p:cNvGrpSpPr/>
          <p:nvPr/>
        </p:nvGrpSpPr>
        <p:grpSpPr>
          <a:xfrm>
            <a:off x="6111733" y="3828305"/>
            <a:ext cx="340731" cy="387641"/>
            <a:chOff x="7728464" y="1561258"/>
            <a:chExt cx="349719" cy="397866"/>
          </a:xfrm>
        </p:grpSpPr>
        <p:sp>
          <p:nvSpPr>
            <p:cNvPr id="8742" name="Google Shape;8742;p78"/>
            <p:cNvSpPr/>
            <p:nvPr/>
          </p:nvSpPr>
          <p:spPr>
            <a:xfrm>
              <a:off x="7891642" y="1678585"/>
              <a:ext cx="23354" cy="23333"/>
            </a:xfrm>
            <a:custGeom>
              <a:avLst/>
              <a:gdLst/>
              <a:ahLst/>
              <a:cxnLst/>
              <a:rect l="l" t="t" r="r" b="b"/>
              <a:pathLst>
                <a:path w="1119" h="1118" extrusionOk="0">
                  <a:moveTo>
                    <a:pt x="0" y="1"/>
                  </a:moveTo>
                  <a:lnTo>
                    <a:pt x="0" y="1117"/>
                  </a:lnTo>
                  <a:lnTo>
                    <a:pt x="1118" y="1117"/>
                  </a:lnTo>
                  <a:lnTo>
                    <a:pt x="11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3" name="Google Shape;8743;p78"/>
            <p:cNvSpPr/>
            <p:nvPr/>
          </p:nvSpPr>
          <p:spPr>
            <a:xfrm>
              <a:off x="7728464" y="1561258"/>
              <a:ext cx="349719" cy="397866"/>
            </a:xfrm>
            <a:custGeom>
              <a:avLst/>
              <a:gdLst/>
              <a:ahLst/>
              <a:cxnLst/>
              <a:rect l="l" t="t" r="r" b="b"/>
              <a:pathLst>
                <a:path w="16757" h="19064" extrusionOk="0">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4" name="Google Shape;8744;p78"/>
          <p:cNvGrpSpPr/>
          <p:nvPr/>
        </p:nvGrpSpPr>
        <p:grpSpPr>
          <a:xfrm>
            <a:off x="4034702" y="3828305"/>
            <a:ext cx="387681" cy="387641"/>
            <a:chOff x="5611350" y="1561258"/>
            <a:chExt cx="397907" cy="397866"/>
          </a:xfrm>
        </p:grpSpPr>
        <p:sp>
          <p:nvSpPr>
            <p:cNvPr id="8745" name="Google Shape;8745;p78"/>
            <p:cNvSpPr/>
            <p:nvPr/>
          </p:nvSpPr>
          <p:spPr>
            <a:xfrm>
              <a:off x="5713589" y="1812337"/>
              <a:ext cx="38443" cy="39653"/>
            </a:xfrm>
            <a:custGeom>
              <a:avLst/>
              <a:gdLst/>
              <a:ahLst/>
              <a:cxnLst/>
              <a:rect l="l" t="t" r="r" b="b"/>
              <a:pathLst>
                <a:path w="1842" h="1900" extrusionOk="0">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6" name="Google Shape;8746;p78"/>
            <p:cNvSpPr/>
            <p:nvPr/>
          </p:nvSpPr>
          <p:spPr>
            <a:xfrm>
              <a:off x="5830124" y="1789047"/>
              <a:ext cx="38505" cy="39653"/>
            </a:xfrm>
            <a:custGeom>
              <a:avLst/>
              <a:gdLst/>
              <a:ahLst/>
              <a:cxnLst/>
              <a:rect l="l" t="t" r="r" b="b"/>
              <a:pathLst>
                <a:path w="1845" h="1900" extrusionOk="0">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7" name="Google Shape;8747;p78"/>
            <p:cNvSpPr/>
            <p:nvPr/>
          </p:nvSpPr>
          <p:spPr>
            <a:xfrm>
              <a:off x="5611350" y="1561258"/>
              <a:ext cx="397907" cy="397866"/>
            </a:xfrm>
            <a:custGeom>
              <a:avLst/>
              <a:gdLst/>
              <a:ahLst/>
              <a:cxnLst/>
              <a:rect l="l" t="t" r="r" b="b"/>
              <a:pathLst>
                <a:path w="19066" h="19064" extrusionOk="0">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8" name="Google Shape;8748;p78"/>
            <p:cNvSpPr/>
            <p:nvPr/>
          </p:nvSpPr>
          <p:spPr>
            <a:xfrm>
              <a:off x="5775341" y="1669507"/>
              <a:ext cx="93247" cy="41531"/>
            </a:xfrm>
            <a:custGeom>
              <a:avLst/>
              <a:gdLst/>
              <a:ahLst/>
              <a:cxnLst/>
              <a:rect l="l" t="t" r="r" b="b"/>
              <a:pathLst>
                <a:path w="4468" h="1990" extrusionOk="0">
                  <a:moveTo>
                    <a:pt x="4467" y="1"/>
                  </a:moveTo>
                  <a:lnTo>
                    <a:pt x="1" y="894"/>
                  </a:lnTo>
                  <a:lnTo>
                    <a:pt x="1" y="1989"/>
                  </a:lnTo>
                  <a:lnTo>
                    <a:pt x="4467" y="1096"/>
                  </a:lnTo>
                  <a:lnTo>
                    <a:pt x="4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9" name="Google Shape;8749;p78"/>
          <p:cNvGrpSpPr/>
          <p:nvPr/>
        </p:nvGrpSpPr>
        <p:grpSpPr>
          <a:xfrm>
            <a:off x="4553987" y="3925571"/>
            <a:ext cx="387610" cy="193109"/>
            <a:chOff x="6140660" y="1661097"/>
            <a:chExt cx="397835" cy="198202"/>
          </a:xfrm>
        </p:grpSpPr>
        <p:sp>
          <p:nvSpPr>
            <p:cNvPr id="8750" name="Google Shape;8750;p78"/>
            <p:cNvSpPr/>
            <p:nvPr/>
          </p:nvSpPr>
          <p:spPr>
            <a:xfrm>
              <a:off x="6281298" y="1707719"/>
              <a:ext cx="58290" cy="151579"/>
            </a:xfrm>
            <a:custGeom>
              <a:avLst/>
              <a:gdLst/>
              <a:ahLst/>
              <a:cxnLst/>
              <a:rect l="l" t="t" r="r" b="b"/>
              <a:pathLst>
                <a:path w="2793" h="7263" extrusionOk="0">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1" name="Google Shape;8751;p78"/>
            <p:cNvSpPr/>
            <p:nvPr/>
          </p:nvSpPr>
          <p:spPr>
            <a:xfrm>
              <a:off x="6480225" y="1742675"/>
              <a:ext cx="58269" cy="58332"/>
            </a:xfrm>
            <a:custGeom>
              <a:avLst/>
              <a:gdLst/>
              <a:ahLst/>
              <a:cxnLst/>
              <a:rect l="l" t="t" r="r" b="b"/>
              <a:pathLst>
                <a:path w="2792" h="2795" extrusionOk="0">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2" name="Google Shape;8752;p78"/>
            <p:cNvSpPr/>
            <p:nvPr/>
          </p:nvSpPr>
          <p:spPr>
            <a:xfrm>
              <a:off x="6352004" y="1661097"/>
              <a:ext cx="129206" cy="198202"/>
            </a:xfrm>
            <a:custGeom>
              <a:avLst/>
              <a:gdLst/>
              <a:ahLst/>
              <a:cxnLst/>
              <a:rect l="l" t="t" r="r" b="b"/>
              <a:pathLst>
                <a:path w="6191" h="9497" extrusionOk="0">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3" name="Google Shape;8753;p78"/>
            <p:cNvSpPr/>
            <p:nvPr/>
          </p:nvSpPr>
          <p:spPr>
            <a:xfrm>
              <a:off x="6140660" y="1661097"/>
              <a:ext cx="129185" cy="198202"/>
            </a:xfrm>
            <a:custGeom>
              <a:avLst/>
              <a:gdLst/>
              <a:ahLst/>
              <a:cxnLst/>
              <a:rect l="l" t="t" r="r" b="b"/>
              <a:pathLst>
                <a:path w="6190" h="9497" extrusionOk="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4" name="Google Shape;8754;p78"/>
          <p:cNvGrpSpPr/>
          <p:nvPr/>
        </p:nvGrpSpPr>
        <p:grpSpPr>
          <a:xfrm>
            <a:off x="5073202" y="3828305"/>
            <a:ext cx="387681" cy="387641"/>
            <a:chOff x="6669907" y="1561258"/>
            <a:chExt cx="397907" cy="397866"/>
          </a:xfrm>
        </p:grpSpPr>
        <p:sp>
          <p:nvSpPr>
            <p:cNvPr id="8755" name="Google Shape;8755;p78"/>
            <p:cNvSpPr/>
            <p:nvPr/>
          </p:nvSpPr>
          <p:spPr>
            <a:xfrm>
              <a:off x="6950454" y="1655253"/>
              <a:ext cx="23312" cy="23354"/>
            </a:xfrm>
            <a:custGeom>
              <a:avLst/>
              <a:gdLst/>
              <a:ahLst/>
              <a:cxnLst/>
              <a:rect l="l" t="t" r="r" b="b"/>
              <a:pathLst>
                <a:path w="1117" h="1119" extrusionOk="0">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6" name="Google Shape;8756;p78"/>
            <p:cNvSpPr/>
            <p:nvPr/>
          </p:nvSpPr>
          <p:spPr>
            <a:xfrm>
              <a:off x="6740633" y="1725228"/>
              <a:ext cx="36919" cy="39632"/>
            </a:xfrm>
            <a:custGeom>
              <a:avLst/>
              <a:gdLst/>
              <a:ahLst/>
              <a:cxnLst/>
              <a:rect l="l" t="t" r="r" b="b"/>
              <a:pathLst>
                <a:path w="1769" h="1899" extrusionOk="0">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7" name="Google Shape;8757;p78"/>
            <p:cNvSpPr/>
            <p:nvPr/>
          </p:nvSpPr>
          <p:spPr>
            <a:xfrm>
              <a:off x="6763944" y="1725228"/>
              <a:ext cx="209827" cy="139892"/>
            </a:xfrm>
            <a:custGeom>
              <a:avLst/>
              <a:gdLst/>
              <a:ahLst/>
              <a:cxnLst/>
              <a:rect l="l" t="t" r="r" b="b"/>
              <a:pathLst>
                <a:path w="10054" h="6703" extrusionOk="0">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8" name="Google Shape;8758;p78"/>
            <p:cNvSpPr/>
            <p:nvPr/>
          </p:nvSpPr>
          <p:spPr>
            <a:xfrm>
              <a:off x="6669907" y="1561258"/>
              <a:ext cx="397907" cy="397866"/>
            </a:xfrm>
            <a:custGeom>
              <a:avLst/>
              <a:gdLst/>
              <a:ahLst/>
              <a:cxnLst/>
              <a:rect l="l" t="t" r="r" b="b"/>
              <a:pathLst>
                <a:path w="19066" h="19064" extrusionOk="0">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9" name="Google Shape;8759;p78"/>
            <p:cNvSpPr/>
            <p:nvPr/>
          </p:nvSpPr>
          <p:spPr>
            <a:xfrm>
              <a:off x="6960158" y="1725228"/>
              <a:ext cx="36940" cy="39632"/>
            </a:xfrm>
            <a:custGeom>
              <a:avLst/>
              <a:gdLst/>
              <a:ahLst/>
              <a:cxnLst/>
              <a:rect l="l" t="t" r="r" b="b"/>
              <a:pathLst>
                <a:path w="1770" h="1899" extrusionOk="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0" name="Google Shape;8760;p78"/>
          <p:cNvGrpSpPr/>
          <p:nvPr/>
        </p:nvGrpSpPr>
        <p:grpSpPr>
          <a:xfrm>
            <a:off x="1958433" y="3885842"/>
            <a:ext cx="387681" cy="272572"/>
            <a:chOff x="3386036" y="1746339"/>
            <a:chExt cx="397907" cy="279762"/>
          </a:xfrm>
        </p:grpSpPr>
        <p:sp>
          <p:nvSpPr>
            <p:cNvPr id="8761" name="Google Shape;8761;p78"/>
            <p:cNvSpPr/>
            <p:nvPr/>
          </p:nvSpPr>
          <p:spPr>
            <a:xfrm>
              <a:off x="3561652" y="1848954"/>
              <a:ext cx="59646" cy="74506"/>
            </a:xfrm>
            <a:custGeom>
              <a:avLst/>
              <a:gdLst/>
              <a:ahLst/>
              <a:cxnLst/>
              <a:rect l="l" t="t" r="r" b="b"/>
              <a:pathLst>
                <a:path w="2858" h="3570" extrusionOk="0">
                  <a:moveTo>
                    <a:pt x="1" y="0"/>
                  </a:moveTo>
                  <a:lnTo>
                    <a:pt x="1" y="3570"/>
                  </a:lnTo>
                  <a:lnTo>
                    <a:pt x="2858" y="1785"/>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2" name="Google Shape;8762;p78"/>
            <p:cNvSpPr/>
            <p:nvPr/>
          </p:nvSpPr>
          <p:spPr>
            <a:xfrm>
              <a:off x="3386036" y="1746339"/>
              <a:ext cx="397907" cy="279762"/>
            </a:xfrm>
            <a:custGeom>
              <a:avLst/>
              <a:gdLst/>
              <a:ahLst/>
              <a:cxnLst/>
              <a:rect l="l" t="t" r="r" b="b"/>
              <a:pathLst>
                <a:path w="19066" h="13405" extrusionOk="0">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3" name="Google Shape;8763;p78"/>
          <p:cNvGrpSpPr/>
          <p:nvPr/>
        </p:nvGrpSpPr>
        <p:grpSpPr>
          <a:xfrm>
            <a:off x="2996130" y="3828288"/>
            <a:ext cx="387681" cy="387681"/>
            <a:chOff x="4417380" y="1687279"/>
            <a:chExt cx="397907" cy="397907"/>
          </a:xfrm>
        </p:grpSpPr>
        <p:sp>
          <p:nvSpPr>
            <p:cNvPr id="8764" name="Google Shape;8764;p78"/>
            <p:cNvSpPr/>
            <p:nvPr/>
          </p:nvSpPr>
          <p:spPr>
            <a:xfrm>
              <a:off x="4417380" y="1687279"/>
              <a:ext cx="397907" cy="397907"/>
            </a:xfrm>
            <a:custGeom>
              <a:avLst/>
              <a:gdLst/>
              <a:ahLst/>
              <a:cxnLst/>
              <a:rect l="l" t="t" r="r" b="b"/>
              <a:pathLst>
                <a:path w="19066" h="19066" extrusionOk="0">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5" name="Google Shape;8765;p78"/>
            <p:cNvSpPr/>
            <p:nvPr/>
          </p:nvSpPr>
          <p:spPr>
            <a:xfrm>
              <a:off x="4492363" y="1768878"/>
              <a:ext cx="248270" cy="234704"/>
            </a:xfrm>
            <a:custGeom>
              <a:avLst/>
              <a:gdLst/>
              <a:ahLst/>
              <a:cxnLst/>
              <a:rect l="l" t="t" r="r" b="b"/>
              <a:pathLst>
                <a:path w="11896" h="11246" extrusionOk="0">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6" name="Google Shape;8766;p78"/>
          <p:cNvGrpSpPr/>
          <p:nvPr/>
        </p:nvGrpSpPr>
        <p:grpSpPr>
          <a:xfrm>
            <a:off x="7942611" y="3308537"/>
            <a:ext cx="387661" cy="387661"/>
            <a:chOff x="2869999" y="1687279"/>
            <a:chExt cx="397887" cy="397887"/>
          </a:xfrm>
        </p:grpSpPr>
        <p:sp>
          <p:nvSpPr>
            <p:cNvPr id="8767" name="Google Shape;8767;p78"/>
            <p:cNvSpPr/>
            <p:nvPr/>
          </p:nvSpPr>
          <p:spPr>
            <a:xfrm>
              <a:off x="2994590" y="1833740"/>
              <a:ext cx="148657" cy="81685"/>
            </a:xfrm>
            <a:custGeom>
              <a:avLst/>
              <a:gdLst/>
              <a:ahLst/>
              <a:cxnLst/>
              <a:rect l="l" t="t" r="r" b="b"/>
              <a:pathLst>
                <a:path w="7123" h="3914" extrusionOk="0">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8" name="Google Shape;8768;p78"/>
            <p:cNvSpPr/>
            <p:nvPr/>
          </p:nvSpPr>
          <p:spPr>
            <a:xfrm>
              <a:off x="2869999" y="1687279"/>
              <a:ext cx="397887" cy="397887"/>
            </a:xfrm>
            <a:custGeom>
              <a:avLst/>
              <a:gdLst/>
              <a:ahLst/>
              <a:cxnLst/>
              <a:rect l="l" t="t" r="r" b="b"/>
              <a:pathLst>
                <a:path w="19065" h="19065" extrusionOk="0">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9" name="Google Shape;8769;p78"/>
          <p:cNvGrpSpPr/>
          <p:nvPr/>
        </p:nvGrpSpPr>
        <p:grpSpPr>
          <a:xfrm>
            <a:off x="2477718" y="3828664"/>
            <a:ext cx="386807" cy="386929"/>
            <a:chOff x="3902887" y="1687655"/>
            <a:chExt cx="397010" cy="397135"/>
          </a:xfrm>
        </p:grpSpPr>
        <p:sp>
          <p:nvSpPr>
            <p:cNvPr id="8770" name="Google Shape;8770;p78"/>
            <p:cNvSpPr/>
            <p:nvPr/>
          </p:nvSpPr>
          <p:spPr>
            <a:xfrm>
              <a:off x="4023345" y="1785845"/>
              <a:ext cx="156275" cy="200269"/>
            </a:xfrm>
            <a:custGeom>
              <a:avLst/>
              <a:gdLst/>
              <a:ahLst/>
              <a:cxnLst/>
              <a:rect l="l" t="t" r="r" b="b"/>
              <a:pathLst>
                <a:path w="7488" h="9596" extrusionOk="0">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1" name="Google Shape;8771;p78"/>
            <p:cNvSpPr/>
            <p:nvPr/>
          </p:nvSpPr>
          <p:spPr>
            <a:xfrm>
              <a:off x="3902887" y="1687655"/>
              <a:ext cx="397010" cy="397135"/>
            </a:xfrm>
            <a:custGeom>
              <a:avLst/>
              <a:gdLst/>
              <a:ahLst/>
              <a:cxnLst/>
              <a:rect l="l" t="t" r="r" b="b"/>
              <a:pathLst>
                <a:path w="19023" h="19029" extrusionOk="0">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2" name="Google Shape;8772;p78"/>
          <p:cNvGrpSpPr/>
          <p:nvPr/>
        </p:nvGrpSpPr>
        <p:grpSpPr>
          <a:xfrm>
            <a:off x="3515416" y="3828288"/>
            <a:ext cx="387681" cy="387681"/>
            <a:chOff x="4933458" y="1687279"/>
            <a:chExt cx="397907" cy="397907"/>
          </a:xfrm>
        </p:grpSpPr>
        <p:sp>
          <p:nvSpPr>
            <p:cNvPr id="8773" name="Google Shape;8773;p78"/>
            <p:cNvSpPr/>
            <p:nvPr/>
          </p:nvSpPr>
          <p:spPr>
            <a:xfrm>
              <a:off x="5071801" y="1766541"/>
              <a:ext cx="125867" cy="241215"/>
            </a:xfrm>
            <a:custGeom>
              <a:avLst/>
              <a:gdLst/>
              <a:ahLst/>
              <a:cxnLst/>
              <a:rect l="l" t="t" r="r" b="b"/>
              <a:pathLst>
                <a:path w="6031" h="11558" extrusionOk="0">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4" name="Google Shape;8774;p78"/>
            <p:cNvSpPr/>
            <p:nvPr/>
          </p:nvSpPr>
          <p:spPr>
            <a:xfrm>
              <a:off x="4933458" y="1687279"/>
              <a:ext cx="397907" cy="397907"/>
            </a:xfrm>
            <a:custGeom>
              <a:avLst/>
              <a:gdLst/>
              <a:ahLst/>
              <a:cxnLst/>
              <a:rect l="l" t="t" r="r" b="b"/>
              <a:pathLst>
                <a:path w="19066" h="19066" extrusionOk="0">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5" name="Google Shape;8775;p78"/>
          <p:cNvGrpSpPr/>
          <p:nvPr/>
        </p:nvGrpSpPr>
        <p:grpSpPr>
          <a:xfrm>
            <a:off x="6348367" y="3308537"/>
            <a:ext cx="387661" cy="387661"/>
            <a:chOff x="1379798" y="1723250"/>
            <a:chExt cx="397887" cy="397887"/>
          </a:xfrm>
        </p:grpSpPr>
        <p:sp>
          <p:nvSpPr>
            <p:cNvPr id="8776" name="Google Shape;8776;p78"/>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7" name="Google Shape;8777;p78"/>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8" name="Google Shape;8778;p78"/>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9" name="Google Shape;8779;p78"/>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0" name="Google Shape;8780;p78"/>
          <p:cNvGrpSpPr/>
          <p:nvPr/>
        </p:nvGrpSpPr>
        <p:grpSpPr>
          <a:xfrm>
            <a:off x="5286246" y="3308537"/>
            <a:ext cx="387681" cy="387661"/>
            <a:chOff x="266768" y="1721375"/>
            <a:chExt cx="397907" cy="397887"/>
          </a:xfrm>
        </p:grpSpPr>
        <p:sp>
          <p:nvSpPr>
            <p:cNvPr id="8781" name="Google Shape;8781;p78"/>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2" name="Google Shape;8782;p78"/>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3" name="Google Shape;8783;p78"/>
          <p:cNvGrpSpPr/>
          <p:nvPr/>
        </p:nvGrpSpPr>
        <p:grpSpPr>
          <a:xfrm>
            <a:off x="5817327" y="3308537"/>
            <a:ext cx="387641" cy="387661"/>
            <a:chOff x="864491" y="1723250"/>
            <a:chExt cx="397866" cy="397887"/>
          </a:xfrm>
        </p:grpSpPr>
        <p:sp>
          <p:nvSpPr>
            <p:cNvPr id="8784" name="Google Shape;8784;p78"/>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5" name="Google Shape;8785;p78"/>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6" name="Google Shape;8786;p78"/>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87" name="Google Shape;8787;p78"/>
          <p:cNvSpPr/>
          <p:nvPr/>
        </p:nvSpPr>
        <p:spPr>
          <a:xfrm>
            <a:off x="6879427" y="3343765"/>
            <a:ext cx="388846" cy="31714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88" name="Google Shape;8788;p78"/>
          <p:cNvGrpSpPr/>
          <p:nvPr/>
        </p:nvGrpSpPr>
        <p:grpSpPr>
          <a:xfrm>
            <a:off x="7411672" y="3308924"/>
            <a:ext cx="387539" cy="386888"/>
            <a:chOff x="2408992" y="1722875"/>
            <a:chExt cx="397761" cy="397093"/>
          </a:xfrm>
        </p:grpSpPr>
        <p:sp>
          <p:nvSpPr>
            <p:cNvPr id="8789" name="Google Shape;8789;p78"/>
            <p:cNvSpPr/>
            <p:nvPr/>
          </p:nvSpPr>
          <p:spPr>
            <a:xfrm>
              <a:off x="2492135" y="1827639"/>
              <a:ext cx="213667" cy="185326"/>
            </a:xfrm>
            <a:custGeom>
              <a:avLst/>
              <a:gdLst/>
              <a:ahLst/>
              <a:cxnLst/>
              <a:rect l="l" t="t" r="r" b="b"/>
              <a:pathLst>
                <a:path w="10238" h="8880" extrusionOk="0">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0" name="Google Shape;8790;p78"/>
            <p:cNvSpPr/>
            <p:nvPr/>
          </p:nvSpPr>
          <p:spPr>
            <a:xfrm>
              <a:off x="2408992" y="1722875"/>
              <a:ext cx="397761" cy="397093"/>
            </a:xfrm>
            <a:custGeom>
              <a:avLst/>
              <a:gdLst/>
              <a:ahLst/>
              <a:cxnLst/>
              <a:rect l="l" t="t" r="r" b="b"/>
              <a:pathLst>
                <a:path w="19059" h="19027" extrusionOk="0">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1" name="Google Shape;8791;p78"/>
          <p:cNvGrpSpPr/>
          <p:nvPr/>
        </p:nvGrpSpPr>
        <p:grpSpPr>
          <a:xfrm>
            <a:off x="6584077" y="3827044"/>
            <a:ext cx="395772" cy="395772"/>
            <a:chOff x="1190625" y="238125"/>
            <a:chExt cx="5235075" cy="5235075"/>
          </a:xfrm>
        </p:grpSpPr>
        <p:sp>
          <p:nvSpPr>
            <p:cNvPr id="8792" name="Google Shape;8792;p78"/>
            <p:cNvSpPr/>
            <p:nvPr/>
          </p:nvSpPr>
          <p:spPr>
            <a:xfrm>
              <a:off x="2315100" y="1168900"/>
              <a:ext cx="2952100" cy="3373700"/>
            </a:xfrm>
            <a:custGeom>
              <a:avLst/>
              <a:gdLst/>
              <a:ahLst/>
              <a:cxnLst/>
              <a:rect l="l" t="t" r="r" b="b"/>
              <a:pathLst>
                <a:path w="118084" h="134948" extrusionOk="0">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3" name="Google Shape;8793;p78"/>
            <p:cNvSpPr/>
            <p:nvPr/>
          </p:nvSpPr>
          <p:spPr>
            <a:xfrm>
              <a:off x="1190625" y="238125"/>
              <a:ext cx="5235075" cy="5235075"/>
            </a:xfrm>
            <a:custGeom>
              <a:avLst/>
              <a:gdLst/>
              <a:ahLst/>
              <a:cxnLst/>
              <a:rect l="l" t="t" r="r" b="b"/>
              <a:pathLst>
                <a:path w="209403" h="209403" extrusionOk="0">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4" name="Google Shape;8794;p78"/>
          <p:cNvGrpSpPr/>
          <p:nvPr/>
        </p:nvGrpSpPr>
        <p:grpSpPr>
          <a:xfrm>
            <a:off x="5592488" y="3828305"/>
            <a:ext cx="387641" cy="387641"/>
            <a:chOff x="7199196" y="1561258"/>
            <a:chExt cx="397866" cy="397866"/>
          </a:xfrm>
        </p:grpSpPr>
        <p:sp>
          <p:nvSpPr>
            <p:cNvPr id="8795" name="Google Shape;8795;p78"/>
            <p:cNvSpPr/>
            <p:nvPr/>
          </p:nvSpPr>
          <p:spPr>
            <a:xfrm>
              <a:off x="7316523" y="1655253"/>
              <a:ext cx="163203" cy="209869"/>
            </a:xfrm>
            <a:custGeom>
              <a:avLst/>
              <a:gdLst/>
              <a:ahLst/>
              <a:cxnLst/>
              <a:rect l="l" t="t" r="r" b="b"/>
              <a:pathLst>
                <a:path w="7820" h="10056" extrusionOk="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6" name="Google Shape;8796;p78"/>
            <p:cNvSpPr/>
            <p:nvPr/>
          </p:nvSpPr>
          <p:spPr>
            <a:xfrm>
              <a:off x="7199196" y="1561258"/>
              <a:ext cx="397866" cy="397866"/>
            </a:xfrm>
            <a:custGeom>
              <a:avLst/>
              <a:gdLst/>
              <a:ahLst/>
              <a:cxnLst/>
              <a:rect l="l" t="t" r="r" b="b"/>
              <a:pathLst>
                <a:path w="19064" h="19064" extrusionOk="0">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7" name="Google Shape;8797;p78"/>
            <p:cNvSpPr/>
            <p:nvPr/>
          </p:nvSpPr>
          <p:spPr>
            <a:xfrm>
              <a:off x="7363167" y="1701896"/>
              <a:ext cx="69935" cy="69977"/>
            </a:xfrm>
            <a:custGeom>
              <a:avLst/>
              <a:gdLst/>
              <a:ahLst/>
              <a:cxnLst/>
              <a:rect l="l" t="t" r="r" b="b"/>
              <a:pathLst>
                <a:path w="3351" h="3353" extrusionOk="0">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801"/>
        <p:cNvGrpSpPr/>
        <p:nvPr/>
      </p:nvGrpSpPr>
      <p:grpSpPr>
        <a:xfrm>
          <a:off x="0" y="0"/>
          <a:ext cx="0" cy="0"/>
          <a:chOff x="0" y="0"/>
          <a:chExt cx="0" cy="0"/>
        </a:xfrm>
      </p:grpSpPr>
      <p:pic>
        <p:nvPicPr>
          <p:cNvPr id="8802" name="Google Shape;8802;p79">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0B26B69-0DC1-4E3E-A61A-BC275DB7B29F}"/>
              </a:ext>
            </a:extLst>
          </p:cNvPr>
          <p:cNvSpPr>
            <a:spLocks noGrp="1"/>
          </p:cNvSpPr>
          <p:nvPr>
            <p:ph type="title"/>
          </p:nvPr>
        </p:nvSpPr>
        <p:spPr/>
        <p:txBody>
          <a:bodyPr/>
          <a:lstStyle/>
          <a:p>
            <a:r>
              <a:rPr lang="pt-PT" dirty="0"/>
              <a:t>Cenários</a:t>
            </a:r>
          </a:p>
        </p:txBody>
      </p:sp>
      <p:sp>
        <p:nvSpPr>
          <p:cNvPr id="3" name="Marcador de Posição do Texto 2">
            <a:extLst>
              <a:ext uri="{FF2B5EF4-FFF2-40B4-BE49-F238E27FC236}">
                <a16:creationId xmlns:a16="http://schemas.microsoft.com/office/drawing/2014/main" id="{4E13B8D9-5407-4B8C-8ADB-D0C950790C47}"/>
              </a:ext>
            </a:extLst>
          </p:cNvPr>
          <p:cNvSpPr>
            <a:spLocks noGrp="1"/>
          </p:cNvSpPr>
          <p:nvPr>
            <p:ph type="body" idx="1"/>
          </p:nvPr>
        </p:nvSpPr>
        <p:spPr/>
        <p:txBody>
          <a:bodyPr/>
          <a:lstStyle/>
          <a:p>
            <a:endParaRPr lang="pt-PT" dirty="0"/>
          </a:p>
        </p:txBody>
      </p:sp>
    </p:spTree>
    <p:extLst>
      <p:ext uri="{BB962C8B-B14F-4D97-AF65-F5344CB8AC3E}">
        <p14:creationId xmlns:p14="http://schemas.microsoft.com/office/powerpoint/2010/main" val="13016911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0B26B69-0DC1-4E3E-A61A-BC275DB7B29F}"/>
              </a:ext>
            </a:extLst>
          </p:cNvPr>
          <p:cNvSpPr>
            <a:spLocks noGrp="1"/>
          </p:cNvSpPr>
          <p:nvPr>
            <p:ph type="title"/>
          </p:nvPr>
        </p:nvSpPr>
        <p:spPr/>
        <p:txBody>
          <a:bodyPr/>
          <a:lstStyle/>
          <a:p>
            <a:r>
              <a:rPr lang="pt-PT" dirty="0"/>
              <a:t>Menus e sistema de navegação </a:t>
            </a:r>
          </a:p>
        </p:txBody>
      </p:sp>
      <p:sp>
        <p:nvSpPr>
          <p:cNvPr id="3" name="Marcador de Posição do Texto 2">
            <a:extLst>
              <a:ext uri="{FF2B5EF4-FFF2-40B4-BE49-F238E27FC236}">
                <a16:creationId xmlns:a16="http://schemas.microsoft.com/office/drawing/2014/main" id="{4E13B8D9-5407-4B8C-8ADB-D0C950790C47}"/>
              </a:ext>
            </a:extLst>
          </p:cNvPr>
          <p:cNvSpPr>
            <a:spLocks noGrp="1"/>
          </p:cNvSpPr>
          <p:nvPr>
            <p:ph type="body" idx="1"/>
          </p:nvPr>
        </p:nvSpPr>
        <p:spPr/>
        <p:txBody>
          <a:bodyPr/>
          <a:lstStyle/>
          <a:p>
            <a:endParaRPr lang="pt-PT"/>
          </a:p>
        </p:txBody>
      </p:sp>
    </p:spTree>
    <p:extLst>
      <p:ext uri="{BB962C8B-B14F-4D97-AF65-F5344CB8AC3E}">
        <p14:creationId xmlns:p14="http://schemas.microsoft.com/office/powerpoint/2010/main" val="1475123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0B26B69-0DC1-4E3E-A61A-BC275DB7B29F}"/>
              </a:ext>
            </a:extLst>
          </p:cNvPr>
          <p:cNvSpPr>
            <a:spLocks noGrp="1"/>
          </p:cNvSpPr>
          <p:nvPr>
            <p:ph type="title"/>
          </p:nvPr>
        </p:nvSpPr>
        <p:spPr/>
        <p:txBody>
          <a:bodyPr/>
          <a:lstStyle/>
          <a:p>
            <a:r>
              <a:rPr lang="pt-PT" dirty="0"/>
              <a:t>HUD </a:t>
            </a:r>
          </a:p>
        </p:txBody>
      </p:sp>
      <p:sp>
        <p:nvSpPr>
          <p:cNvPr id="3" name="Marcador de Posição do Texto 2">
            <a:extLst>
              <a:ext uri="{FF2B5EF4-FFF2-40B4-BE49-F238E27FC236}">
                <a16:creationId xmlns:a16="http://schemas.microsoft.com/office/drawing/2014/main" id="{4E13B8D9-5407-4B8C-8ADB-D0C950790C47}"/>
              </a:ext>
            </a:extLst>
          </p:cNvPr>
          <p:cNvSpPr>
            <a:spLocks noGrp="1"/>
          </p:cNvSpPr>
          <p:nvPr>
            <p:ph type="body" idx="1"/>
          </p:nvPr>
        </p:nvSpPr>
        <p:spPr/>
        <p:txBody>
          <a:bodyPr/>
          <a:lstStyle/>
          <a:p>
            <a:r>
              <a:rPr lang="pt-PT" dirty="0"/>
              <a:t>a nível da ideia é algo diferente do que aquilo que estamos habituados a ver no mercado, e pode ser um bom ponto de partida para explorar um nicho que não está muito presente atualmente. A nível da programação, foi necessária uma lógica completamente aplicada ao nosso jogo para a articulação da vista isométrica com o código e o algoritmo de </a:t>
            </a:r>
            <a:r>
              <a:rPr lang="pt-PT" dirty="0" err="1"/>
              <a:t>path</a:t>
            </a:r>
            <a:r>
              <a:rPr lang="pt-PT" dirty="0"/>
              <a:t> </a:t>
            </a:r>
            <a:r>
              <a:rPr lang="pt-PT" dirty="0" err="1"/>
              <a:t>finding</a:t>
            </a:r>
            <a:r>
              <a:rPr lang="pt-PT" dirty="0"/>
              <a:t> desenvolvido, todas as soluções foram desenvolvidas especificamente para o jogo o que permite uma melhor </a:t>
            </a:r>
            <a:r>
              <a:rPr lang="pt-PT" dirty="0" err="1"/>
              <a:t>perfomance</a:t>
            </a:r>
            <a:r>
              <a:rPr lang="pt-PT" dirty="0"/>
              <a:t> e melhor funcionamento dado que tudo que foi desenvolvido partiu da equipa originando num maior conhecimento das tecnologias e algoritmos utilizados.</a:t>
            </a:r>
          </a:p>
        </p:txBody>
      </p:sp>
    </p:spTree>
    <p:extLst>
      <p:ext uri="{BB962C8B-B14F-4D97-AF65-F5344CB8AC3E}">
        <p14:creationId xmlns:p14="http://schemas.microsoft.com/office/powerpoint/2010/main" val="16111961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0B26B69-0DC1-4E3E-A61A-BC275DB7B29F}"/>
              </a:ext>
            </a:extLst>
          </p:cNvPr>
          <p:cNvSpPr>
            <a:spLocks noGrp="1"/>
          </p:cNvSpPr>
          <p:nvPr>
            <p:ph type="title"/>
          </p:nvPr>
        </p:nvSpPr>
        <p:spPr/>
        <p:txBody>
          <a:bodyPr/>
          <a:lstStyle/>
          <a:p>
            <a:r>
              <a:rPr lang="pt-PT" dirty="0"/>
              <a:t>Mecânicas de jogo </a:t>
            </a:r>
          </a:p>
        </p:txBody>
      </p:sp>
      <p:sp>
        <p:nvSpPr>
          <p:cNvPr id="3" name="Marcador de Posição do Texto 2">
            <a:extLst>
              <a:ext uri="{FF2B5EF4-FFF2-40B4-BE49-F238E27FC236}">
                <a16:creationId xmlns:a16="http://schemas.microsoft.com/office/drawing/2014/main" id="{4E13B8D9-5407-4B8C-8ADB-D0C950790C47}"/>
              </a:ext>
            </a:extLst>
          </p:cNvPr>
          <p:cNvSpPr>
            <a:spLocks noGrp="1"/>
          </p:cNvSpPr>
          <p:nvPr>
            <p:ph type="body" idx="1"/>
          </p:nvPr>
        </p:nvSpPr>
        <p:spPr/>
        <p:txBody>
          <a:bodyPr/>
          <a:lstStyle/>
          <a:p>
            <a:r>
              <a:rPr lang="pt-PT" dirty="0" err="1"/>
              <a:t>Técinas</a:t>
            </a:r>
            <a:r>
              <a:rPr lang="pt-PT" dirty="0"/>
              <a:t> utilizadas - padrão </a:t>
            </a:r>
            <a:r>
              <a:rPr lang="pt-PT" dirty="0" err="1"/>
              <a:t>singleton</a:t>
            </a:r>
            <a:r>
              <a:rPr lang="pt-PT" dirty="0"/>
              <a:t>, padrão </a:t>
            </a:r>
            <a:r>
              <a:rPr lang="pt-PT" dirty="0" err="1"/>
              <a:t>command</a:t>
            </a:r>
            <a:r>
              <a:rPr lang="pt-PT" dirty="0"/>
              <a:t>, padrão </a:t>
            </a:r>
            <a:r>
              <a:rPr lang="pt-PT" dirty="0" err="1"/>
              <a:t>bytecode</a:t>
            </a:r>
            <a:r>
              <a:rPr lang="pt-PT" dirty="0"/>
              <a:t>, padrão </a:t>
            </a:r>
            <a:r>
              <a:rPr lang="pt-PT" dirty="0" err="1"/>
              <a:t>state</a:t>
            </a:r>
            <a:r>
              <a:rPr lang="pt-PT" dirty="0"/>
              <a:t> </a:t>
            </a:r>
            <a:r>
              <a:rPr lang="pt-PT"/>
              <a:t>para animações</a:t>
            </a:r>
            <a:endParaRPr lang="pt-PT" dirty="0"/>
          </a:p>
        </p:txBody>
      </p:sp>
    </p:spTree>
    <p:extLst>
      <p:ext uri="{BB962C8B-B14F-4D97-AF65-F5344CB8AC3E}">
        <p14:creationId xmlns:p14="http://schemas.microsoft.com/office/powerpoint/2010/main" val="2189346402"/>
      </p:ext>
    </p:extLst>
  </p:cSld>
  <p:clrMapOvr>
    <a:masterClrMapping/>
  </p:clrMapOvr>
</p:sld>
</file>

<file path=ppt/theme/theme1.xml><?xml version="1.0" encoding="utf-8"?>
<a:theme xmlns:a="http://schemas.openxmlformats.org/drawingml/2006/main" name="Aquatic and Physical Therapy Center by Slidesgo">
  <a:themeElements>
    <a:clrScheme name="Simple Light">
      <a:dk1>
        <a:srgbClr val="1A4568"/>
      </a:dk1>
      <a:lt1>
        <a:srgbClr val="FFFFFF"/>
      </a:lt1>
      <a:dk2>
        <a:srgbClr val="285E89"/>
      </a:dk2>
      <a:lt2>
        <a:srgbClr val="80C9DD"/>
      </a:lt2>
      <a:accent1>
        <a:srgbClr val="285E89"/>
      </a:accent1>
      <a:accent2>
        <a:srgbClr val="9DCEDF"/>
      </a:accent2>
      <a:accent3>
        <a:srgbClr val="EFEFEF"/>
      </a:accent3>
      <a:accent4>
        <a:srgbClr val="66A5BB"/>
      </a:accent4>
      <a:accent5>
        <a:srgbClr val="EFEFEF"/>
      </a:accent5>
      <a:accent6>
        <a:srgbClr val="1A4568"/>
      </a:accent6>
      <a:hlink>
        <a:srgbClr val="285E8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1859</Words>
  <Application>Microsoft Office PowerPoint</Application>
  <PresentationFormat>Apresentação no Ecrã (16:9)</PresentationFormat>
  <Paragraphs>323</Paragraphs>
  <Slides>56</Slides>
  <Notes>51</Notes>
  <HiddenSlides>0</HiddenSlides>
  <MMClips>0</MMClips>
  <ScaleCrop>false</ScaleCrop>
  <HeadingPairs>
    <vt:vector size="6" baseType="variant">
      <vt:variant>
        <vt:lpstr>Tipos de letra usados</vt:lpstr>
      </vt:variant>
      <vt:variant>
        <vt:i4>12</vt:i4>
      </vt:variant>
      <vt:variant>
        <vt:lpstr>Tema</vt:lpstr>
      </vt:variant>
      <vt:variant>
        <vt:i4>2</vt:i4>
      </vt:variant>
      <vt:variant>
        <vt:lpstr>Títulos dos diapositivos</vt:lpstr>
      </vt:variant>
      <vt:variant>
        <vt:i4>56</vt:i4>
      </vt:variant>
    </vt:vector>
  </HeadingPairs>
  <TitlesOfParts>
    <vt:vector size="70" baseType="lpstr">
      <vt:lpstr>Calibri</vt:lpstr>
      <vt:lpstr>Mont Heavy DEMO</vt:lpstr>
      <vt:lpstr>Roboto Medium</vt:lpstr>
      <vt:lpstr>Amatic SC</vt:lpstr>
      <vt:lpstr>Josefin Sans</vt:lpstr>
      <vt:lpstr>Proxima Nova Semibold</vt:lpstr>
      <vt:lpstr>Open Sans</vt:lpstr>
      <vt:lpstr>Proxima Nova</vt:lpstr>
      <vt:lpstr>Bebas Neue</vt:lpstr>
      <vt:lpstr>Arial</vt:lpstr>
      <vt:lpstr>Open Sans SemiBold</vt:lpstr>
      <vt:lpstr>Fjalla One</vt:lpstr>
      <vt:lpstr>Aquatic and Physical Therapy Center by Slidesgo</vt:lpstr>
      <vt:lpstr>Slidesgo Final Pages</vt:lpstr>
      <vt:lpstr>Apresentação do PowerPoint</vt:lpstr>
      <vt:lpstr>Objetivo</vt:lpstr>
      <vt:lpstr>Aspetos concretizados</vt:lpstr>
      <vt:lpstr>Aspetos não foram cumpridos</vt:lpstr>
      <vt:lpstr>Personagens </vt:lpstr>
      <vt:lpstr>Cenários</vt:lpstr>
      <vt:lpstr>Menus e sistema de navegação </vt:lpstr>
      <vt:lpstr>HUD </vt:lpstr>
      <vt:lpstr>Mecânicas de jogo </vt:lpstr>
      <vt:lpstr>Introduction</vt:lpstr>
      <vt:lpstr>Our Center</vt:lpstr>
      <vt:lpstr>Apresentação do PowerPoint</vt:lpstr>
      <vt:lpstr>—Someone Famous</vt:lpstr>
      <vt:lpstr>20,000</vt:lpstr>
      <vt:lpstr>Our Statistics</vt:lpstr>
      <vt:lpstr>Brief Story</vt:lpstr>
      <vt:lpstr>745,145</vt:lpstr>
      <vt:lpstr>Milestones Reached</vt:lpstr>
      <vt:lpstr>Our Process</vt:lpstr>
      <vt:lpstr>Patient Care</vt:lpstr>
      <vt:lpstr>Our Process</vt:lpstr>
      <vt:lpstr>Services</vt:lpstr>
      <vt:lpstr>Areas we cover</vt:lpstr>
      <vt:lpstr>Apresentação do PowerPoint</vt:lpstr>
      <vt:lpstr>Key Accomplishments</vt:lpstr>
      <vt:lpstr>Desktop Software</vt:lpstr>
      <vt:lpstr>Patient Satisfaction</vt:lpstr>
      <vt:lpstr>Testimonial</vt:lpstr>
      <vt:lpstr>Quality improvement measures</vt:lpstr>
      <vt:lpstr>Awesome Words</vt:lpstr>
      <vt:lpstr>Innovations</vt:lpstr>
      <vt:lpstr>Location Center</vt:lpstr>
      <vt:lpstr>Awards</vt:lpstr>
      <vt:lpstr>Our Team</vt:lpstr>
      <vt:lpstr>Thanks</vt:lpstr>
      <vt:lpstr>Alternative Resources</vt:lpstr>
      <vt:lpstr>Alternative Resources</vt:lpstr>
      <vt:lpstr>Resources</vt:lpstr>
      <vt:lpstr>Instructions for use (free users)</vt:lpstr>
      <vt:lpstr>Instructions for use (premium users)</vt:lpstr>
      <vt:lpstr>Fonts &amp; colors used</vt:lpstr>
      <vt:lpstr>Apresentação do PowerPoint</vt:lpstr>
      <vt:lpstr>Use our editable graphic resources... </vt:lpstr>
      <vt:lpstr>Apresentação do PowerPoint</vt:lpstr>
      <vt:lpstr>Apresentação do PowerPoint</vt:lpstr>
      <vt:lpstr>Apresentação do PowerPoint</vt:lpstr>
      <vt:lpstr>Apresentação do PowerPoint</vt:lpstr>
      <vt:lpstr>Apresentação do PowerPoint</vt:lpstr>
      <vt:lpstr>...and our sets of editable icons</vt:lpstr>
      <vt:lpstr>Educational Icons</vt:lpstr>
      <vt:lpstr>Business Icons</vt:lpstr>
      <vt:lpstr>Help &amp; Support Icons</vt:lpstr>
      <vt:lpstr>Creative Process Icons</vt:lpstr>
      <vt:lpstr>Nature Icons</vt:lpstr>
      <vt:lpstr>SEO &amp; Marketing Icons</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cp:lastModifiedBy>Alice Gonçalves</cp:lastModifiedBy>
  <cp:revision>1</cp:revision>
  <dcterms:modified xsi:type="dcterms:W3CDTF">2022-02-13T22:02:50Z</dcterms:modified>
</cp:coreProperties>
</file>